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19"/>
  </p:notesMasterIdLst>
  <p:sldIdLst>
    <p:sldId id="321" r:id="rId2"/>
    <p:sldId id="421" r:id="rId3"/>
    <p:sldId id="425" r:id="rId4"/>
    <p:sldId id="435" r:id="rId5"/>
    <p:sldId id="422" r:id="rId6"/>
    <p:sldId id="423" r:id="rId7"/>
    <p:sldId id="433" r:id="rId8"/>
    <p:sldId id="434" r:id="rId9"/>
    <p:sldId id="417" r:id="rId10"/>
    <p:sldId id="418" r:id="rId11"/>
    <p:sldId id="419" r:id="rId12"/>
    <p:sldId id="416" r:id="rId13"/>
    <p:sldId id="415" r:id="rId14"/>
    <p:sldId id="426" r:id="rId15"/>
    <p:sldId id="427" r:id="rId16"/>
    <p:sldId id="432" r:id="rId17"/>
    <p:sldId id="320" r:id="rId18"/>
  </p:sldIdLst>
  <p:sldSz cx="9906000" cy="6858000" type="A4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2" pos="438" userDrawn="1">
          <p15:clr>
            <a:srgbClr val="A4A3A4"/>
          </p15:clr>
        </p15:guide>
        <p15:guide id="6" orient="horz" pos="323" userDrawn="1">
          <p15:clr>
            <a:srgbClr val="A4A3A4"/>
          </p15:clr>
        </p15:guide>
        <p15:guide id="7" orient="horz" pos="4020" userDrawn="1">
          <p15:clr>
            <a:srgbClr val="A4A3A4"/>
          </p15:clr>
        </p15:guide>
        <p15:guide id="8" orient="horz" pos="2183" userDrawn="1">
          <p15:clr>
            <a:srgbClr val="A4A3A4"/>
          </p15:clr>
        </p15:guide>
        <p15:guide id="9" pos="7242" userDrawn="1">
          <p15:clr>
            <a:srgbClr val="A4A3A4"/>
          </p15:clr>
        </p15:guide>
        <p15:guide id="10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78D2"/>
    <a:srgbClr val="005696"/>
    <a:srgbClr val="0070C0"/>
    <a:srgbClr val="007DDA"/>
    <a:srgbClr val="6295B7"/>
    <a:srgbClr val="005DA2"/>
    <a:srgbClr val="003760"/>
    <a:srgbClr val="0069B8"/>
    <a:srgbClr val="004376"/>
    <a:srgbClr val="61B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浅色样式 1 - 强调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FD0F851-EC5A-4D38-B0AD-8093EC10F338}" styleName="浅色样式 1 - 强调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中度样式 1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中度样式 2 - 强调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  <a:tblStyle styleId="{D113A9D2-9D6B-4929-AA2D-F23B5EE8CBE7}" styleName="主题样式 2 - 强调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BC89EF96-8CEA-46FF-86C4-4CE0E7609802}" styleName="浅色样式 3 - 强调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EB344D84-9AFB-497E-A393-DC336BA19D2E}" styleName="中度样式 3 - 强调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E25E649-3F16-4E02-A733-19D2CDBF48F0}" styleName="中度样式 3 - 强调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ABFCF23-3B69-468F-B69F-88F6DE6A72F2}" styleName="中度样式 1 - 强调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1FECB4D8-DB02-4DC6-A0A2-4F2EBAE1DC90}" styleName="中度样式 1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C083E6E3-FA7D-4D7B-A595-EF9225AFEA82}" styleName="浅色样式 1 - 强调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85BE263C-DBD7-4A20-BB59-AAB30ACAA65A}" styleName="中度样式 3 - 强调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9631B5-78F2-41C9-869B-9F39066F8104}" styleName="中度样式 3 - 强调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A488322-F2BA-4B5B-9748-0D474271808F}" styleName="中度样式 3 - 强调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中度样式 4 - 强调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  <a:tblStyle styleId="{16D9F66E-5EB9-4882-86FB-DCBF35E3C3E4}" styleName="中度样式 4 - 强调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8799B23B-EC83-4686-B30A-512413B5E67A}" styleName="浅色样式 3 - 强调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DA37D80-6434-44D0-A028-1B22A696006F}" styleName="浅色样式 3 - 强调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363" autoAdjust="0"/>
    <p:restoredTop sz="94414" autoAdjust="0"/>
  </p:normalViewPr>
  <p:slideViewPr>
    <p:cSldViewPr snapToGrid="0">
      <p:cViewPr>
        <p:scale>
          <a:sx n="110" d="100"/>
          <a:sy n="110" d="100"/>
        </p:scale>
        <p:origin x="-1398" y="-108"/>
      </p:cViewPr>
      <p:guideLst>
        <p:guide orient="horz" pos="323"/>
        <p:guide orient="horz" pos="4020"/>
        <p:guide orient="horz" pos="2183"/>
        <p:guide pos="357"/>
        <p:guide pos="5885"/>
        <p:guide pos="3120"/>
      </p:guideLst>
    </p:cSldViewPr>
  </p:slideViewPr>
  <p:outlineViewPr>
    <p:cViewPr>
      <p:scale>
        <a:sx n="33" d="100"/>
        <a:sy n="33" d="100"/>
      </p:scale>
      <p:origin x="0" y="-1506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F6E8FB-4F51-4B97-9B03-215D2D22F9B0}" type="datetimeFigureOut">
              <a:rPr lang="zh-CN" altLang="en-US" smtClean="0"/>
              <a:pPr/>
              <a:t>2021/6/8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200150" y="1143000"/>
            <a:ext cx="44577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EBAFD0-83AE-4DBA-A547-CEAD678F7374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16398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238250" y="1122363"/>
            <a:ext cx="74295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0072-DF53-4E6F-995A-C346827FC413}" type="datetimeFigureOut">
              <a:rPr lang="zh-CN" altLang="en-US" smtClean="0"/>
              <a:pPr/>
              <a:t>2021/6/8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0199-151D-428B-8932-CF557838D6B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096529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0072-DF53-4E6F-995A-C346827FC413}" type="datetimeFigureOut">
              <a:rPr lang="zh-CN" altLang="en-US" smtClean="0"/>
              <a:pPr/>
              <a:t>2021/6/8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0199-151D-428B-8932-CF557838D6B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449813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0072-DF53-4E6F-995A-C346827FC413}" type="datetimeFigureOut">
              <a:rPr lang="zh-CN" altLang="en-US" smtClean="0"/>
              <a:pPr/>
              <a:t>2021/6/8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0199-151D-428B-8932-CF557838D6B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16788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6000" cy="6857194"/>
          </a:xfrm>
          <a:prstGeom prst="rect">
            <a:avLst/>
          </a:prstGeom>
        </p:spPr>
      </p:pic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2168228" y="2360037"/>
            <a:ext cx="6803721" cy="823912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rgbClr val="035BAC"/>
                </a:solidFill>
                <a:latin typeface="FZLanTingHeiS-DB1-GBK" charset="-122"/>
                <a:ea typeface="FZLanTingHeiS-DB1-GBK" charset="-122"/>
                <a:cs typeface="FZLanTingHeiS-DB1-GBK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de-DE" altLang="zh-CN" dirty="0"/>
              <a:t>PART  01 .</a:t>
            </a:r>
            <a:endParaRPr kumimoji="1" lang="zh-CN" altLang="en-US" dirty="0"/>
          </a:p>
        </p:txBody>
      </p:sp>
      <p:sp>
        <p:nvSpPr>
          <p:cNvPr id="13" name="文本占位符 2"/>
          <p:cNvSpPr>
            <a:spLocks noGrp="1"/>
          </p:cNvSpPr>
          <p:nvPr>
            <p:ph type="body" idx="10" hasCustomPrompt="1"/>
          </p:nvPr>
        </p:nvSpPr>
        <p:spPr>
          <a:xfrm>
            <a:off x="3569305" y="2332327"/>
            <a:ext cx="6803721" cy="823912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FZLanTingHei-R-GBK" charset="-122"/>
                <a:ea typeface="FZLanTingHei-R-GBK" charset="-122"/>
                <a:cs typeface="FZLanTingHei-R-GBK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单击此处添加标题</a:t>
            </a:r>
            <a:endParaRPr kumimoji="1" lang="zh-CN" altLang="en-US" dirty="0"/>
          </a:p>
        </p:txBody>
      </p:sp>
      <p:sp>
        <p:nvSpPr>
          <p:cNvPr id="17" name="文本占位符 2"/>
          <p:cNvSpPr>
            <a:spLocks noGrp="1"/>
          </p:cNvSpPr>
          <p:nvPr>
            <p:ph type="body" idx="11" hasCustomPrompt="1"/>
          </p:nvPr>
        </p:nvSpPr>
        <p:spPr>
          <a:xfrm>
            <a:off x="2168228" y="3211659"/>
            <a:ext cx="6803721" cy="823912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rgbClr val="035BAC"/>
                </a:solidFill>
                <a:latin typeface="FZLanTingHeiS-DB1-GBK" charset="-122"/>
                <a:ea typeface="FZLanTingHeiS-DB1-GBK" charset="-122"/>
                <a:cs typeface="FZLanTingHeiS-DB1-GBK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de-DE" altLang="zh-CN" dirty="0"/>
              <a:t>PART  0</a:t>
            </a:r>
            <a:r>
              <a:rPr kumimoji="1" lang="en-US" altLang="zh-CN" dirty="0"/>
              <a:t>2</a:t>
            </a:r>
            <a:r>
              <a:rPr kumimoji="1" lang="de-DE" altLang="zh-CN" dirty="0"/>
              <a:t> .</a:t>
            </a:r>
            <a:endParaRPr kumimoji="1" lang="zh-CN" altLang="en-US" dirty="0"/>
          </a:p>
        </p:txBody>
      </p:sp>
      <p:sp>
        <p:nvSpPr>
          <p:cNvPr id="18" name="文本占位符 2"/>
          <p:cNvSpPr>
            <a:spLocks noGrp="1"/>
          </p:cNvSpPr>
          <p:nvPr>
            <p:ph type="body" idx="12" hasCustomPrompt="1"/>
          </p:nvPr>
        </p:nvSpPr>
        <p:spPr>
          <a:xfrm>
            <a:off x="3569305" y="3183949"/>
            <a:ext cx="6803721" cy="823912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FZLanTingHei-R-GBK" charset="-122"/>
                <a:ea typeface="FZLanTingHei-R-GBK" charset="-122"/>
                <a:cs typeface="FZLanTingHei-R-GBK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单击此处添加标题</a:t>
            </a:r>
            <a:endParaRPr kumimoji="1" lang="zh-CN" altLang="en-US" dirty="0"/>
          </a:p>
        </p:txBody>
      </p:sp>
      <p:sp>
        <p:nvSpPr>
          <p:cNvPr id="19" name="文本占位符 2"/>
          <p:cNvSpPr>
            <a:spLocks noGrp="1"/>
          </p:cNvSpPr>
          <p:nvPr>
            <p:ph type="body" idx="13" hasCustomPrompt="1"/>
          </p:nvPr>
        </p:nvSpPr>
        <p:spPr>
          <a:xfrm>
            <a:off x="2168228" y="4067180"/>
            <a:ext cx="6803721" cy="823912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rgbClr val="035BAC"/>
                </a:solidFill>
                <a:latin typeface="FZLanTingHeiS-DB1-GBK" charset="-122"/>
                <a:ea typeface="FZLanTingHeiS-DB1-GBK" charset="-122"/>
                <a:cs typeface="FZLanTingHeiS-DB1-GBK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de-DE" altLang="zh-CN" dirty="0"/>
              <a:t>PART  0</a:t>
            </a:r>
            <a:r>
              <a:rPr kumimoji="1" lang="en-US" altLang="zh-CN" dirty="0"/>
              <a:t>3</a:t>
            </a:r>
            <a:r>
              <a:rPr kumimoji="1" lang="de-DE" altLang="zh-CN" dirty="0"/>
              <a:t> .</a:t>
            </a:r>
            <a:endParaRPr kumimoji="1" lang="zh-CN" altLang="en-US" dirty="0"/>
          </a:p>
        </p:txBody>
      </p:sp>
      <p:sp>
        <p:nvSpPr>
          <p:cNvPr id="20" name="文本占位符 2"/>
          <p:cNvSpPr>
            <a:spLocks noGrp="1"/>
          </p:cNvSpPr>
          <p:nvPr>
            <p:ph type="body" idx="14" hasCustomPrompt="1"/>
          </p:nvPr>
        </p:nvSpPr>
        <p:spPr>
          <a:xfrm>
            <a:off x="3569305" y="4039470"/>
            <a:ext cx="6803721" cy="823912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FZLanTingHei-R-GBK" charset="-122"/>
                <a:ea typeface="FZLanTingHei-R-GBK" charset="-122"/>
                <a:cs typeface="FZLanTingHei-R-GBK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单击此处添加标题</a:t>
            </a:r>
            <a:endParaRPr kumimoji="1" lang="zh-CN" altLang="en-US" dirty="0"/>
          </a:p>
        </p:txBody>
      </p:sp>
      <p:sp>
        <p:nvSpPr>
          <p:cNvPr id="21" name="文本占位符 2"/>
          <p:cNvSpPr>
            <a:spLocks noGrp="1"/>
          </p:cNvSpPr>
          <p:nvPr>
            <p:ph type="body" idx="15" hasCustomPrompt="1"/>
          </p:nvPr>
        </p:nvSpPr>
        <p:spPr>
          <a:xfrm>
            <a:off x="2168228" y="4941342"/>
            <a:ext cx="6803721" cy="823912"/>
          </a:xfrm>
        </p:spPr>
        <p:txBody>
          <a:bodyPr anchor="t">
            <a:normAutofit/>
          </a:bodyPr>
          <a:lstStyle>
            <a:lvl1pPr marL="0" indent="0">
              <a:buNone/>
              <a:defRPr sz="2000" b="1">
                <a:solidFill>
                  <a:srgbClr val="035BAC"/>
                </a:solidFill>
                <a:latin typeface="FZLanTingHeiS-DB1-GBK" charset="-122"/>
                <a:ea typeface="FZLanTingHeiS-DB1-GBK" charset="-122"/>
                <a:cs typeface="FZLanTingHeiS-DB1-GBK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de-DE" altLang="zh-CN" dirty="0"/>
              <a:t>PART  0</a:t>
            </a:r>
            <a:r>
              <a:rPr kumimoji="1" lang="en-US" altLang="zh-CN" dirty="0"/>
              <a:t>4</a:t>
            </a:r>
            <a:r>
              <a:rPr kumimoji="1" lang="de-DE" altLang="zh-CN" dirty="0"/>
              <a:t> .</a:t>
            </a:r>
            <a:endParaRPr kumimoji="1" lang="zh-CN" altLang="en-US" dirty="0"/>
          </a:p>
        </p:txBody>
      </p:sp>
      <p:sp>
        <p:nvSpPr>
          <p:cNvPr id="22" name="文本占位符 2"/>
          <p:cNvSpPr>
            <a:spLocks noGrp="1"/>
          </p:cNvSpPr>
          <p:nvPr>
            <p:ph type="body" idx="16" hasCustomPrompt="1"/>
          </p:nvPr>
        </p:nvSpPr>
        <p:spPr>
          <a:xfrm>
            <a:off x="3569305" y="4913632"/>
            <a:ext cx="6803721" cy="823912"/>
          </a:xfrm>
        </p:spPr>
        <p:txBody>
          <a:bodyPr anchor="t">
            <a:normAutofit/>
          </a:bodyPr>
          <a:lstStyle>
            <a:lvl1pPr marL="0" indent="0">
              <a:buNone/>
              <a:defRPr sz="2400" b="0">
                <a:solidFill>
                  <a:schemeClr val="tx1">
                    <a:lumMod val="50000"/>
                    <a:lumOff val="50000"/>
                  </a:schemeClr>
                </a:solidFill>
                <a:latin typeface="FZLanTingHei-R-GBK" charset="-122"/>
                <a:ea typeface="FZLanTingHei-R-GBK" charset="-122"/>
                <a:cs typeface="FZLanTingHei-R-GBK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/>
              <a:t>单击此处添加标题</a:t>
            </a:r>
            <a:endParaRPr kumimoji="1"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891560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0072-DF53-4E6F-995A-C346827FC413}" type="datetimeFigureOut">
              <a:rPr lang="zh-CN" altLang="en-US" smtClean="0"/>
              <a:pPr/>
              <a:t>2021/6/8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0199-151D-428B-8932-CF557838D6B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475827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75879" y="1709741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75879" y="4589466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0072-DF53-4E6F-995A-C346827FC413}" type="datetimeFigureOut">
              <a:rPr lang="zh-CN" altLang="en-US" smtClean="0"/>
              <a:pPr/>
              <a:t>2021/6/8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0199-151D-428B-8932-CF557838D6B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360778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0072-DF53-4E6F-995A-C346827FC413}" type="datetimeFigureOut">
              <a:rPr lang="zh-CN" altLang="en-US" smtClean="0"/>
              <a:pPr/>
              <a:t>2021/6/8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0199-151D-428B-8932-CF557838D6B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59606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2328" y="365128"/>
            <a:ext cx="8543925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0072-DF53-4E6F-995A-C346827FC413}" type="datetimeFigureOut">
              <a:rPr lang="zh-CN" altLang="en-US" smtClean="0"/>
              <a:pPr/>
              <a:t>2021/6/8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0199-151D-428B-8932-CF557838D6B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762644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0072-DF53-4E6F-995A-C346827FC413}" type="datetimeFigureOut">
              <a:rPr lang="zh-CN" altLang="en-US" smtClean="0"/>
              <a:pPr/>
              <a:t>2021/6/8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0199-151D-428B-8932-CF557838D6B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0132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0072-DF53-4E6F-995A-C346827FC413}" type="datetimeFigureOut">
              <a:rPr lang="zh-CN" altLang="en-US" smtClean="0"/>
              <a:pPr/>
              <a:t>2021/6/8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0199-151D-428B-8932-CF557838D6B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7760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211340" y="987428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0072-DF53-4E6F-995A-C346827FC413}" type="datetimeFigureOut">
              <a:rPr lang="zh-CN" altLang="en-US" smtClean="0"/>
              <a:pPr/>
              <a:t>2021/6/8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0199-151D-428B-8932-CF557838D6B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51431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4211340" y="987428"/>
            <a:ext cx="5014913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94C0072-DF53-4E6F-995A-C346827FC413}" type="datetimeFigureOut">
              <a:rPr lang="zh-CN" altLang="en-US" smtClean="0"/>
              <a:pPr/>
              <a:t>2021/6/8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FF0199-151D-428B-8932-CF557838D6B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93742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55A2">
            <a:alpha val="4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81038" y="365128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81038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4C0072-DF53-4E6F-995A-C346827FC413}" type="datetimeFigureOut">
              <a:rPr lang="zh-CN" altLang="en-US" smtClean="0"/>
              <a:pPr/>
              <a:t>2021/6/8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281363" y="6356353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996113" y="6356353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F0199-151D-428B-8932-CF557838D6B1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75475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 hidden="1"/>
          <p:cNvSpPr/>
          <p:nvPr/>
        </p:nvSpPr>
        <p:spPr>
          <a:xfrm>
            <a:off x="0" y="485174"/>
            <a:ext cx="148590" cy="5206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7" name="Picture 2" descr="D:\2.写作材料\PPT模板\重庆建筑剪影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906000" cy="4259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文本框 10"/>
          <p:cNvSpPr txBox="1"/>
          <p:nvPr/>
        </p:nvSpPr>
        <p:spPr>
          <a:xfrm>
            <a:off x="560215" y="2320963"/>
            <a:ext cx="862707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农产品出口金融服务</a:t>
            </a:r>
            <a:endParaRPr lang="en-US" altLang="zh-CN" sz="4000" b="1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/>
            <a:r>
              <a:rPr lang="zh-CN" altLang="en-US" sz="40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产品简介</a:t>
            </a:r>
          </a:p>
        </p:txBody>
      </p:sp>
      <p:cxnSp>
        <p:nvCxnSpPr>
          <p:cNvPr id="30" name="直接连接符 29"/>
          <p:cNvCxnSpPr/>
          <p:nvPr/>
        </p:nvCxnSpPr>
        <p:spPr>
          <a:xfrm>
            <a:off x="1674564" y="3779507"/>
            <a:ext cx="6499689" cy="0"/>
          </a:xfrm>
          <a:prstGeom prst="line">
            <a:avLst/>
          </a:prstGeom>
          <a:ln w="12700">
            <a:solidFill>
              <a:schemeClr val="tx1"/>
            </a:solidFill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1" name="Group 4"/>
          <p:cNvGrpSpPr>
            <a:grpSpLocks noChangeAspect="1"/>
          </p:cNvGrpSpPr>
          <p:nvPr/>
        </p:nvGrpSpPr>
        <p:grpSpPr bwMode="auto">
          <a:xfrm>
            <a:off x="7705725" y="6176691"/>
            <a:ext cx="2102046" cy="565041"/>
            <a:chOff x="1139" y="1091"/>
            <a:chExt cx="3486" cy="972"/>
          </a:xfrm>
        </p:grpSpPr>
        <p:sp>
          <p:nvSpPr>
            <p:cNvPr id="32" name="Freeform 5"/>
            <p:cNvSpPr>
              <a:spLocks/>
            </p:cNvSpPr>
            <p:nvPr/>
          </p:nvSpPr>
          <p:spPr bwMode="auto">
            <a:xfrm>
              <a:off x="1402" y="1091"/>
              <a:ext cx="331" cy="312"/>
            </a:xfrm>
            <a:custGeom>
              <a:avLst/>
              <a:gdLst>
                <a:gd name="T0" fmla="*/ 0 w 140"/>
                <a:gd name="T1" fmla="*/ 45 h 131"/>
                <a:gd name="T2" fmla="*/ 140 w 140"/>
                <a:gd name="T3" fmla="*/ 105 h 131"/>
                <a:gd name="T4" fmla="*/ 113 w 140"/>
                <a:gd name="T5" fmla="*/ 131 h 131"/>
                <a:gd name="T6" fmla="*/ 0 w 140"/>
                <a:gd name="T7" fmla="*/ 4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1">
                  <a:moveTo>
                    <a:pt x="0" y="45"/>
                  </a:moveTo>
                  <a:cubicBezTo>
                    <a:pt x="0" y="45"/>
                    <a:pt x="63" y="0"/>
                    <a:pt x="140" y="105"/>
                  </a:cubicBezTo>
                  <a:cubicBezTo>
                    <a:pt x="113" y="131"/>
                    <a:pt x="113" y="131"/>
                    <a:pt x="113" y="131"/>
                  </a:cubicBezTo>
                  <a:cubicBezTo>
                    <a:pt x="113" y="131"/>
                    <a:pt x="31" y="23"/>
                    <a:pt x="0" y="45"/>
                  </a:cubicBezTo>
                  <a:close/>
                </a:path>
              </a:pathLst>
            </a:custGeom>
            <a:solidFill>
              <a:srgbClr val="005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3" name="Freeform 6"/>
            <p:cNvSpPr>
              <a:spLocks/>
            </p:cNvSpPr>
            <p:nvPr/>
          </p:nvSpPr>
          <p:spPr bwMode="auto">
            <a:xfrm>
              <a:off x="1139" y="1206"/>
              <a:ext cx="592" cy="605"/>
            </a:xfrm>
            <a:custGeom>
              <a:avLst/>
              <a:gdLst>
                <a:gd name="T0" fmla="*/ 238 w 250"/>
                <a:gd name="T1" fmla="*/ 128 h 254"/>
                <a:gd name="T2" fmla="*/ 186 w 250"/>
                <a:gd name="T3" fmla="*/ 128 h 254"/>
                <a:gd name="T4" fmla="*/ 123 w 250"/>
                <a:gd name="T5" fmla="*/ 193 h 254"/>
                <a:gd name="T6" fmla="*/ 63 w 250"/>
                <a:gd name="T7" fmla="*/ 128 h 254"/>
                <a:gd name="T8" fmla="*/ 125 w 250"/>
                <a:gd name="T9" fmla="*/ 63 h 254"/>
                <a:gd name="T10" fmla="*/ 186 w 250"/>
                <a:gd name="T11" fmla="*/ 125 h 254"/>
                <a:gd name="T12" fmla="*/ 218 w 250"/>
                <a:gd name="T13" fmla="*/ 93 h 254"/>
                <a:gd name="T14" fmla="*/ 160 w 250"/>
                <a:gd name="T15" fmla="*/ 31 h 254"/>
                <a:gd name="T16" fmla="*/ 106 w 250"/>
                <a:gd name="T17" fmla="*/ 1 h 254"/>
                <a:gd name="T18" fmla="*/ 0 w 250"/>
                <a:gd name="T19" fmla="*/ 127 h 254"/>
                <a:gd name="T20" fmla="*/ 125 w 250"/>
                <a:gd name="T21" fmla="*/ 254 h 254"/>
                <a:gd name="T22" fmla="*/ 250 w 250"/>
                <a:gd name="T23" fmla="*/ 134 h 254"/>
                <a:gd name="T24" fmla="*/ 238 w 250"/>
                <a:gd name="T25" fmla="*/ 12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0" h="254">
                  <a:moveTo>
                    <a:pt x="238" y="128"/>
                  </a:moveTo>
                  <a:cubicBezTo>
                    <a:pt x="224" y="126"/>
                    <a:pt x="186" y="128"/>
                    <a:pt x="186" y="128"/>
                  </a:cubicBezTo>
                  <a:cubicBezTo>
                    <a:pt x="123" y="193"/>
                    <a:pt x="123" y="193"/>
                    <a:pt x="123" y="193"/>
                  </a:cubicBezTo>
                  <a:cubicBezTo>
                    <a:pt x="63" y="128"/>
                    <a:pt x="63" y="128"/>
                    <a:pt x="63" y="128"/>
                  </a:cubicBezTo>
                  <a:cubicBezTo>
                    <a:pt x="125" y="63"/>
                    <a:pt x="125" y="63"/>
                    <a:pt x="125" y="63"/>
                  </a:cubicBezTo>
                  <a:cubicBezTo>
                    <a:pt x="186" y="125"/>
                    <a:pt x="186" y="125"/>
                    <a:pt x="186" y="125"/>
                  </a:cubicBezTo>
                  <a:cubicBezTo>
                    <a:pt x="218" y="93"/>
                    <a:pt x="218" y="93"/>
                    <a:pt x="218" y="93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0" y="31"/>
                    <a:pt x="139" y="0"/>
                    <a:pt x="106" y="1"/>
                  </a:cubicBezTo>
                  <a:cubicBezTo>
                    <a:pt x="46" y="10"/>
                    <a:pt x="0" y="63"/>
                    <a:pt x="0" y="127"/>
                  </a:cubicBezTo>
                  <a:cubicBezTo>
                    <a:pt x="0" y="197"/>
                    <a:pt x="56" y="254"/>
                    <a:pt x="125" y="254"/>
                  </a:cubicBezTo>
                  <a:cubicBezTo>
                    <a:pt x="192" y="254"/>
                    <a:pt x="247" y="201"/>
                    <a:pt x="250" y="134"/>
                  </a:cubicBezTo>
                  <a:cubicBezTo>
                    <a:pt x="250" y="132"/>
                    <a:pt x="247" y="129"/>
                    <a:pt x="238" y="128"/>
                  </a:cubicBezTo>
                  <a:close/>
                </a:path>
              </a:pathLst>
            </a:custGeom>
            <a:solidFill>
              <a:srgbClr val="005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4" name="Freeform 7"/>
            <p:cNvSpPr>
              <a:spLocks noEditPoints="1"/>
            </p:cNvSpPr>
            <p:nvPr/>
          </p:nvSpPr>
          <p:spPr bwMode="auto">
            <a:xfrm>
              <a:off x="1908" y="1251"/>
              <a:ext cx="372" cy="286"/>
            </a:xfrm>
            <a:custGeom>
              <a:avLst/>
              <a:gdLst>
                <a:gd name="T0" fmla="*/ 157 w 157"/>
                <a:gd name="T1" fmla="*/ 21 h 120"/>
                <a:gd name="T2" fmla="*/ 148 w 157"/>
                <a:gd name="T3" fmla="*/ 13 h 120"/>
                <a:gd name="T4" fmla="*/ 92 w 157"/>
                <a:gd name="T5" fmla="*/ 13 h 120"/>
                <a:gd name="T6" fmla="*/ 92 w 157"/>
                <a:gd name="T7" fmla="*/ 12 h 120"/>
                <a:gd name="T8" fmla="*/ 92 w 157"/>
                <a:gd name="T9" fmla="*/ 0 h 120"/>
                <a:gd name="T10" fmla="*/ 65 w 157"/>
                <a:gd name="T11" fmla="*/ 0 h 120"/>
                <a:gd name="T12" fmla="*/ 65 w 157"/>
                <a:gd name="T13" fmla="*/ 12 h 120"/>
                <a:gd name="T14" fmla="*/ 11 w 157"/>
                <a:gd name="T15" fmla="*/ 12 h 120"/>
                <a:gd name="T16" fmla="*/ 0 w 157"/>
                <a:gd name="T17" fmla="*/ 22 h 120"/>
                <a:gd name="T18" fmla="*/ 0 w 157"/>
                <a:gd name="T19" fmla="*/ 105 h 120"/>
                <a:gd name="T20" fmla="*/ 64 w 157"/>
                <a:gd name="T21" fmla="*/ 105 h 120"/>
                <a:gd name="T22" fmla="*/ 64 w 157"/>
                <a:gd name="T23" fmla="*/ 120 h 120"/>
                <a:gd name="T24" fmla="*/ 92 w 157"/>
                <a:gd name="T25" fmla="*/ 120 h 120"/>
                <a:gd name="T26" fmla="*/ 92 w 157"/>
                <a:gd name="T27" fmla="*/ 105 h 120"/>
                <a:gd name="T28" fmla="*/ 157 w 157"/>
                <a:gd name="T29" fmla="*/ 105 h 120"/>
                <a:gd name="T30" fmla="*/ 157 w 157"/>
                <a:gd name="T31" fmla="*/ 21 h 120"/>
                <a:gd name="T32" fmla="*/ 65 w 157"/>
                <a:gd name="T33" fmla="*/ 92 h 120"/>
                <a:gd name="T34" fmla="*/ 28 w 157"/>
                <a:gd name="T35" fmla="*/ 92 h 120"/>
                <a:gd name="T36" fmla="*/ 28 w 157"/>
                <a:gd name="T37" fmla="*/ 26 h 120"/>
                <a:gd name="T38" fmla="*/ 65 w 157"/>
                <a:gd name="T39" fmla="*/ 26 h 120"/>
                <a:gd name="T40" fmla="*/ 65 w 157"/>
                <a:gd name="T41" fmla="*/ 92 h 120"/>
                <a:gd name="T42" fmla="*/ 129 w 157"/>
                <a:gd name="T43" fmla="*/ 92 h 120"/>
                <a:gd name="T44" fmla="*/ 92 w 157"/>
                <a:gd name="T45" fmla="*/ 92 h 120"/>
                <a:gd name="T46" fmla="*/ 92 w 157"/>
                <a:gd name="T47" fmla="*/ 26 h 120"/>
                <a:gd name="T48" fmla="*/ 129 w 157"/>
                <a:gd name="T49" fmla="*/ 26 h 120"/>
                <a:gd name="T50" fmla="*/ 129 w 157"/>
                <a:gd name="T51" fmla="*/ 9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7" h="120">
                  <a:moveTo>
                    <a:pt x="157" y="21"/>
                  </a:moveTo>
                  <a:cubicBezTo>
                    <a:pt x="157" y="12"/>
                    <a:pt x="148" y="13"/>
                    <a:pt x="148" y="13"/>
                  </a:cubicBezTo>
                  <a:cubicBezTo>
                    <a:pt x="92" y="13"/>
                    <a:pt x="92" y="13"/>
                    <a:pt x="92" y="13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5" y="12"/>
                    <a:pt x="23" y="12"/>
                    <a:pt x="11" y="12"/>
                  </a:cubicBezTo>
                  <a:cubicBezTo>
                    <a:pt x="0" y="13"/>
                    <a:pt x="0" y="22"/>
                    <a:pt x="0" y="22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4" y="120"/>
                    <a:pt x="64" y="120"/>
                    <a:pt x="64" y="120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92" y="105"/>
                    <a:pt x="92" y="105"/>
                    <a:pt x="92" y="105"/>
                  </a:cubicBezTo>
                  <a:cubicBezTo>
                    <a:pt x="157" y="105"/>
                    <a:pt x="157" y="105"/>
                    <a:pt x="157" y="105"/>
                  </a:cubicBezTo>
                  <a:cubicBezTo>
                    <a:pt x="157" y="105"/>
                    <a:pt x="157" y="31"/>
                    <a:pt x="157" y="21"/>
                  </a:cubicBezTo>
                  <a:close/>
                  <a:moveTo>
                    <a:pt x="65" y="92"/>
                  </a:moveTo>
                  <a:cubicBezTo>
                    <a:pt x="28" y="92"/>
                    <a:pt x="28" y="92"/>
                    <a:pt x="28" y="92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65" y="26"/>
                    <a:pt x="65" y="26"/>
                    <a:pt x="65" y="26"/>
                  </a:cubicBezTo>
                  <a:lnTo>
                    <a:pt x="65" y="92"/>
                  </a:lnTo>
                  <a:close/>
                  <a:moveTo>
                    <a:pt x="129" y="92"/>
                  </a:moveTo>
                  <a:cubicBezTo>
                    <a:pt x="92" y="92"/>
                    <a:pt x="92" y="92"/>
                    <a:pt x="92" y="92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129" y="26"/>
                    <a:pt x="129" y="26"/>
                    <a:pt x="129" y="26"/>
                  </a:cubicBezTo>
                  <a:lnTo>
                    <a:pt x="129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5" name="Freeform 8"/>
            <p:cNvSpPr>
              <a:spLocks noEditPoints="1"/>
            </p:cNvSpPr>
            <p:nvPr/>
          </p:nvSpPr>
          <p:spPr bwMode="auto">
            <a:xfrm>
              <a:off x="2375" y="1246"/>
              <a:ext cx="369" cy="286"/>
            </a:xfrm>
            <a:custGeom>
              <a:avLst/>
              <a:gdLst>
                <a:gd name="T0" fmla="*/ 147 w 156"/>
                <a:gd name="T1" fmla="*/ 0 h 120"/>
                <a:gd name="T2" fmla="*/ 11 w 156"/>
                <a:gd name="T3" fmla="*/ 0 h 120"/>
                <a:gd name="T4" fmla="*/ 0 w 156"/>
                <a:gd name="T5" fmla="*/ 9 h 120"/>
                <a:gd name="T6" fmla="*/ 0 w 156"/>
                <a:gd name="T7" fmla="*/ 120 h 120"/>
                <a:gd name="T8" fmla="*/ 156 w 156"/>
                <a:gd name="T9" fmla="*/ 120 h 120"/>
                <a:gd name="T10" fmla="*/ 156 w 156"/>
                <a:gd name="T11" fmla="*/ 10 h 120"/>
                <a:gd name="T12" fmla="*/ 147 w 156"/>
                <a:gd name="T13" fmla="*/ 0 h 120"/>
                <a:gd name="T14" fmla="*/ 128 w 156"/>
                <a:gd name="T15" fmla="*/ 108 h 120"/>
                <a:gd name="T16" fmla="*/ 27 w 156"/>
                <a:gd name="T17" fmla="*/ 108 h 120"/>
                <a:gd name="T18" fmla="*/ 27 w 156"/>
                <a:gd name="T19" fmla="*/ 13 h 120"/>
                <a:gd name="T20" fmla="*/ 128 w 156"/>
                <a:gd name="T21" fmla="*/ 13 h 120"/>
                <a:gd name="T22" fmla="*/ 128 w 156"/>
                <a:gd name="T23" fmla="*/ 10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20">
                  <a:moveTo>
                    <a:pt x="147" y="0"/>
                  </a:moveTo>
                  <a:cubicBezTo>
                    <a:pt x="147" y="0"/>
                    <a:pt x="20" y="0"/>
                    <a:pt x="11" y="0"/>
                  </a:cubicBezTo>
                  <a:cubicBezTo>
                    <a:pt x="2" y="1"/>
                    <a:pt x="0" y="9"/>
                    <a:pt x="0" y="9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56" y="120"/>
                    <a:pt x="156" y="120"/>
                    <a:pt x="156" y="120"/>
                  </a:cubicBezTo>
                  <a:cubicBezTo>
                    <a:pt x="156" y="120"/>
                    <a:pt x="156" y="18"/>
                    <a:pt x="156" y="10"/>
                  </a:cubicBezTo>
                  <a:cubicBezTo>
                    <a:pt x="156" y="1"/>
                    <a:pt x="147" y="0"/>
                    <a:pt x="147" y="0"/>
                  </a:cubicBezTo>
                  <a:close/>
                  <a:moveTo>
                    <a:pt x="128" y="108"/>
                  </a:moveTo>
                  <a:cubicBezTo>
                    <a:pt x="27" y="108"/>
                    <a:pt x="27" y="108"/>
                    <a:pt x="27" y="108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128" y="13"/>
                    <a:pt x="128" y="13"/>
                    <a:pt x="128" y="13"/>
                  </a:cubicBezTo>
                  <a:lnTo>
                    <a:pt x="128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6" name="Freeform 9"/>
            <p:cNvSpPr>
              <a:spLocks/>
            </p:cNvSpPr>
            <p:nvPr/>
          </p:nvSpPr>
          <p:spPr bwMode="auto">
            <a:xfrm>
              <a:off x="2448" y="1299"/>
              <a:ext cx="222" cy="188"/>
            </a:xfrm>
            <a:custGeom>
              <a:avLst/>
              <a:gdLst>
                <a:gd name="T0" fmla="*/ 222 w 222"/>
                <a:gd name="T1" fmla="*/ 31 h 188"/>
                <a:gd name="T2" fmla="*/ 222 w 222"/>
                <a:gd name="T3" fmla="*/ 0 h 188"/>
                <a:gd name="T4" fmla="*/ 0 w 222"/>
                <a:gd name="T5" fmla="*/ 0 h 188"/>
                <a:gd name="T6" fmla="*/ 0 w 222"/>
                <a:gd name="T7" fmla="*/ 31 h 188"/>
                <a:gd name="T8" fmla="*/ 73 w 222"/>
                <a:gd name="T9" fmla="*/ 31 h 188"/>
                <a:gd name="T10" fmla="*/ 73 w 222"/>
                <a:gd name="T11" fmla="*/ 61 h 188"/>
                <a:gd name="T12" fmla="*/ 2 w 222"/>
                <a:gd name="T13" fmla="*/ 61 h 188"/>
                <a:gd name="T14" fmla="*/ 2 w 222"/>
                <a:gd name="T15" fmla="*/ 95 h 188"/>
                <a:gd name="T16" fmla="*/ 73 w 222"/>
                <a:gd name="T17" fmla="*/ 95 h 188"/>
                <a:gd name="T18" fmla="*/ 73 w 222"/>
                <a:gd name="T19" fmla="*/ 154 h 188"/>
                <a:gd name="T20" fmla="*/ 0 w 222"/>
                <a:gd name="T21" fmla="*/ 154 h 188"/>
                <a:gd name="T22" fmla="*/ 0 w 222"/>
                <a:gd name="T23" fmla="*/ 188 h 188"/>
                <a:gd name="T24" fmla="*/ 220 w 222"/>
                <a:gd name="T25" fmla="*/ 188 h 188"/>
                <a:gd name="T26" fmla="*/ 220 w 222"/>
                <a:gd name="T27" fmla="*/ 154 h 188"/>
                <a:gd name="T28" fmla="*/ 144 w 222"/>
                <a:gd name="T29" fmla="*/ 154 h 188"/>
                <a:gd name="T30" fmla="*/ 144 w 222"/>
                <a:gd name="T31" fmla="*/ 95 h 188"/>
                <a:gd name="T32" fmla="*/ 220 w 222"/>
                <a:gd name="T33" fmla="*/ 95 h 188"/>
                <a:gd name="T34" fmla="*/ 220 w 222"/>
                <a:gd name="T35" fmla="*/ 61 h 188"/>
                <a:gd name="T36" fmla="*/ 144 w 222"/>
                <a:gd name="T37" fmla="*/ 61 h 188"/>
                <a:gd name="T38" fmla="*/ 144 w 222"/>
                <a:gd name="T39" fmla="*/ 31 h 188"/>
                <a:gd name="T40" fmla="*/ 222 w 222"/>
                <a:gd name="T41" fmla="*/ 3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2" h="188">
                  <a:moveTo>
                    <a:pt x="222" y="31"/>
                  </a:moveTo>
                  <a:lnTo>
                    <a:pt x="222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73" y="31"/>
                  </a:lnTo>
                  <a:lnTo>
                    <a:pt x="73" y="61"/>
                  </a:lnTo>
                  <a:lnTo>
                    <a:pt x="2" y="61"/>
                  </a:lnTo>
                  <a:lnTo>
                    <a:pt x="2" y="95"/>
                  </a:lnTo>
                  <a:lnTo>
                    <a:pt x="73" y="95"/>
                  </a:lnTo>
                  <a:lnTo>
                    <a:pt x="73" y="154"/>
                  </a:lnTo>
                  <a:lnTo>
                    <a:pt x="0" y="154"/>
                  </a:lnTo>
                  <a:lnTo>
                    <a:pt x="0" y="188"/>
                  </a:lnTo>
                  <a:lnTo>
                    <a:pt x="220" y="188"/>
                  </a:lnTo>
                  <a:lnTo>
                    <a:pt x="220" y="154"/>
                  </a:lnTo>
                  <a:lnTo>
                    <a:pt x="144" y="154"/>
                  </a:lnTo>
                  <a:lnTo>
                    <a:pt x="144" y="95"/>
                  </a:lnTo>
                  <a:lnTo>
                    <a:pt x="220" y="95"/>
                  </a:lnTo>
                  <a:lnTo>
                    <a:pt x="220" y="61"/>
                  </a:lnTo>
                  <a:lnTo>
                    <a:pt x="144" y="61"/>
                  </a:lnTo>
                  <a:lnTo>
                    <a:pt x="144" y="31"/>
                  </a:lnTo>
                  <a:lnTo>
                    <a:pt x="222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7" name="Freeform 10"/>
            <p:cNvSpPr>
              <a:spLocks/>
            </p:cNvSpPr>
            <p:nvPr/>
          </p:nvSpPr>
          <p:spPr bwMode="auto">
            <a:xfrm>
              <a:off x="2597" y="1399"/>
              <a:ext cx="69" cy="57"/>
            </a:xfrm>
            <a:custGeom>
              <a:avLst/>
              <a:gdLst>
                <a:gd name="T0" fmla="*/ 0 w 29"/>
                <a:gd name="T1" fmla="*/ 0 h 24"/>
                <a:gd name="T2" fmla="*/ 19 w 29"/>
                <a:gd name="T3" fmla="*/ 0 h 24"/>
                <a:gd name="T4" fmla="*/ 24 w 29"/>
                <a:gd name="T5" fmla="*/ 9 h 24"/>
                <a:gd name="T6" fmla="*/ 29 w 29"/>
                <a:gd name="T7" fmla="*/ 9 h 24"/>
                <a:gd name="T8" fmla="*/ 29 w 29"/>
                <a:gd name="T9" fmla="*/ 21 h 24"/>
                <a:gd name="T10" fmla="*/ 14 w 29"/>
                <a:gd name="T11" fmla="*/ 21 h 24"/>
                <a:gd name="T12" fmla="*/ 0 w 29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4">
                  <a:moveTo>
                    <a:pt x="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9" y="2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8" name="Freeform 11"/>
            <p:cNvSpPr>
              <a:spLocks noEditPoints="1"/>
            </p:cNvSpPr>
            <p:nvPr/>
          </p:nvSpPr>
          <p:spPr bwMode="auto">
            <a:xfrm>
              <a:off x="2824" y="1241"/>
              <a:ext cx="395" cy="298"/>
            </a:xfrm>
            <a:custGeom>
              <a:avLst/>
              <a:gdLst>
                <a:gd name="T0" fmla="*/ 157 w 167"/>
                <a:gd name="T1" fmla="*/ 42 h 125"/>
                <a:gd name="T2" fmla="*/ 167 w 167"/>
                <a:gd name="T3" fmla="*/ 27 h 125"/>
                <a:gd name="T4" fmla="*/ 157 w 167"/>
                <a:gd name="T5" fmla="*/ 17 h 125"/>
                <a:gd name="T6" fmla="*/ 114 w 167"/>
                <a:gd name="T7" fmla="*/ 7 h 125"/>
                <a:gd name="T8" fmla="*/ 88 w 167"/>
                <a:gd name="T9" fmla="*/ 0 h 125"/>
                <a:gd name="T10" fmla="*/ 56 w 167"/>
                <a:gd name="T11" fmla="*/ 7 h 125"/>
                <a:gd name="T12" fmla="*/ 88 w 167"/>
                <a:gd name="T13" fmla="*/ 21 h 125"/>
                <a:gd name="T14" fmla="*/ 53 w 167"/>
                <a:gd name="T15" fmla="*/ 27 h 125"/>
                <a:gd name="T16" fmla="*/ 88 w 167"/>
                <a:gd name="T17" fmla="*/ 41 h 125"/>
                <a:gd name="T18" fmla="*/ 56 w 167"/>
                <a:gd name="T19" fmla="*/ 48 h 125"/>
                <a:gd name="T20" fmla="*/ 88 w 167"/>
                <a:gd name="T21" fmla="*/ 62 h 125"/>
                <a:gd name="T22" fmla="*/ 54 w 167"/>
                <a:gd name="T23" fmla="*/ 68 h 125"/>
                <a:gd name="T24" fmla="*/ 87 w 167"/>
                <a:gd name="T25" fmla="*/ 83 h 125"/>
                <a:gd name="T26" fmla="*/ 49 w 167"/>
                <a:gd name="T27" fmla="*/ 89 h 125"/>
                <a:gd name="T28" fmla="*/ 87 w 167"/>
                <a:gd name="T29" fmla="*/ 103 h 125"/>
                <a:gd name="T30" fmla="*/ 57 w 167"/>
                <a:gd name="T31" fmla="*/ 110 h 125"/>
                <a:gd name="T32" fmla="*/ 39 w 167"/>
                <a:gd name="T33" fmla="*/ 103 h 125"/>
                <a:gd name="T34" fmla="*/ 47 w 167"/>
                <a:gd name="T35" fmla="*/ 45 h 125"/>
                <a:gd name="T36" fmla="*/ 35 w 167"/>
                <a:gd name="T37" fmla="*/ 45 h 125"/>
                <a:gd name="T38" fmla="*/ 51 w 167"/>
                <a:gd name="T39" fmla="*/ 6 h 125"/>
                <a:gd name="T40" fmla="*/ 1 w 167"/>
                <a:gd name="T41" fmla="*/ 20 h 125"/>
                <a:gd name="T42" fmla="*/ 2 w 167"/>
                <a:gd name="T43" fmla="*/ 45 h 125"/>
                <a:gd name="T44" fmla="*/ 27 w 167"/>
                <a:gd name="T45" fmla="*/ 59 h 125"/>
                <a:gd name="T46" fmla="*/ 24 w 167"/>
                <a:gd name="T47" fmla="*/ 87 h 125"/>
                <a:gd name="T48" fmla="*/ 2 w 167"/>
                <a:gd name="T49" fmla="*/ 70 h 125"/>
                <a:gd name="T50" fmla="*/ 13 w 167"/>
                <a:gd name="T51" fmla="*/ 101 h 125"/>
                <a:gd name="T52" fmla="*/ 0 w 167"/>
                <a:gd name="T53" fmla="*/ 123 h 125"/>
                <a:gd name="T54" fmla="*/ 54 w 167"/>
                <a:gd name="T55" fmla="*/ 124 h 125"/>
                <a:gd name="T56" fmla="*/ 165 w 167"/>
                <a:gd name="T57" fmla="*/ 110 h 125"/>
                <a:gd name="T58" fmla="*/ 114 w 167"/>
                <a:gd name="T59" fmla="*/ 104 h 125"/>
                <a:gd name="T60" fmla="*/ 157 w 167"/>
                <a:gd name="T61" fmla="*/ 89 h 125"/>
                <a:gd name="T62" fmla="*/ 113 w 167"/>
                <a:gd name="T63" fmla="*/ 88 h 125"/>
                <a:gd name="T64" fmla="*/ 157 w 167"/>
                <a:gd name="T65" fmla="*/ 82 h 125"/>
                <a:gd name="T66" fmla="*/ 113 w 167"/>
                <a:gd name="T67" fmla="*/ 68 h 125"/>
                <a:gd name="T68" fmla="*/ 157 w 167"/>
                <a:gd name="T69" fmla="*/ 62 h 125"/>
                <a:gd name="T70" fmla="*/ 130 w 167"/>
                <a:gd name="T71" fmla="*/ 21 h 125"/>
                <a:gd name="T72" fmla="*/ 114 w 167"/>
                <a:gd name="T73" fmla="*/ 28 h 125"/>
                <a:gd name="T74" fmla="*/ 113 w 167"/>
                <a:gd name="T75" fmla="*/ 41 h 125"/>
                <a:gd name="T76" fmla="*/ 129 w 167"/>
                <a:gd name="T77" fmla="*/ 48 h 125"/>
                <a:gd name="T78" fmla="*/ 113 w 167"/>
                <a:gd name="T79" fmla="*/ 4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7" h="125">
                  <a:moveTo>
                    <a:pt x="157" y="62"/>
                  </a:moveTo>
                  <a:cubicBezTo>
                    <a:pt x="157" y="42"/>
                    <a:pt x="157" y="42"/>
                    <a:pt x="157" y="42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27"/>
                    <a:pt x="167" y="27"/>
                    <a:pt x="167" y="27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6" y="7"/>
                    <a:pt x="147" y="7"/>
                    <a:pt x="147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88" y="62"/>
                    <a:pt x="88" y="62"/>
                    <a:pt x="88" y="62"/>
                  </a:cubicBezTo>
                  <a:cubicBezTo>
                    <a:pt x="88" y="68"/>
                    <a:pt x="88" y="68"/>
                    <a:pt x="88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87" y="83"/>
                    <a:pt x="87" y="83"/>
                    <a:pt x="87" y="83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49" y="89"/>
                    <a:pt x="49" y="89"/>
                    <a:pt x="49" y="89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87" y="103"/>
                    <a:pt x="87" y="103"/>
                    <a:pt x="87" y="103"/>
                  </a:cubicBezTo>
                  <a:cubicBezTo>
                    <a:pt x="87" y="110"/>
                    <a:pt x="87" y="110"/>
                    <a:pt x="87" y="110"/>
                  </a:cubicBezTo>
                  <a:cubicBezTo>
                    <a:pt x="57" y="110"/>
                    <a:pt x="57" y="110"/>
                    <a:pt x="57" y="110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7" y="107"/>
                    <a:pt x="39" y="103"/>
                    <a:pt x="39" y="103"/>
                  </a:cubicBezTo>
                  <a:cubicBezTo>
                    <a:pt x="44" y="98"/>
                    <a:pt x="46" y="86"/>
                    <a:pt x="46" y="86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46" y="37"/>
                    <a:pt x="51" y="17"/>
                    <a:pt x="51" y="17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3" y="45"/>
                    <a:pt x="2" y="45"/>
                    <a:pt x="2" y="45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25" y="88"/>
                    <a:pt x="24" y="87"/>
                    <a:pt x="24" y="87"/>
                  </a:cubicBezTo>
                  <a:cubicBezTo>
                    <a:pt x="21" y="87"/>
                    <a:pt x="18" y="70"/>
                    <a:pt x="18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5" y="87"/>
                    <a:pt x="13" y="101"/>
                    <a:pt x="13" y="101"/>
                  </a:cubicBezTo>
                  <a:cubicBezTo>
                    <a:pt x="11" y="104"/>
                    <a:pt x="0" y="106"/>
                    <a:pt x="0" y="106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7" y="125"/>
                    <a:pt x="28" y="115"/>
                    <a:pt x="28" y="115"/>
                  </a:cubicBezTo>
                  <a:cubicBezTo>
                    <a:pt x="35" y="120"/>
                    <a:pt x="54" y="124"/>
                    <a:pt x="54" y="124"/>
                  </a:cubicBezTo>
                  <a:cubicBezTo>
                    <a:pt x="165" y="124"/>
                    <a:pt x="165" y="124"/>
                    <a:pt x="165" y="124"/>
                  </a:cubicBezTo>
                  <a:cubicBezTo>
                    <a:pt x="165" y="110"/>
                    <a:pt x="165" y="110"/>
                    <a:pt x="165" y="110"/>
                  </a:cubicBezTo>
                  <a:cubicBezTo>
                    <a:pt x="114" y="110"/>
                    <a:pt x="114" y="110"/>
                    <a:pt x="114" y="110"/>
                  </a:cubicBezTo>
                  <a:cubicBezTo>
                    <a:pt x="114" y="104"/>
                    <a:pt x="114" y="104"/>
                    <a:pt x="114" y="104"/>
                  </a:cubicBezTo>
                  <a:cubicBezTo>
                    <a:pt x="157" y="104"/>
                    <a:pt x="157" y="104"/>
                    <a:pt x="157" y="104"/>
                  </a:cubicBezTo>
                  <a:cubicBezTo>
                    <a:pt x="157" y="89"/>
                    <a:pt x="157" y="89"/>
                    <a:pt x="157" y="89"/>
                  </a:cubicBezTo>
                  <a:cubicBezTo>
                    <a:pt x="113" y="89"/>
                    <a:pt x="113" y="89"/>
                    <a:pt x="113" y="89"/>
                  </a:cubicBezTo>
                  <a:cubicBezTo>
                    <a:pt x="113" y="88"/>
                    <a:pt x="113" y="88"/>
                    <a:pt x="113" y="88"/>
                  </a:cubicBezTo>
                  <a:cubicBezTo>
                    <a:pt x="113" y="82"/>
                    <a:pt x="113" y="82"/>
                    <a:pt x="113" y="82"/>
                  </a:cubicBezTo>
                  <a:cubicBezTo>
                    <a:pt x="157" y="82"/>
                    <a:pt x="157" y="82"/>
                    <a:pt x="157" y="82"/>
                  </a:cubicBezTo>
                  <a:cubicBezTo>
                    <a:pt x="157" y="68"/>
                    <a:pt x="157" y="68"/>
                    <a:pt x="157" y="68"/>
                  </a:cubicBezTo>
                  <a:cubicBezTo>
                    <a:pt x="113" y="68"/>
                    <a:pt x="113" y="68"/>
                    <a:pt x="113" y="68"/>
                  </a:cubicBezTo>
                  <a:cubicBezTo>
                    <a:pt x="113" y="62"/>
                    <a:pt x="113" y="62"/>
                    <a:pt x="113" y="62"/>
                  </a:cubicBezTo>
                  <a:lnTo>
                    <a:pt x="157" y="62"/>
                  </a:lnTo>
                  <a:close/>
                  <a:moveTo>
                    <a:pt x="114" y="21"/>
                  </a:moveTo>
                  <a:cubicBezTo>
                    <a:pt x="130" y="21"/>
                    <a:pt x="130" y="21"/>
                    <a:pt x="130" y="21"/>
                  </a:cubicBezTo>
                  <a:cubicBezTo>
                    <a:pt x="130" y="28"/>
                    <a:pt x="130" y="28"/>
                    <a:pt x="130" y="28"/>
                  </a:cubicBezTo>
                  <a:cubicBezTo>
                    <a:pt x="114" y="28"/>
                    <a:pt x="114" y="28"/>
                    <a:pt x="114" y="28"/>
                  </a:cubicBezTo>
                  <a:lnTo>
                    <a:pt x="114" y="21"/>
                  </a:lnTo>
                  <a:close/>
                  <a:moveTo>
                    <a:pt x="113" y="41"/>
                  </a:moveTo>
                  <a:cubicBezTo>
                    <a:pt x="129" y="41"/>
                    <a:pt x="129" y="41"/>
                    <a:pt x="129" y="41"/>
                  </a:cubicBezTo>
                  <a:cubicBezTo>
                    <a:pt x="129" y="48"/>
                    <a:pt x="129" y="48"/>
                    <a:pt x="129" y="48"/>
                  </a:cubicBezTo>
                  <a:cubicBezTo>
                    <a:pt x="113" y="48"/>
                    <a:pt x="113" y="48"/>
                    <a:pt x="113" y="48"/>
                  </a:cubicBezTo>
                  <a:lnTo>
                    <a:pt x="113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9" name="Rectangle 12"/>
            <p:cNvSpPr>
              <a:spLocks noChangeArrowheads="1"/>
            </p:cNvSpPr>
            <p:nvPr/>
          </p:nvSpPr>
          <p:spPr bwMode="auto">
            <a:xfrm>
              <a:off x="3290" y="1251"/>
              <a:ext cx="121" cy="3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0" name="Freeform 13"/>
            <p:cNvSpPr>
              <a:spLocks/>
            </p:cNvSpPr>
            <p:nvPr/>
          </p:nvSpPr>
          <p:spPr bwMode="auto">
            <a:xfrm>
              <a:off x="3272" y="1315"/>
              <a:ext cx="153" cy="222"/>
            </a:xfrm>
            <a:custGeom>
              <a:avLst/>
              <a:gdLst>
                <a:gd name="T0" fmla="*/ 0 w 65"/>
                <a:gd name="T1" fmla="*/ 0 h 93"/>
                <a:gd name="T2" fmla="*/ 44 w 65"/>
                <a:gd name="T3" fmla="*/ 0 h 93"/>
                <a:gd name="T4" fmla="*/ 44 w 65"/>
                <a:gd name="T5" fmla="*/ 63 h 93"/>
                <a:gd name="T6" fmla="*/ 65 w 65"/>
                <a:gd name="T7" fmla="*/ 45 h 93"/>
                <a:gd name="T8" fmla="*/ 65 w 65"/>
                <a:gd name="T9" fmla="*/ 69 h 93"/>
                <a:gd name="T10" fmla="*/ 20 w 65"/>
                <a:gd name="T11" fmla="*/ 93 h 93"/>
                <a:gd name="T12" fmla="*/ 7 w 65"/>
                <a:gd name="T13" fmla="*/ 78 h 93"/>
                <a:gd name="T14" fmla="*/ 19 w 65"/>
                <a:gd name="T15" fmla="*/ 74 h 93"/>
                <a:gd name="T16" fmla="*/ 19 w 65"/>
                <a:gd name="T17" fmla="*/ 12 h 93"/>
                <a:gd name="T18" fmla="*/ 0 w 65"/>
                <a:gd name="T19" fmla="*/ 12 h 93"/>
                <a:gd name="T20" fmla="*/ 0 w 65"/>
                <a:gd name="T21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93">
                  <a:moveTo>
                    <a:pt x="0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69"/>
                    <a:pt x="45" y="89"/>
                    <a:pt x="20" y="93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1" name="Freeform 14"/>
            <p:cNvSpPr>
              <a:spLocks/>
            </p:cNvSpPr>
            <p:nvPr/>
          </p:nvSpPr>
          <p:spPr bwMode="auto">
            <a:xfrm>
              <a:off x="3421" y="1241"/>
              <a:ext cx="260" cy="119"/>
            </a:xfrm>
            <a:custGeom>
              <a:avLst/>
              <a:gdLst>
                <a:gd name="T0" fmla="*/ 0 w 110"/>
                <a:gd name="T1" fmla="*/ 35 h 50"/>
                <a:gd name="T2" fmla="*/ 10 w 110"/>
                <a:gd name="T3" fmla="*/ 35 h 50"/>
                <a:gd name="T4" fmla="*/ 13 w 110"/>
                <a:gd name="T5" fmla="*/ 32 h 50"/>
                <a:gd name="T6" fmla="*/ 13 w 110"/>
                <a:gd name="T7" fmla="*/ 0 h 50"/>
                <a:gd name="T8" fmla="*/ 88 w 110"/>
                <a:gd name="T9" fmla="*/ 0 h 50"/>
                <a:gd name="T10" fmla="*/ 97 w 110"/>
                <a:gd name="T11" fmla="*/ 9 h 50"/>
                <a:gd name="T12" fmla="*/ 97 w 110"/>
                <a:gd name="T13" fmla="*/ 34 h 50"/>
                <a:gd name="T14" fmla="*/ 110 w 110"/>
                <a:gd name="T15" fmla="*/ 34 h 50"/>
                <a:gd name="T16" fmla="*/ 110 w 110"/>
                <a:gd name="T17" fmla="*/ 49 h 50"/>
                <a:gd name="T18" fmla="*/ 86 w 110"/>
                <a:gd name="T19" fmla="*/ 49 h 50"/>
                <a:gd name="T20" fmla="*/ 71 w 110"/>
                <a:gd name="T21" fmla="*/ 36 h 50"/>
                <a:gd name="T22" fmla="*/ 71 w 110"/>
                <a:gd name="T23" fmla="*/ 14 h 50"/>
                <a:gd name="T24" fmla="*/ 38 w 110"/>
                <a:gd name="T25" fmla="*/ 14 h 50"/>
                <a:gd name="T26" fmla="*/ 38 w 110"/>
                <a:gd name="T27" fmla="*/ 38 h 50"/>
                <a:gd name="T28" fmla="*/ 28 w 110"/>
                <a:gd name="T29" fmla="*/ 48 h 50"/>
                <a:gd name="T30" fmla="*/ 0 w 110"/>
                <a:gd name="T31" fmla="*/ 48 h 50"/>
                <a:gd name="T32" fmla="*/ 0 w 110"/>
                <a:gd name="T33" fmla="*/ 3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" h="50">
                  <a:moveTo>
                    <a:pt x="0" y="35"/>
                  </a:move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3" y="35"/>
                    <a:pt x="13" y="3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97" y="0"/>
                    <a:pt x="97" y="9"/>
                  </a:cubicBezTo>
                  <a:cubicBezTo>
                    <a:pt x="98" y="18"/>
                    <a:pt x="97" y="34"/>
                    <a:pt x="97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92" y="49"/>
                    <a:pt x="86" y="49"/>
                  </a:cubicBezTo>
                  <a:cubicBezTo>
                    <a:pt x="81" y="49"/>
                    <a:pt x="72" y="46"/>
                    <a:pt x="71" y="36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9" y="47"/>
                    <a:pt x="28" y="48"/>
                  </a:cubicBezTo>
                  <a:cubicBezTo>
                    <a:pt x="17" y="50"/>
                    <a:pt x="0" y="48"/>
                    <a:pt x="0" y="48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2" name="Freeform 15"/>
            <p:cNvSpPr>
              <a:spLocks/>
            </p:cNvSpPr>
            <p:nvPr/>
          </p:nvSpPr>
          <p:spPr bwMode="auto">
            <a:xfrm>
              <a:off x="3418" y="1370"/>
              <a:ext cx="275" cy="162"/>
            </a:xfrm>
            <a:custGeom>
              <a:avLst/>
              <a:gdLst>
                <a:gd name="T0" fmla="*/ 0 w 116"/>
                <a:gd name="T1" fmla="*/ 0 h 68"/>
                <a:gd name="T2" fmla="*/ 109 w 116"/>
                <a:gd name="T3" fmla="*/ 0 h 68"/>
                <a:gd name="T4" fmla="*/ 109 w 116"/>
                <a:gd name="T5" fmla="*/ 14 h 68"/>
                <a:gd name="T6" fmla="*/ 81 w 116"/>
                <a:gd name="T7" fmla="*/ 42 h 68"/>
                <a:gd name="T8" fmla="*/ 116 w 116"/>
                <a:gd name="T9" fmla="*/ 49 h 68"/>
                <a:gd name="T10" fmla="*/ 116 w 116"/>
                <a:gd name="T11" fmla="*/ 67 h 68"/>
                <a:gd name="T12" fmla="*/ 57 w 116"/>
                <a:gd name="T13" fmla="*/ 54 h 68"/>
                <a:gd name="T14" fmla="*/ 0 w 116"/>
                <a:gd name="T15" fmla="*/ 68 h 68"/>
                <a:gd name="T16" fmla="*/ 0 w 116"/>
                <a:gd name="T17" fmla="*/ 50 h 68"/>
                <a:gd name="T18" fmla="*/ 33 w 116"/>
                <a:gd name="T19" fmla="*/ 43 h 68"/>
                <a:gd name="T20" fmla="*/ 4 w 116"/>
                <a:gd name="T21" fmla="*/ 17 h 68"/>
                <a:gd name="T22" fmla="*/ 32 w 116"/>
                <a:gd name="T23" fmla="*/ 17 h 68"/>
                <a:gd name="T24" fmla="*/ 57 w 116"/>
                <a:gd name="T25" fmla="*/ 32 h 68"/>
                <a:gd name="T26" fmla="*/ 80 w 116"/>
                <a:gd name="T27" fmla="*/ 13 h 68"/>
                <a:gd name="T28" fmla="*/ 0 w 116"/>
                <a:gd name="T29" fmla="*/ 13 h 68"/>
                <a:gd name="T30" fmla="*/ 0 w 116"/>
                <a:gd name="T3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68">
                  <a:moveTo>
                    <a:pt x="0" y="0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1" y="42"/>
                    <a:pt x="75" y="44"/>
                    <a:pt x="116" y="49"/>
                  </a:cubicBezTo>
                  <a:cubicBezTo>
                    <a:pt x="116" y="67"/>
                    <a:pt x="116" y="67"/>
                    <a:pt x="116" y="67"/>
                  </a:cubicBezTo>
                  <a:cubicBezTo>
                    <a:pt x="116" y="67"/>
                    <a:pt x="78" y="67"/>
                    <a:pt x="57" y="54"/>
                  </a:cubicBezTo>
                  <a:cubicBezTo>
                    <a:pt x="57" y="54"/>
                    <a:pt x="45" y="65"/>
                    <a:pt x="0" y="68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32" y="47"/>
                    <a:pt x="33" y="43"/>
                  </a:cubicBezTo>
                  <a:cubicBezTo>
                    <a:pt x="33" y="43"/>
                    <a:pt x="4" y="22"/>
                    <a:pt x="4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3" name="Freeform 16"/>
            <p:cNvSpPr>
              <a:spLocks/>
            </p:cNvSpPr>
            <p:nvPr/>
          </p:nvSpPr>
          <p:spPr bwMode="auto">
            <a:xfrm>
              <a:off x="3733" y="1225"/>
              <a:ext cx="192" cy="312"/>
            </a:xfrm>
            <a:custGeom>
              <a:avLst/>
              <a:gdLst>
                <a:gd name="T0" fmla="*/ 36 w 81"/>
                <a:gd name="T1" fmla="*/ 0 h 131"/>
                <a:gd name="T2" fmla="*/ 55 w 81"/>
                <a:gd name="T3" fmla="*/ 8 h 131"/>
                <a:gd name="T4" fmla="*/ 50 w 81"/>
                <a:gd name="T5" fmla="*/ 18 h 131"/>
                <a:gd name="T6" fmla="*/ 81 w 81"/>
                <a:gd name="T7" fmla="*/ 18 h 131"/>
                <a:gd name="T8" fmla="*/ 81 w 81"/>
                <a:gd name="T9" fmla="*/ 31 h 131"/>
                <a:gd name="T10" fmla="*/ 42 w 81"/>
                <a:gd name="T11" fmla="*/ 31 h 131"/>
                <a:gd name="T12" fmla="*/ 35 w 81"/>
                <a:gd name="T13" fmla="*/ 41 h 131"/>
                <a:gd name="T14" fmla="*/ 79 w 81"/>
                <a:gd name="T15" fmla="*/ 41 h 131"/>
                <a:gd name="T16" fmla="*/ 79 w 81"/>
                <a:gd name="T17" fmla="*/ 56 h 131"/>
                <a:gd name="T18" fmla="*/ 53 w 81"/>
                <a:gd name="T19" fmla="*/ 56 h 131"/>
                <a:gd name="T20" fmla="*/ 53 w 81"/>
                <a:gd name="T21" fmla="*/ 67 h 131"/>
                <a:gd name="T22" fmla="*/ 81 w 81"/>
                <a:gd name="T23" fmla="*/ 67 h 131"/>
                <a:gd name="T24" fmla="*/ 81 w 81"/>
                <a:gd name="T25" fmla="*/ 81 h 131"/>
                <a:gd name="T26" fmla="*/ 54 w 81"/>
                <a:gd name="T27" fmla="*/ 81 h 131"/>
                <a:gd name="T28" fmla="*/ 54 w 81"/>
                <a:gd name="T29" fmla="*/ 107 h 131"/>
                <a:gd name="T30" fmla="*/ 80 w 81"/>
                <a:gd name="T31" fmla="*/ 89 h 131"/>
                <a:gd name="T32" fmla="*/ 80 w 81"/>
                <a:gd name="T33" fmla="*/ 110 h 131"/>
                <a:gd name="T34" fmla="*/ 32 w 81"/>
                <a:gd name="T35" fmla="*/ 131 h 131"/>
                <a:gd name="T36" fmla="*/ 18 w 81"/>
                <a:gd name="T37" fmla="*/ 114 h 131"/>
                <a:gd name="T38" fmla="*/ 30 w 81"/>
                <a:gd name="T39" fmla="*/ 112 h 131"/>
                <a:gd name="T40" fmla="*/ 30 w 81"/>
                <a:gd name="T41" fmla="*/ 82 h 131"/>
                <a:gd name="T42" fmla="*/ 14 w 81"/>
                <a:gd name="T43" fmla="*/ 82 h 131"/>
                <a:gd name="T44" fmla="*/ 14 w 81"/>
                <a:gd name="T45" fmla="*/ 67 h 131"/>
                <a:gd name="T46" fmla="*/ 32 w 81"/>
                <a:gd name="T47" fmla="*/ 67 h 131"/>
                <a:gd name="T48" fmla="*/ 32 w 81"/>
                <a:gd name="T49" fmla="*/ 55 h 131"/>
                <a:gd name="T50" fmla="*/ 20 w 81"/>
                <a:gd name="T51" fmla="*/ 55 h 131"/>
                <a:gd name="T52" fmla="*/ 14 w 81"/>
                <a:gd name="T53" fmla="*/ 60 h 131"/>
                <a:gd name="T54" fmla="*/ 1 w 81"/>
                <a:gd name="T55" fmla="*/ 44 h 131"/>
                <a:gd name="T56" fmla="*/ 36 w 81"/>
                <a:gd name="T5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1" h="131">
                  <a:moveTo>
                    <a:pt x="36" y="0"/>
                  </a:moveTo>
                  <a:cubicBezTo>
                    <a:pt x="55" y="8"/>
                    <a:pt x="55" y="8"/>
                    <a:pt x="55" y="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81"/>
                    <a:pt x="81" y="81"/>
                    <a:pt x="81" y="81"/>
                  </a:cubicBezTo>
                  <a:cubicBezTo>
                    <a:pt x="54" y="81"/>
                    <a:pt x="54" y="81"/>
                    <a:pt x="54" y="81"/>
                  </a:cubicBezTo>
                  <a:cubicBezTo>
                    <a:pt x="54" y="107"/>
                    <a:pt x="54" y="107"/>
                    <a:pt x="54" y="107"/>
                  </a:cubicBezTo>
                  <a:cubicBezTo>
                    <a:pt x="54" y="107"/>
                    <a:pt x="69" y="100"/>
                    <a:pt x="80" y="89"/>
                  </a:cubicBezTo>
                  <a:cubicBezTo>
                    <a:pt x="80" y="110"/>
                    <a:pt x="80" y="110"/>
                    <a:pt x="80" y="110"/>
                  </a:cubicBezTo>
                  <a:cubicBezTo>
                    <a:pt x="80" y="110"/>
                    <a:pt x="73" y="124"/>
                    <a:pt x="32" y="131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60"/>
                    <a:pt x="2" y="45"/>
                    <a:pt x="1" y="44"/>
                  </a:cubicBezTo>
                  <a:cubicBezTo>
                    <a:pt x="0" y="43"/>
                    <a:pt x="23" y="35"/>
                    <a:pt x="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4" name="Freeform 17"/>
            <p:cNvSpPr>
              <a:spLocks/>
            </p:cNvSpPr>
            <p:nvPr/>
          </p:nvSpPr>
          <p:spPr bwMode="auto">
            <a:xfrm>
              <a:off x="4008" y="1399"/>
              <a:ext cx="149" cy="135"/>
            </a:xfrm>
            <a:custGeom>
              <a:avLst/>
              <a:gdLst>
                <a:gd name="T0" fmla="*/ 14 w 63"/>
                <a:gd name="T1" fmla="*/ 29 h 57"/>
                <a:gd name="T2" fmla="*/ 0 w 63"/>
                <a:gd name="T3" fmla="*/ 1 h 57"/>
                <a:gd name="T4" fmla="*/ 20 w 63"/>
                <a:gd name="T5" fmla="*/ 1 h 57"/>
                <a:gd name="T6" fmla="*/ 29 w 63"/>
                <a:gd name="T7" fmla="*/ 18 h 57"/>
                <a:gd name="T8" fmla="*/ 43 w 63"/>
                <a:gd name="T9" fmla="*/ 0 h 57"/>
                <a:gd name="T10" fmla="*/ 63 w 63"/>
                <a:gd name="T11" fmla="*/ 0 h 57"/>
                <a:gd name="T12" fmla="*/ 44 w 63"/>
                <a:gd name="T13" fmla="*/ 30 h 57"/>
                <a:gd name="T14" fmla="*/ 63 w 63"/>
                <a:gd name="T15" fmla="*/ 37 h 57"/>
                <a:gd name="T16" fmla="*/ 63 w 63"/>
                <a:gd name="T17" fmla="*/ 56 h 57"/>
                <a:gd name="T18" fmla="*/ 15 w 63"/>
                <a:gd name="T19" fmla="*/ 3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57">
                  <a:moveTo>
                    <a:pt x="14" y="29"/>
                  </a:moveTo>
                  <a:cubicBezTo>
                    <a:pt x="14" y="29"/>
                    <a:pt x="5" y="19"/>
                    <a:pt x="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8" y="18"/>
                    <a:pt x="29" y="18"/>
                  </a:cubicBezTo>
                  <a:cubicBezTo>
                    <a:pt x="31" y="17"/>
                    <a:pt x="34" y="18"/>
                    <a:pt x="4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2" y="12"/>
                    <a:pt x="44" y="30"/>
                  </a:cubicBezTo>
                  <a:cubicBezTo>
                    <a:pt x="44" y="30"/>
                    <a:pt x="48" y="35"/>
                    <a:pt x="63" y="37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3" y="56"/>
                    <a:pt x="37" y="57"/>
                    <a:pt x="15" y="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5" name="Freeform 18"/>
            <p:cNvSpPr>
              <a:spLocks noEditPoints="1"/>
            </p:cNvSpPr>
            <p:nvPr/>
          </p:nvSpPr>
          <p:spPr bwMode="auto">
            <a:xfrm>
              <a:off x="3925" y="1239"/>
              <a:ext cx="220" cy="300"/>
            </a:xfrm>
            <a:custGeom>
              <a:avLst/>
              <a:gdLst>
                <a:gd name="T0" fmla="*/ 92 w 93"/>
                <a:gd name="T1" fmla="*/ 61 h 126"/>
                <a:gd name="T2" fmla="*/ 92 w 93"/>
                <a:gd name="T3" fmla="*/ 9 h 126"/>
                <a:gd name="T4" fmla="*/ 84 w 93"/>
                <a:gd name="T5" fmla="*/ 0 h 126"/>
                <a:gd name="T6" fmla="*/ 6 w 93"/>
                <a:gd name="T7" fmla="*/ 0 h 126"/>
                <a:gd name="T8" fmla="*/ 6 w 93"/>
                <a:gd name="T9" fmla="*/ 104 h 126"/>
                <a:gd name="T10" fmla="*/ 0 w 93"/>
                <a:gd name="T11" fmla="*/ 104 h 126"/>
                <a:gd name="T12" fmla="*/ 1 w 93"/>
                <a:gd name="T13" fmla="*/ 123 h 126"/>
                <a:gd name="T14" fmla="*/ 49 w 93"/>
                <a:gd name="T15" fmla="*/ 115 h 126"/>
                <a:gd name="T16" fmla="*/ 49 w 93"/>
                <a:gd name="T17" fmla="*/ 98 h 126"/>
                <a:gd name="T18" fmla="*/ 48 w 93"/>
                <a:gd name="T19" fmla="*/ 97 h 126"/>
                <a:gd name="T20" fmla="*/ 30 w 93"/>
                <a:gd name="T21" fmla="*/ 103 h 126"/>
                <a:gd name="T22" fmla="*/ 30 w 93"/>
                <a:gd name="T23" fmla="*/ 62 h 126"/>
                <a:gd name="T24" fmla="*/ 92 w 93"/>
                <a:gd name="T25" fmla="*/ 61 h 126"/>
                <a:gd name="T26" fmla="*/ 30 w 93"/>
                <a:gd name="T27" fmla="*/ 14 h 126"/>
                <a:gd name="T28" fmla="*/ 67 w 93"/>
                <a:gd name="T29" fmla="*/ 14 h 126"/>
                <a:gd name="T30" fmla="*/ 67 w 93"/>
                <a:gd name="T31" fmla="*/ 24 h 126"/>
                <a:gd name="T32" fmla="*/ 30 w 93"/>
                <a:gd name="T33" fmla="*/ 24 h 126"/>
                <a:gd name="T34" fmla="*/ 30 w 93"/>
                <a:gd name="T35" fmla="*/ 14 h 126"/>
                <a:gd name="T36" fmla="*/ 30 w 93"/>
                <a:gd name="T37" fmla="*/ 38 h 126"/>
                <a:gd name="T38" fmla="*/ 67 w 93"/>
                <a:gd name="T39" fmla="*/ 38 h 126"/>
                <a:gd name="T40" fmla="*/ 67 w 93"/>
                <a:gd name="T41" fmla="*/ 49 h 126"/>
                <a:gd name="T42" fmla="*/ 30 w 93"/>
                <a:gd name="T43" fmla="*/ 49 h 126"/>
                <a:gd name="T44" fmla="*/ 30 w 93"/>
                <a:gd name="T45" fmla="*/ 3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3" h="126">
                  <a:moveTo>
                    <a:pt x="92" y="61"/>
                  </a:moveTo>
                  <a:cubicBezTo>
                    <a:pt x="92" y="61"/>
                    <a:pt x="93" y="17"/>
                    <a:pt x="92" y="9"/>
                  </a:cubicBezTo>
                  <a:cubicBezTo>
                    <a:pt x="92" y="1"/>
                    <a:pt x="84" y="0"/>
                    <a:pt x="8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04"/>
                    <a:pt x="6" y="104"/>
                    <a:pt x="6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37" y="126"/>
                    <a:pt x="49" y="115"/>
                    <a:pt x="49" y="115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8" y="97"/>
                    <a:pt x="48" y="97"/>
                    <a:pt x="48" y="97"/>
                  </a:cubicBezTo>
                  <a:cubicBezTo>
                    <a:pt x="43" y="101"/>
                    <a:pt x="30" y="103"/>
                    <a:pt x="30" y="103"/>
                  </a:cubicBezTo>
                  <a:cubicBezTo>
                    <a:pt x="30" y="62"/>
                    <a:pt x="30" y="62"/>
                    <a:pt x="30" y="62"/>
                  </a:cubicBezTo>
                  <a:lnTo>
                    <a:pt x="92" y="61"/>
                  </a:lnTo>
                  <a:close/>
                  <a:moveTo>
                    <a:pt x="30" y="14"/>
                  </a:moveTo>
                  <a:cubicBezTo>
                    <a:pt x="67" y="14"/>
                    <a:pt x="67" y="14"/>
                    <a:pt x="67" y="1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30" y="24"/>
                    <a:pt x="30" y="24"/>
                    <a:pt x="30" y="24"/>
                  </a:cubicBezTo>
                  <a:lnTo>
                    <a:pt x="30" y="14"/>
                  </a:lnTo>
                  <a:close/>
                  <a:moveTo>
                    <a:pt x="30" y="38"/>
                  </a:moveTo>
                  <a:cubicBezTo>
                    <a:pt x="67" y="38"/>
                    <a:pt x="67" y="38"/>
                    <a:pt x="67" y="38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30" y="49"/>
                    <a:pt x="30" y="49"/>
                    <a:pt x="30" y="49"/>
                  </a:cubicBezTo>
                  <a:lnTo>
                    <a:pt x="3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6" name="Rectangle 19"/>
            <p:cNvSpPr>
              <a:spLocks noChangeArrowheads="1"/>
            </p:cNvSpPr>
            <p:nvPr/>
          </p:nvSpPr>
          <p:spPr bwMode="auto">
            <a:xfrm>
              <a:off x="4379" y="1246"/>
              <a:ext cx="239" cy="3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7" name="Freeform 20"/>
            <p:cNvSpPr>
              <a:spLocks/>
            </p:cNvSpPr>
            <p:nvPr/>
          </p:nvSpPr>
          <p:spPr bwMode="auto">
            <a:xfrm>
              <a:off x="4365" y="1334"/>
              <a:ext cx="260" cy="198"/>
            </a:xfrm>
            <a:custGeom>
              <a:avLst/>
              <a:gdLst>
                <a:gd name="T0" fmla="*/ 0 w 110"/>
                <a:gd name="T1" fmla="*/ 0 h 83"/>
                <a:gd name="T2" fmla="*/ 0 w 110"/>
                <a:gd name="T3" fmla="*/ 14 h 83"/>
                <a:gd name="T4" fmla="*/ 63 w 110"/>
                <a:gd name="T5" fmla="*/ 14 h 83"/>
                <a:gd name="T6" fmla="*/ 63 w 110"/>
                <a:gd name="T7" fmla="*/ 15 h 83"/>
                <a:gd name="T8" fmla="*/ 63 w 110"/>
                <a:gd name="T9" fmla="*/ 64 h 83"/>
                <a:gd name="T10" fmla="*/ 58 w 110"/>
                <a:gd name="T11" fmla="*/ 69 h 83"/>
                <a:gd name="T12" fmla="*/ 29 w 110"/>
                <a:gd name="T13" fmla="*/ 69 h 83"/>
                <a:gd name="T14" fmla="*/ 29 w 110"/>
                <a:gd name="T15" fmla="*/ 83 h 83"/>
                <a:gd name="T16" fmla="*/ 73 w 110"/>
                <a:gd name="T17" fmla="*/ 83 h 83"/>
                <a:gd name="T18" fmla="*/ 91 w 110"/>
                <a:gd name="T19" fmla="*/ 62 h 83"/>
                <a:gd name="T20" fmla="*/ 91 w 110"/>
                <a:gd name="T21" fmla="*/ 14 h 83"/>
                <a:gd name="T22" fmla="*/ 110 w 110"/>
                <a:gd name="T23" fmla="*/ 14 h 83"/>
                <a:gd name="T24" fmla="*/ 110 w 110"/>
                <a:gd name="T25" fmla="*/ 0 h 83"/>
                <a:gd name="T26" fmla="*/ 0 w 110"/>
                <a:gd name="T2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" h="83">
                  <a:moveTo>
                    <a:pt x="0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63" y="64"/>
                    <a:pt x="63" y="68"/>
                    <a:pt x="58" y="69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73" y="83"/>
                    <a:pt x="91" y="80"/>
                    <a:pt x="91" y="62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110" y="14"/>
                    <a:pt x="110" y="14"/>
                    <a:pt x="110" y="14"/>
                  </a:cubicBezTo>
                  <a:cubicBezTo>
                    <a:pt x="110" y="0"/>
                    <a:pt x="110" y="0"/>
                    <a:pt x="11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8" name="Freeform 21"/>
            <p:cNvSpPr>
              <a:spLocks/>
            </p:cNvSpPr>
            <p:nvPr/>
          </p:nvSpPr>
          <p:spPr bwMode="auto">
            <a:xfrm>
              <a:off x="4209" y="1227"/>
              <a:ext cx="123" cy="136"/>
            </a:xfrm>
            <a:custGeom>
              <a:avLst/>
              <a:gdLst>
                <a:gd name="T0" fmla="*/ 52 w 52"/>
                <a:gd name="T1" fmla="*/ 12 h 57"/>
                <a:gd name="T2" fmla="*/ 38 w 52"/>
                <a:gd name="T3" fmla="*/ 0 h 57"/>
                <a:gd name="T4" fmla="*/ 0 w 52"/>
                <a:gd name="T5" fmla="*/ 40 h 57"/>
                <a:gd name="T6" fmla="*/ 9 w 52"/>
                <a:gd name="T7" fmla="*/ 57 h 57"/>
                <a:gd name="T8" fmla="*/ 52 w 52"/>
                <a:gd name="T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7">
                  <a:moveTo>
                    <a:pt x="52" y="12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0" y="32"/>
                    <a:pt x="0" y="40"/>
                    <a:pt x="0" y="40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35" y="45"/>
                    <a:pt x="52" y="12"/>
                    <a:pt x="52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9" name="Freeform 22"/>
            <p:cNvSpPr>
              <a:spLocks/>
            </p:cNvSpPr>
            <p:nvPr/>
          </p:nvSpPr>
          <p:spPr bwMode="auto">
            <a:xfrm>
              <a:off x="4218" y="1272"/>
              <a:ext cx="161" cy="260"/>
            </a:xfrm>
            <a:custGeom>
              <a:avLst/>
              <a:gdLst>
                <a:gd name="T0" fmla="*/ 68 w 68"/>
                <a:gd name="T1" fmla="*/ 16 h 109"/>
                <a:gd name="T2" fmla="*/ 53 w 68"/>
                <a:gd name="T3" fmla="*/ 0 h 109"/>
                <a:gd name="T4" fmla="*/ 52 w 68"/>
                <a:gd name="T5" fmla="*/ 1 h 109"/>
                <a:gd name="T6" fmla="*/ 0 w 68"/>
                <a:gd name="T7" fmla="*/ 49 h 109"/>
                <a:gd name="T8" fmla="*/ 11 w 68"/>
                <a:gd name="T9" fmla="*/ 67 h 109"/>
                <a:gd name="T10" fmla="*/ 24 w 68"/>
                <a:gd name="T11" fmla="*/ 61 h 109"/>
                <a:gd name="T12" fmla="*/ 24 w 68"/>
                <a:gd name="T13" fmla="*/ 109 h 109"/>
                <a:gd name="T14" fmla="*/ 50 w 68"/>
                <a:gd name="T15" fmla="*/ 109 h 109"/>
                <a:gd name="T16" fmla="*/ 50 w 68"/>
                <a:gd name="T17" fmla="*/ 41 h 109"/>
                <a:gd name="T18" fmla="*/ 68 w 68"/>
                <a:gd name="T19" fmla="*/ 1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109">
                  <a:moveTo>
                    <a:pt x="68" y="16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28" y="43"/>
                    <a:pt x="0" y="49"/>
                    <a:pt x="0" y="49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2" y="68"/>
                    <a:pt x="24" y="61"/>
                    <a:pt x="24" y="61"/>
                  </a:cubicBezTo>
                  <a:cubicBezTo>
                    <a:pt x="24" y="109"/>
                    <a:pt x="24" y="109"/>
                    <a:pt x="24" y="109"/>
                  </a:cubicBezTo>
                  <a:cubicBezTo>
                    <a:pt x="50" y="109"/>
                    <a:pt x="50" y="109"/>
                    <a:pt x="50" y="109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60" y="32"/>
                    <a:pt x="68" y="16"/>
                    <a:pt x="68" y="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0" name="Freeform 23"/>
            <p:cNvSpPr>
              <a:spLocks/>
            </p:cNvSpPr>
            <p:nvPr/>
          </p:nvSpPr>
          <p:spPr bwMode="auto">
            <a:xfrm>
              <a:off x="1916" y="1582"/>
              <a:ext cx="134" cy="157"/>
            </a:xfrm>
            <a:custGeom>
              <a:avLst/>
              <a:gdLst>
                <a:gd name="T0" fmla="*/ 48 w 57"/>
                <a:gd name="T1" fmla="*/ 21 h 66"/>
                <a:gd name="T2" fmla="*/ 30 w 57"/>
                <a:gd name="T3" fmla="*/ 8 h 66"/>
                <a:gd name="T4" fmla="*/ 9 w 57"/>
                <a:gd name="T5" fmla="*/ 33 h 66"/>
                <a:gd name="T6" fmla="*/ 31 w 57"/>
                <a:gd name="T7" fmla="*/ 60 h 66"/>
                <a:gd name="T8" fmla="*/ 49 w 57"/>
                <a:gd name="T9" fmla="*/ 42 h 66"/>
                <a:gd name="T10" fmla="*/ 57 w 57"/>
                <a:gd name="T11" fmla="*/ 42 h 66"/>
                <a:gd name="T12" fmla="*/ 29 w 57"/>
                <a:gd name="T13" fmla="*/ 66 h 66"/>
                <a:gd name="T14" fmla="*/ 7 w 57"/>
                <a:gd name="T15" fmla="*/ 58 h 66"/>
                <a:gd name="T16" fmla="*/ 0 w 57"/>
                <a:gd name="T17" fmla="*/ 34 h 66"/>
                <a:gd name="T18" fmla="*/ 9 w 57"/>
                <a:gd name="T19" fmla="*/ 9 h 66"/>
                <a:gd name="T20" fmla="*/ 30 w 57"/>
                <a:gd name="T21" fmla="*/ 0 h 66"/>
                <a:gd name="T22" fmla="*/ 57 w 57"/>
                <a:gd name="T23" fmla="*/ 21 h 66"/>
                <a:gd name="T24" fmla="*/ 48 w 57"/>
                <a:gd name="T25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6">
                  <a:moveTo>
                    <a:pt x="48" y="21"/>
                  </a:moveTo>
                  <a:cubicBezTo>
                    <a:pt x="46" y="12"/>
                    <a:pt x="40" y="8"/>
                    <a:pt x="30" y="8"/>
                  </a:cubicBezTo>
                  <a:cubicBezTo>
                    <a:pt x="16" y="8"/>
                    <a:pt x="9" y="17"/>
                    <a:pt x="9" y="33"/>
                  </a:cubicBezTo>
                  <a:cubicBezTo>
                    <a:pt x="9" y="51"/>
                    <a:pt x="16" y="60"/>
                    <a:pt x="31" y="60"/>
                  </a:cubicBezTo>
                  <a:cubicBezTo>
                    <a:pt x="40" y="60"/>
                    <a:pt x="47" y="54"/>
                    <a:pt x="49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5" y="58"/>
                    <a:pt x="45" y="66"/>
                    <a:pt x="29" y="66"/>
                  </a:cubicBezTo>
                  <a:cubicBezTo>
                    <a:pt x="20" y="66"/>
                    <a:pt x="12" y="63"/>
                    <a:pt x="7" y="58"/>
                  </a:cubicBezTo>
                  <a:cubicBezTo>
                    <a:pt x="2" y="51"/>
                    <a:pt x="0" y="43"/>
                    <a:pt x="0" y="34"/>
                  </a:cubicBezTo>
                  <a:cubicBezTo>
                    <a:pt x="0" y="23"/>
                    <a:pt x="3" y="15"/>
                    <a:pt x="9" y="9"/>
                  </a:cubicBezTo>
                  <a:cubicBezTo>
                    <a:pt x="14" y="3"/>
                    <a:pt x="21" y="0"/>
                    <a:pt x="30" y="0"/>
                  </a:cubicBezTo>
                  <a:cubicBezTo>
                    <a:pt x="46" y="1"/>
                    <a:pt x="54" y="7"/>
                    <a:pt x="57" y="21"/>
                  </a:cubicBezTo>
                  <a:lnTo>
                    <a:pt x="48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1" name="Freeform 24"/>
            <p:cNvSpPr>
              <a:spLocks/>
            </p:cNvSpPr>
            <p:nvPr/>
          </p:nvSpPr>
          <p:spPr bwMode="auto">
            <a:xfrm>
              <a:off x="2074" y="1587"/>
              <a:ext cx="90" cy="152"/>
            </a:xfrm>
            <a:custGeom>
              <a:avLst/>
              <a:gdLst>
                <a:gd name="T0" fmla="*/ 38 w 38"/>
                <a:gd name="T1" fmla="*/ 64 h 64"/>
                <a:gd name="T2" fmla="*/ 31 w 38"/>
                <a:gd name="T3" fmla="*/ 64 h 64"/>
                <a:gd name="T4" fmla="*/ 31 w 38"/>
                <a:gd name="T5" fmla="*/ 34 h 64"/>
                <a:gd name="T6" fmla="*/ 21 w 38"/>
                <a:gd name="T7" fmla="*/ 23 h 64"/>
                <a:gd name="T8" fmla="*/ 8 w 38"/>
                <a:gd name="T9" fmla="*/ 38 h 64"/>
                <a:gd name="T10" fmla="*/ 8 w 38"/>
                <a:gd name="T11" fmla="*/ 64 h 64"/>
                <a:gd name="T12" fmla="*/ 0 w 38"/>
                <a:gd name="T13" fmla="*/ 64 h 64"/>
                <a:gd name="T14" fmla="*/ 0 w 38"/>
                <a:gd name="T15" fmla="*/ 0 h 64"/>
                <a:gd name="T16" fmla="*/ 8 w 38"/>
                <a:gd name="T17" fmla="*/ 0 h 64"/>
                <a:gd name="T18" fmla="*/ 8 w 38"/>
                <a:gd name="T19" fmla="*/ 23 h 64"/>
                <a:gd name="T20" fmla="*/ 8 w 38"/>
                <a:gd name="T21" fmla="*/ 23 h 64"/>
                <a:gd name="T22" fmla="*/ 22 w 38"/>
                <a:gd name="T23" fmla="*/ 15 h 64"/>
                <a:gd name="T24" fmla="*/ 34 w 38"/>
                <a:gd name="T25" fmla="*/ 20 h 64"/>
                <a:gd name="T26" fmla="*/ 38 w 38"/>
                <a:gd name="T27" fmla="*/ 32 h 64"/>
                <a:gd name="T28" fmla="*/ 38 w 38"/>
                <a:gd name="T2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64">
                  <a:moveTo>
                    <a:pt x="38" y="64"/>
                  </a:moveTo>
                  <a:cubicBezTo>
                    <a:pt x="31" y="64"/>
                    <a:pt x="31" y="64"/>
                    <a:pt x="31" y="6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26"/>
                    <a:pt x="28" y="23"/>
                    <a:pt x="21" y="23"/>
                  </a:cubicBezTo>
                  <a:cubicBezTo>
                    <a:pt x="13" y="23"/>
                    <a:pt x="8" y="28"/>
                    <a:pt x="8" y="38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12" y="18"/>
                    <a:pt x="17" y="15"/>
                    <a:pt x="22" y="15"/>
                  </a:cubicBezTo>
                  <a:cubicBezTo>
                    <a:pt x="27" y="15"/>
                    <a:pt x="31" y="17"/>
                    <a:pt x="34" y="20"/>
                  </a:cubicBezTo>
                  <a:cubicBezTo>
                    <a:pt x="37" y="22"/>
                    <a:pt x="38" y="26"/>
                    <a:pt x="38" y="32"/>
                  </a:cubicBezTo>
                  <a:lnTo>
                    <a:pt x="38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2" name="Freeform 25"/>
            <p:cNvSpPr>
              <a:spLocks noEditPoints="1"/>
            </p:cNvSpPr>
            <p:nvPr/>
          </p:nvSpPr>
          <p:spPr bwMode="auto">
            <a:xfrm>
              <a:off x="2192" y="1587"/>
              <a:ext cx="22" cy="152"/>
            </a:xfrm>
            <a:custGeom>
              <a:avLst/>
              <a:gdLst>
                <a:gd name="T0" fmla="*/ 22 w 22"/>
                <a:gd name="T1" fmla="*/ 152 h 152"/>
                <a:gd name="T2" fmla="*/ 0 w 22"/>
                <a:gd name="T3" fmla="*/ 152 h 152"/>
                <a:gd name="T4" fmla="*/ 0 w 22"/>
                <a:gd name="T5" fmla="*/ 40 h 152"/>
                <a:gd name="T6" fmla="*/ 22 w 22"/>
                <a:gd name="T7" fmla="*/ 40 h 152"/>
                <a:gd name="T8" fmla="*/ 22 w 22"/>
                <a:gd name="T9" fmla="*/ 152 h 152"/>
                <a:gd name="T10" fmla="*/ 0 w 22"/>
                <a:gd name="T11" fmla="*/ 21 h 152"/>
                <a:gd name="T12" fmla="*/ 0 w 22"/>
                <a:gd name="T13" fmla="*/ 0 h 152"/>
                <a:gd name="T14" fmla="*/ 22 w 22"/>
                <a:gd name="T15" fmla="*/ 0 h 152"/>
                <a:gd name="T16" fmla="*/ 22 w 22"/>
                <a:gd name="T17" fmla="*/ 21 h 152"/>
                <a:gd name="T18" fmla="*/ 0 w 22"/>
                <a:gd name="T19" fmla="*/ 2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52">
                  <a:moveTo>
                    <a:pt x="22" y="152"/>
                  </a:moveTo>
                  <a:lnTo>
                    <a:pt x="0" y="152"/>
                  </a:lnTo>
                  <a:lnTo>
                    <a:pt x="0" y="40"/>
                  </a:lnTo>
                  <a:lnTo>
                    <a:pt x="22" y="40"/>
                  </a:lnTo>
                  <a:lnTo>
                    <a:pt x="22" y="152"/>
                  </a:lnTo>
                  <a:close/>
                  <a:moveTo>
                    <a:pt x="0" y="21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3" name="Freeform 26"/>
            <p:cNvSpPr>
              <a:spLocks/>
            </p:cNvSpPr>
            <p:nvPr/>
          </p:nvSpPr>
          <p:spPr bwMode="auto">
            <a:xfrm>
              <a:off x="2240" y="1622"/>
              <a:ext cx="90" cy="117"/>
            </a:xfrm>
            <a:custGeom>
              <a:avLst/>
              <a:gdLst>
                <a:gd name="T0" fmla="*/ 38 w 38"/>
                <a:gd name="T1" fmla="*/ 49 h 49"/>
                <a:gd name="T2" fmla="*/ 31 w 38"/>
                <a:gd name="T3" fmla="*/ 49 h 49"/>
                <a:gd name="T4" fmla="*/ 31 w 38"/>
                <a:gd name="T5" fmla="*/ 20 h 49"/>
                <a:gd name="T6" fmla="*/ 20 w 38"/>
                <a:gd name="T7" fmla="*/ 8 h 49"/>
                <a:gd name="T8" fmla="*/ 12 w 38"/>
                <a:gd name="T9" fmla="*/ 12 h 49"/>
                <a:gd name="T10" fmla="*/ 8 w 38"/>
                <a:gd name="T11" fmla="*/ 23 h 49"/>
                <a:gd name="T12" fmla="*/ 8 w 38"/>
                <a:gd name="T13" fmla="*/ 49 h 49"/>
                <a:gd name="T14" fmla="*/ 0 w 38"/>
                <a:gd name="T15" fmla="*/ 49 h 49"/>
                <a:gd name="T16" fmla="*/ 0 w 38"/>
                <a:gd name="T17" fmla="*/ 2 h 49"/>
                <a:gd name="T18" fmla="*/ 8 w 38"/>
                <a:gd name="T19" fmla="*/ 2 h 49"/>
                <a:gd name="T20" fmla="*/ 8 w 38"/>
                <a:gd name="T21" fmla="*/ 9 h 49"/>
                <a:gd name="T22" fmla="*/ 22 w 38"/>
                <a:gd name="T23" fmla="*/ 0 h 49"/>
                <a:gd name="T24" fmla="*/ 38 w 38"/>
                <a:gd name="T25" fmla="*/ 17 h 49"/>
                <a:gd name="T26" fmla="*/ 38 w 38"/>
                <a:gd name="T2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9">
                  <a:moveTo>
                    <a:pt x="38" y="49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2"/>
                    <a:pt x="28" y="7"/>
                    <a:pt x="20" y="8"/>
                  </a:cubicBezTo>
                  <a:cubicBezTo>
                    <a:pt x="17" y="8"/>
                    <a:pt x="14" y="9"/>
                    <a:pt x="12" y="12"/>
                  </a:cubicBezTo>
                  <a:cubicBezTo>
                    <a:pt x="9" y="14"/>
                    <a:pt x="8" y="18"/>
                    <a:pt x="8" y="23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1" y="3"/>
                    <a:pt x="16" y="0"/>
                    <a:pt x="22" y="0"/>
                  </a:cubicBezTo>
                  <a:cubicBezTo>
                    <a:pt x="33" y="1"/>
                    <a:pt x="38" y="6"/>
                    <a:pt x="38" y="17"/>
                  </a:cubicBezTo>
                  <a:lnTo>
                    <a:pt x="38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4" name="Freeform 27"/>
            <p:cNvSpPr>
              <a:spLocks noEditPoints="1"/>
            </p:cNvSpPr>
            <p:nvPr/>
          </p:nvSpPr>
          <p:spPr bwMode="auto">
            <a:xfrm>
              <a:off x="2353" y="1622"/>
              <a:ext cx="107" cy="117"/>
            </a:xfrm>
            <a:custGeom>
              <a:avLst/>
              <a:gdLst>
                <a:gd name="T0" fmla="*/ 2 w 45"/>
                <a:gd name="T1" fmla="*/ 16 h 49"/>
                <a:gd name="T2" fmla="*/ 22 w 45"/>
                <a:gd name="T3" fmla="*/ 0 h 49"/>
                <a:gd name="T4" fmla="*/ 39 w 45"/>
                <a:gd name="T5" fmla="*/ 14 h 49"/>
                <a:gd name="T6" fmla="*/ 39 w 45"/>
                <a:gd name="T7" fmla="*/ 41 h 49"/>
                <a:gd name="T8" fmla="*/ 42 w 45"/>
                <a:gd name="T9" fmla="*/ 44 h 49"/>
                <a:gd name="T10" fmla="*/ 43 w 45"/>
                <a:gd name="T11" fmla="*/ 44 h 49"/>
                <a:gd name="T12" fmla="*/ 45 w 45"/>
                <a:gd name="T13" fmla="*/ 43 h 49"/>
                <a:gd name="T14" fmla="*/ 45 w 45"/>
                <a:gd name="T15" fmla="*/ 49 h 49"/>
                <a:gd name="T16" fmla="*/ 43 w 45"/>
                <a:gd name="T17" fmla="*/ 49 h 49"/>
                <a:gd name="T18" fmla="*/ 40 w 45"/>
                <a:gd name="T19" fmla="*/ 49 h 49"/>
                <a:gd name="T20" fmla="*/ 32 w 45"/>
                <a:gd name="T21" fmla="*/ 43 h 49"/>
                <a:gd name="T22" fmla="*/ 15 w 45"/>
                <a:gd name="T23" fmla="*/ 49 h 49"/>
                <a:gd name="T24" fmla="*/ 0 w 45"/>
                <a:gd name="T25" fmla="*/ 37 h 49"/>
                <a:gd name="T26" fmla="*/ 14 w 45"/>
                <a:gd name="T27" fmla="*/ 22 h 49"/>
                <a:gd name="T28" fmla="*/ 27 w 45"/>
                <a:gd name="T29" fmla="*/ 21 h 49"/>
                <a:gd name="T30" fmla="*/ 32 w 45"/>
                <a:gd name="T31" fmla="*/ 15 h 49"/>
                <a:gd name="T32" fmla="*/ 20 w 45"/>
                <a:gd name="T33" fmla="*/ 7 h 49"/>
                <a:gd name="T34" fmla="*/ 10 w 45"/>
                <a:gd name="T35" fmla="*/ 16 h 49"/>
                <a:gd name="T36" fmla="*/ 2 w 45"/>
                <a:gd name="T37" fmla="*/ 16 h 49"/>
                <a:gd name="T38" fmla="*/ 31 w 45"/>
                <a:gd name="T39" fmla="*/ 25 h 49"/>
                <a:gd name="T40" fmla="*/ 18 w 45"/>
                <a:gd name="T41" fmla="*/ 28 h 49"/>
                <a:gd name="T42" fmla="*/ 8 w 45"/>
                <a:gd name="T43" fmla="*/ 36 h 49"/>
                <a:gd name="T44" fmla="*/ 16 w 45"/>
                <a:gd name="T45" fmla="*/ 44 h 49"/>
                <a:gd name="T46" fmla="*/ 31 w 45"/>
                <a:gd name="T47" fmla="*/ 33 h 49"/>
                <a:gd name="T48" fmla="*/ 31 w 45"/>
                <a:gd name="T4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49">
                  <a:moveTo>
                    <a:pt x="2" y="16"/>
                  </a:moveTo>
                  <a:cubicBezTo>
                    <a:pt x="2" y="6"/>
                    <a:pt x="9" y="0"/>
                    <a:pt x="22" y="0"/>
                  </a:cubicBezTo>
                  <a:cubicBezTo>
                    <a:pt x="33" y="1"/>
                    <a:pt x="39" y="5"/>
                    <a:pt x="39" y="14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3"/>
                    <a:pt x="40" y="44"/>
                    <a:pt x="42" y="44"/>
                  </a:cubicBezTo>
                  <a:cubicBezTo>
                    <a:pt x="42" y="44"/>
                    <a:pt x="42" y="44"/>
                    <a:pt x="43" y="44"/>
                  </a:cubicBezTo>
                  <a:cubicBezTo>
                    <a:pt x="44" y="43"/>
                    <a:pt x="44" y="43"/>
                    <a:pt x="45" y="43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4" y="49"/>
                    <a:pt x="44" y="49"/>
                    <a:pt x="43" y="49"/>
                  </a:cubicBezTo>
                  <a:cubicBezTo>
                    <a:pt x="42" y="49"/>
                    <a:pt x="41" y="49"/>
                    <a:pt x="40" y="49"/>
                  </a:cubicBezTo>
                  <a:cubicBezTo>
                    <a:pt x="34" y="49"/>
                    <a:pt x="32" y="47"/>
                    <a:pt x="32" y="43"/>
                  </a:cubicBezTo>
                  <a:cubicBezTo>
                    <a:pt x="27" y="47"/>
                    <a:pt x="21" y="49"/>
                    <a:pt x="15" y="49"/>
                  </a:cubicBezTo>
                  <a:cubicBezTo>
                    <a:pt x="5" y="49"/>
                    <a:pt x="0" y="45"/>
                    <a:pt x="0" y="37"/>
                  </a:cubicBezTo>
                  <a:cubicBezTo>
                    <a:pt x="0" y="28"/>
                    <a:pt x="5" y="23"/>
                    <a:pt x="14" y="22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30" y="20"/>
                    <a:pt x="32" y="18"/>
                    <a:pt x="32" y="15"/>
                  </a:cubicBezTo>
                  <a:cubicBezTo>
                    <a:pt x="32" y="10"/>
                    <a:pt x="28" y="7"/>
                    <a:pt x="20" y="7"/>
                  </a:cubicBezTo>
                  <a:cubicBezTo>
                    <a:pt x="14" y="7"/>
                    <a:pt x="10" y="10"/>
                    <a:pt x="10" y="16"/>
                  </a:cubicBezTo>
                  <a:lnTo>
                    <a:pt x="2" y="16"/>
                  </a:lnTo>
                  <a:close/>
                  <a:moveTo>
                    <a:pt x="31" y="25"/>
                  </a:moveTo>
                  <a:cubicBezTo>
                    <a:pt x="29" y="26"/>
                    <a:pt x="25" y="27"/>
                    <a:pt x="18" y="28"/>
                  </a:cubicBezTo>
                  <a:cubicBezTo>
                    <a:pt x="11" y="29"/>
                    <a:pt x="8" y="31"/>
                    <a:pt x="8" y="36"/>
                  </a:cubicBezTo>
                  <a:cubicBezTo>
                    <a:pt x="8" y="41"/>
                    <a:pt x="11" y="44"/>
                    <a:pt x="16" y="44"/>
                  </a:cubicBezTo>
                  <a:cubicBezTo>
                    <a:pt x="26" y="43"/>
                    <a:pt x="30" y="39"/>
                    <a:pt x="31" y="33"/>
                  </a:cubicBezTo>
                  <a:lnTo>
                    <a:pt x="31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5" name="Freeform 28"/>
            <p:cNvSpPr>
              <a:spLocks/>
            </p:cNvSpPr>
            <p:nvPr/>
          </p:nvSpPr>
          <p:spPr bwMode="auto">
            <a:xfrm>
              <a:off x="2533" y="1582"/>
              <a:ext cx="135" cy="157"/>
            </a:xfrm>
            <a:custGeom>
              <a:avLst/>
              <a:gdLst>
                <a:gd name="T0" fmla="*/ 48 w 57"/>
                <a:gd name="T1" fmla="*/ 21 h 66"/>
                <a:gd name="T2" fmla="*/ 30 w 57"/>
                <a:gd name="T3" fmla="*/ 8 h 66"/>
                <a:gd name="T4" fmla="*/ 9 w 57"/>
                <a:gd name="T5" fmla="*/ 33 h 66"/>
                <a:gd name="T6" fmla="*/ 31 w 57"/>
                <a:gd name="T7" fmla="*/ 60 h 66"/>
                <a:gd name="T8" fmla="*/ 49 w 57"/>
                <a:gd name="T9" fmla="*/ 42 h 66"/>
                <a:gd name="T10" fmla="*/ 57 w 57"/>
                <a:gd name="T11" fmla="*/ 42 h 66"/>
                <a:gd name="T12" fmla="*/ 29 w 57"/>
                <a:gd name="T13" fmla="*/ 66 h 66"/>
                <a:gd name="T14" fmla="*/ 7 w 57"/>
                <a:gd name="T15" fmla="*/ 58 h 66"/>
                <a:gd name="T16" fmla="*/ 0 w 57"/>
                <a:gd name="T17" fmla="*/ 34 h 66"/>
                <a:gd name="T18" fmla="*/ 9 w 57"/>
                <a:gd name="T19" fmla="*/ 9 h 66"/>
                <a:gd name="T20" fmla="*/ 30 w 57"/>
                <a:gd name="T21" fmla="*/ 0 h 66"/>
                <a:gd name="T22" fmla="*/ 57 w 57"/>
                <a:gd name="T23" fmla="*/ 21 h 66"/>
                <a:gd name="T24" fmla="*/ 48 w 57"/>
                <a:gd name="T25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6">
                  <a:moveTo>
                    <a:pt x="48" y="21"/>
                  </a:moveTo>
                  <a:cubicBezTo>
                    <a:pt x="46" y="12"/>
                    <a:pt x="40" y="8"/>
                    <a:pt x="30" y="8"/>
                  </a:cubicBezTo>
                  <a:cubicBezTo>
                    <a:pt x="17" y="8"/>
                    <a:pt x="9" y="17"/>
                    <a:pt x="9" y="33"/>
                  </a:cubicBezTo>
                  <a:cubicBezTo>
                    <a:pt x="9" y="51"/>
                    <a:pt x="16" y="60"/>
                    <a:pt x="31" y="60"/>
                  </a:cubicBezTo>
                  <a:cubicBezTo>
                    <a:pt x="40" y="60"/>
                    <a:pt x="47" y="54"/>
                    <a:pt x="49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5" y="58"/>
                    <a:pt x="45" y="66"/>
                    <a:pt x="29" y="66"/>
                  </a:cubicBezTo>
                  <a:cubicBezTo>
                    <a:pt x="20" y="66"/>
                    <a:pt x="12" y="63"/>
                    <a:pt x="7" y="58"/>
                  </a:cubicBezTo>
                  <a:cubicBezTo>
                    <a:pt x="2" y="51"/>
                    <a:pt x="0" y="43"/>
                    <a:pt x="0" y="34"/>
                  </a:cubicBezTo>
                  <a:cubicBezTo>
                    <a:pt x="0" y="23"/>
                    <a:pt x="3" y="15"/>
                    <a:pt x="9" y="9"/>
                  </a:cubicBezTo>
                  <a:cubicBezTo>
                    <a:pt x="14" y="3"/>
                    <a:pt x="21" y="0"/>
                    <a:pt x="30" y="0"/>
                  </a:cubicBezTo>
                  <a:cubicBezTo>
                    <a:pt x="46" y="1"/>
                    <a:pt x="54" y="7"/>
                    <a:pt x="57" y="21"/>
                  </a:cubicBezTo>
                  <a:lnTo>
                    <a:pt x="48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6" name="Freeform 29"/>
            <p:cNvSpPr>
              <a:spLocks noEditPoints="1"/>
            </p:cNvSpPr>
            <p:nvPr/>
          </p:nvSpPr>
          <p:spPr bwMode="auto">
            <a:xfrm>
              <a:off x="2685" y="1622"/>
              <a:ext cx="104" cy="117"/>
            </a:xfrm>
            <a:custGeom>
              <a:avLst/>
              <a:gdLst>
                <a:gd name="T0" fmla="*/ 6 w 44"/>
                <a:gd name="T1" fmla="*/ 8 h 49"/>
                <a:gd name="T2" fmla="*/ 22 w 44"/>
                <a:gd name="T3" fmla="*/ 0 h 49"/>
                <a:gd name="T4" fmla="*/ 38 w 44"/>
                <a:gd name="T5" fmla="*/ 8 h 49"/>
                <a:gd name="T6" fmla="*/ 44 w 44"/>
                <a:gd name="T7" fmla="*/ 25 h 49"/>
                <a:gd name="T8" fmla="*/ 39 w 44"/>
                <a:gd name="T9" fmla="*/ 43 h 49"/>
                <a:gd name="T10" fmla="*/ 22 w 44"/>
                <a:gd name="T11" fmla="*/ 49 h 49"/>
                <a:gd name="T12" fmla="*/ 8 w 44"/>
                <a:gd name="T13" fmla="*/ 45 h 49"/>
                <a:gd name="T14" fmla="*/ 0 w 44"/>
                <a:gd name="T15" fmla="*/ 25 h 49"/>
                <a:gd name="T16" fmla="*/ 6 w 44"/>
                <a:gd name="T17" fmla="*/ 8 h 49"/>
                <a:gd name="T18" fmla="*/ 22 w 44"/>
                <a:gd name="T19" fmla="*/ 43 h 49"/>
                <a:gd name="T20" fmla="*/ 36 w 44"/>
                <a:gd name="T21" fmla="*/ 25 h 49"/>
                <a:gd name="T22" fmla="*/ 22 w 44"/>
                <a:gd name="T23" fmla="*/ 8 h 49"/>
                <a:gd name="T24" fmla="*/ 8 w 44"/>
                <a:gd name="T25" fmla="*/ 25 h 49"/>
                <a:gd name="T26" fmla="*/ 22 w 44"/>
                <a:gd name="T27" fmla="*/ 4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49">
                  <a:moveTo>
                    <a:pt x="6" y="8"/>
                  </a:moveTo>
                  <a:cubicBezTo>
                    <a:pt x="11" y="3"/>
                    <a:pt x="16" y="0"/>
                    <a:pt x="22" y="0"/>
                  </a:cubicBezTo>
                  <a:cubicBezTo>
                    <a:pt x="29" y="0"/>
                    <a:pt x="34" y="3"/>
                    <a:pt x="38" y="8"/>
                  </a:cubicBezTo>
                  <a:cubicBezTo>
                    <a:pt x="42" y="12"/>
                    <a:pt x="44" y="18"/>
                    <a:pt x="44" y="25"/>
                  </a:cubicBezTo>
                  <a:cubicBezTo>
                    <a:pt x="44" y="33"/>
                    <a:pt x="42" y="38"/>
                    <a:pt x="39" y="43"/>
                  </a:cubicBezTo>
                  <a:cubicBezTo>
                    <a:pt x="35" y="47"/>
                    <a:pt x="29" y="49"/>
                    <a:pt x="22" y="49"/>
                  </a:cubicBezTo>
                  <a:cubicBezTo>
                    <a:pt x="16" y="49"/>
                    <a:pt x="11" y="48"/>
                    <a:pt x="8" y="45"/>
                  </a:cubicBezTo>
                  <a:cubicBezTo>
                    <a:pt x="3" y="40"/>
                    <a:pt x="1" y="34"/>
                    <a:pt x="0" y="25"/>
                  </a:cubicBezTo>
                  <a:cubicBezTo>
                    <a:pt x="1" y="18"/>
                    <a:pt x="3" y="12"/>
                    <a:pt x="6" y="8"/>
                  </a:cubicBezTo>
                  <a:close/>
                  <a:moveTo>
                    <a:pt x="22" y="43"/>
                  </a:moveTo>
                  <a:cubicBezTo>
                    <a:pt x="31" y="43"/>
                    <a:pt x="35" y="37"/>
                    <a:pt x="36" y="25"/>
                  </a:cubicBezTo>
                  <a:cubicBezTo>
                    <a:pt x="35" y="14"/>
                    <a:pt x="31" y="8"/>
                    <a:pt x="22" y="8"/>
                  </a:cubicBezTo>
                  <a:cubicBezTo>
                    <a:pt x="14" y="8"/>
                    <a:pt x="9" y="14"/>
                    <a:pt x="8" y="25"/>
                  </a:cubicBezTo>
                  <a:cubicBezTo>
                    <a:pt x="9" y="37"/>
                    <a:pt x="14" y="43"/>
                    <a:pt x="22" y="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7" name="Freeform 30"/>
            <p:cNvSpPr>
              <a:spLocks/>
            </p:cNvSpPr>
            <p:nvPr/>
          </p:nvSpPr>
          <p:spPr bwMode="auto">
            <a:xfrm>
              <a:off x="2810" y="1622"/>
              <a:ext cx="92" cy="117"/>
            </a:xfrm>
            <a:custGeom>
              <a:avLst/>
              <a:gdLst>
                <a:gd name="T0" fmla="*/ 39 w 39"/>
                <a:gd name="T1" fmla="*/ 49 h 49"/>
                <a:gd name="T2" fmla="*/ 31 w 39"/>
                <a:gd name="T3" fmla="*/ 49 h 49"/>
                <a:gd name="T4" fmla="*/ 31 w 39"/>
                <a:gd name="T5" fmla="*/ 20 h 49"/>
                <a:gd name="T6" fmla="*/ 21 w 39"/>
                <a:gd name="T7" fmla="*/ 8 h 49"/>
                <a:gd name="T8" fmla="*/ 12 w 39"/>
                <a:gd name="T9" fmla="*/ 12 h 49"/>
                <a:gd name="T10" fmla="*/ 8 w 39"/>
                <a:gd name="T11" fmla="*/ 23 h 49"/>
                <a:gd name="T12" fmla="*/ 8 w 39"/>
                <a:gd name="T13" fmla="*/ 49 h 49"/>
                <a:gd name="T14" fmla="*/ 0 w 39"/>
                <a:gd name="T15" fmla="*/ 49 h 49"/>
                <a:gd name="T16" fmla="*/ 0 w 39"/>
                <a:gd name="T17" fmla="*/ 2 h 49"/>
                <a:gd name="T18" fmla="*/ 8 w 39"/>
                <a:gd name="T19" fmla="*/ 2 h 49"/>
                <a:gd name="T20" fmla="*/ 8 w 39"/>
                <a:gd name="T21" fmla="*/ 9 h 49"/>
                <a:gd name="T22" fmla="*/ 22 w 39"/>
                <a:gd name="T23" fmla="*/ 0 h 49"/>
                <a:gd name="T24" fmla="*/ 39 w 39"/>
                <a:gd name="T25" fmla="*/ 17 h 49"/>
                <a:gd name="T26" fmla="*/ 39 w 39"/>
                <a:gd name="T2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49">
                  <a:moveTo>
                    <a:pt x="39" y="49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2"/>
                    <a:pt x="28" y="7"/>
                    <a:pt x="21" y="8"/>
                  </a:cubicBezTo>
                  <a:cubicBezTo>
                    <a:pt x="17" y="8"/>
                    <a:pt x="14" y="9"/>
                    <a:pt x="12" y="12"/>
                  </a:cubicBezTo>
                  <a:cubicBezTo>
                    <a:pt x="10" y="14"/>
                    <a:pt x="8" y="18"/>
                    <a:pt x="8" y="23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2" y="3"/>
                    <a:pt x="17" y="0"/>
                    <a:pt x="22" y="0"/>
                  </a:cubicBezTo>
                  <a:cubicBezTo>
                    <a:pt x="33" y="1"/>
                    <a:pt x="38" y="6"/>
                    <a:pt x="39" y="17"/>
                  </a:cubicBezTo>
                  <a:lnTo>
                    <a:pt x="39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8" name="Freeform 31"/>
            <p:cNvSpPr>
              <a:spLocks/>
            </p:cNvSpPr>
            <p:nvPr/>
          </p:nvSpPr>
          <p:spPr bwMode="auto">
            <a:xfrm>
              <a:off x="2924" y="1622"/>
              <a:ext cx="92" cy="117"/>
            </a:xfrm>
            <a:custGeom>
              <a:avLst/>
              <a:gdLst>
                <a:gd name="T0" fmla="*/ 29 w 39"/>
                <a:gd name="T1" fmla="*/ 16 h 49"/>
                <a:gd name="T2" fmla="*/ 18 w 39"/>
                <a:gd name="T3" fmla="*/ 8 h 49"/>
                <a:gd name="T4" fmla="*/ 9 w 39"/>
                <a:gd name="T5" fmla="*/ 14 h 49"/>
                <a:gd name="T6" fmla="*/ 17 w 39"/>
                <a:gd name="T7" fmla="*/ 21 h 49"/>
                <a:gd name="T8" fmla="*/ 25 w 39"/>
                <a:gd name="T9" fmla="*/ 22 h 49"/>
                <a:gd name="T10" fmla="*/ 39 w 39"/>
                <a:gd name="T11" fmla="*/ 35 h 49"/>
                <a:gd name="T12" fmla="*/ 34 w 39"/>
                <a:gd name="T13" fmla="*/ 46 h 49"/>
                <a:gd name="T14" fmla="*/ 20 w 39"/>
                <a:gd name="T15" fmla="*/ 49 h 49"/>
                <a:gd name="T16" fmla="*/ 0 w 39"/>
                <a:gd name="T17" fmla="*/ 34 h 49"/>
                <a:gd name="T18" fmla="*/ 7 w 39"/>
                <a:gd name="T19" fmla="*/ 34 h 49"/>
                <a:gd name="T20" fmla="*/ 20 w 39"/>
                <a:gd name="T21" fmla="*/ 44 h 49"/>
                <a:gd name="T22" fmla="*/ 31 w 39"/>
                <a:gd name="T23" fmla="*/ 36 h 49"/>
                <a:gd name="T24" fmla="*/ 22 w 39"/>
                <a:gd name="T25" fmla="*/ 29 h 49"/>
                <a:gd name="T26" fmla="*/ 12 w 39"/>
                <a:gd name="T27" fmla="*/ 27 h 49"/>
                <a:gd name="T28" fmla="*/ 1 w 39"/>
                <a:gd name="T29" fmla="*/ 16 h 49"/>
                <a:gd name="T30" fmla="*/ 7 w 39"/>
                <a:gd name="T31" fmla="*/ 4 h 49"/>
                <a:gd name="T32" fmla="*/ 19 w 39"/>
                <a:gd name="T33" fmla="*/ 0 h 49"/>
                <a:gd name="T34" fmla="*/ 37 w 39"/>
                <a:gd name="T35" fmla="*/ 16 h 49"/>
                <a:gd name="T36" fmla="*/ 29 w 39"/>
                <a:gd name="T37" fmla="*/ 1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49">
                  <a:moveTo>
                    <a:pt x="29" y="16"/>
                  </a:moveTo>
                  <a:cubicBezTo>
                    <a:pt x="29" y="10"/>
                    <a:pt x="26" y="8"/>
                    <a:pt x="18" y="8"/>
                  </a:cubicBezTo>
                  <a:cubicBezTo>
                    <a:pt x="12" y="8"/>
                    <a:pt x="9" y="10"/>
                    <a:pt x="9" y="14"/>
                  </a:cubicBezTo>
                  <a:cubicBezTo>
                    <a:pt x="8" y="17"/>
                    <a:pt x="11" y="19"/>
                    <a:pt x="17" y="21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34" y="24"/>
                    <a:pt x="39" y="28"/>
                    <a:pt x="39" y="35"/>
                  </a:cubicBezTo>
                  <a:cubicBezTo>
                    <a:pt x="39" y="40"/>
                    <a:pt x="37" y="43"/>
                    <a:pt x="34" y="46"/>
                  </a:cubicBezTo>
                  <a:cubicBezTo>
                    <a:pt x="30" y="48"/>
                    <a:pt x="26" y="49"/>
                    <a:pt x="20" y="49"/>
                  </a:cubicBezTo>
                  <a:cubicBezTo>
                    <a:pt x="7" y="49"/>
                    <a:pt x="0" y="44"/>
                    <a:pt x="0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40"/>
                    <a:pt x="12" y="44"/>
                    <a:pt x="20" y="44"/>
                  </a:cubicBezTo>
                  <a:cubicBezTo>
                    <a:pt x="27" y="43"/>
                    <a:pt x="30" y="41"/>
                    <a:pt x="31" y="36"/>
                  </a:cubicBezTo>
                  <a:cubicBezTo>
                    <a:pt x="31" y="33"/>
                    <a:pt x="28" y="31"/>
                    <a:pt x="22" y="29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5" y="25"/>
                    <a:pt x="1" y="21"/>
                    <a:pt x="1" y="16"/>
                  </a:cubicBezTo>
                  <a:cubicBezTo>
                    <a:pt x="1" y="11"/>
                    <a:pt x="3" y="7"/>
                    <a:pt x="7" y="4"/>
                  </a:cubicBezTo>
                  <a:cubicBezTo>
                    <a:pt x="10" y="2"/>
                    <a:pt x="14" y="0"/>
                    <a:pt x="19" y="0"/>
                  </a:cubicBezTo>
                  <a:cubicBezTo>
                    <a:pt x="30" y="1"/>
                    <a:pt x="36" y="6"/>
                    <a:pt x="37" y="16"/>
                  </a:cubicBezTo>
                  <a:lnTo>
                    <a:pt x="29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9" name="Freeform 32"/>
            <p:cNvSpPr>
              <a:spLocks/>
            </p:cNvSpPr>
            <p:nvPr/>
          </p:nvSpPr>
          <p:spPr bwMode="auto">
            <a:xfrm>
              <a:off x="3025" y="1596"/>
              <a:ext cx="53" cy="143"/>
            </a:xfrm>
            <a:custGeom>
              <a:avLst/>
              <a:gdLst>
                <a:gd name="T0" fmla="*/ 14 w 22"/>
                <a:gd name="T1" fmla="*/ 20 h 60"/>
                <a:gd name="T2" fmla="*/ 14 w 22"/>
                <a:gd name="T3" fmla="*/ 50 h 60"/>
                <a:gd name="T4" fmla="*/ 19 w 22"/>
                <a:gd name="T5" fmla="*/ 54 h 60"/>
                <a:gd name="T6" fmla="*/ 22 w 22"/>
                <a:gd name="T7" fmla="*/ 54 h 60"/>
                <a:gd name="T8" fmla="*/ 22 w 22"/>
                <a:gd name="T9" fmla="*/ 60 h 60"/>
                <a:gd name="T10" fmla="*/ 17 w 22"/>
                <a:gd name="T11" fmla="*/ 60 h 60"/>
                <a:gd name="T12" fmla="*/ 16 w 22"/>
                <a:gd name="T13" fmla="*/ 60 h 60"/>
                <a:gd name="T14" fmla="*/ 8 w 22"/>
                <a:gd name="T15" fmla="*/ 58 h 60"/>
                <a:gd name="T16" fmla="*/ 6 w 22"/>
                <a:gd name="T17" fmla="*/ 51 h 60"/>
                <a:gd name="T18" fmla="*/ 6 w 22"/>
                <a:gd name="T19" fmla="*/ 20 h 60"/>
                <a:gd name="T20" fmla="*/ 0 w 22"/>
                <a:gd name="T21" fmla="*/ 20 h 60"/>
                <a:gd name="T22" fmla="*/ 0 w 22"/>
                <a:gd name="T23" fmla="*/ 13 h 60"/>
                <a:gd name="T24" fmla="*/ 6 w 22"/>
                <a:gd name="T25" fmla="*/ 13 h 60"/>
                <a:gd name="T26" fmla="*/ 6 w 22"/>
                <a:gd name="T27" fmla="*/ 0 h 60"/>
                <a:gd name="T28" fmla="*/ 14 w 22"/>
                <a:gd name="T29" fmla="*/ 0 h 60"/>
                <a:gd name="T30" fmla="*/ 14 w 22"/>
                <a:gd name="T31" fmla="*/ 13 h 60"/>
                <a:gd name="T32" fmla="*/ 22 w 22"/>
                <a:gd name="T33" fmla="*/ 13 h 60"/>
                <a:gd name="T34" fmla="*/ 22 w 22"/>
                <a:gd name="T35" fmla="*/ 20 h 60"/>
                <a:gd name="T36" fmla="*/ 14 w 22"/>
                <a:gd name="T37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60">
                  <a:moveTo>
                    <a:pt x="14" y="20"/>
                  </a:moveTo>
                  <a:cubicBezTo>
                    <a:pt x="14" y="50"/>
                    <a:pt x="14" y="50"/>
                    <a:pt x="14" y="50"/>
                  </a:cubicBezTo>
                  <a:cubicBezTo>
                    <a:pt x="14" y="53"/>
                    <a:pt x="16" y="54"/>
                    <a:pt x="19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1" y="60"/>
                    <a:pt x="19" y="60"/>
                    <a:pt x="17" y="60"/>
                  </a:cubicBezTo>
                  <a:cubicBezTo>
                    <a:pt x="17" y="60"/>
                    <a:pt x="16" y="60"/>
                    <a:pt x="16" y="60"/>
                  </a:cubicBezTo>
                  <a:cubicBezTo>
                    <a:pt x="12" y="60"/>
                    <a:pt x="9" y="59"/>
                    <a:pt x="8" y="58"/>
                  </a:cubicBezTo>
                  <a:cubicBezTo>
                    <a:pt x="7" y="56"/>
                    <a:pt x="6" y="54"/>
                    <a:pt x="6" y="5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20"/>
                    <a:pt x="22" y="20"/>
                    <a:pt x="22" y="20"/>
                  </a:cubicBezTo>
                  <a:lnTo>
                    <a:pt x="1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0" name="Freeform 33"/>
            <p:cNvSpPr>
              <a:spLocks/>
            </p:cNvSpPr>
            <p:nvPr/>
          </p:nvSpPr>
          <p:spPr bwMode="auto">
            <a:xfrm>
              <a:off x="3099" y="1622"/>
              <a:ext cx="54" cy="117"/>
            </a:xfrm>
            <a:custGeom>
              <a:avLst/>
              <a:gdLst>
                <a:gd name="T0" fmla="*/ 8 w 23"/>
                <a:gd name="T1" fmla="*/ 49 h 49"/>
                <a:gd name="T2" fmla="*/ 0 w 23"/>
                <a:gd name="T3" fmla="*/ 49 h 49"/>
                <a:gd name="T4" fmla="*/ 0 w 23"/>
                <a:gd name="T5" fmla="*/ 2 h 49"/>
                <a:gd name="T6" fmla="*/ 7 w 23"/>
                <a:gd name="T7" fmla="*/ 2 h 49"/>
                <a:gd name="T8" fmla="*/ 7 w 23"/>
                <a:gd name="T9" fmla="*/ 10 h 49"/>
                <a:gd name="T10" fmla="*/ 21 w 23"/>
                <a:gd name="T11" fmla="*/ 0 h 49"/>
                <a:gd name="T12" fmla="*/ 22 w 23"/>
                <a:gd name="T13" fmla="*/ 1 h 49"/>
                <a:gd name="T14" fmla="*/ 23 w 23"/>
                <a:gd name="T15" fmla="*/ 1 h 49"/>
                <a:gd name="T16" fmla="*/ 23 w 23"/>
                <a:gd name="T17" fmla="*/ 9 h 49"/>
                <a:gd name="T18" fmla="*/ 20 w 23"/>
                <a:gd name="T19" fmla="*/ 9 h 49"/>
                <a:gd name="T20" fmla="*/ 12 w 23"/>
                <a:gd name="T21" fmla="*/ 12 h 49"/>
                <a:gd name="T22" fmla="*/ 8 w 23"/>
                <a:gd name="T23" fmla="*/ 22 h 49"/>
                <a:gd name="T24" fmla="*/ 8 w 23"/>
                <a:gd name="T2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49">
                  <a:moveTo>
                    <a:pt x="8" y="49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4"/>
                    <a:pt x="15" y="0"/>
                    <a:pt x="21" y="0"/>
                  </a:cubicBezTo>
                  <a:cubicBezTo>
                    <a:pt x="21" y="0"/>
                    <a:pt x="22" y="1"/>
                    <a:pt x="22" y="1"/>
                  </a:cubicBezTo>
                  <a:cubicBezTo>
                    <a:pt x="22" y="1"/>
                    <a:pt x="23" y="1"/>
                    <a:pt x="23" y="1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6" y="9"/>
                    <a:pt x="13" y="10"/>
                    <a:pt x="12" y="12"/>
                  </a:cubicBezTo>
                  <a:cubicBezTo>
                    <a:pt x="9" y="15"/>
                    <a:pt x="8" y="18"/>
                    <a:pt x="8" y="22"/>
                  </a:cubicBezTo>
                  <a:lnTo>
                    <a:pt x="8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1" name="Freeform 34"/>
            <p:cNvSpPr>
              <a:spLocks/>
            </p:cNvSpPr>
            <p:nvPr/>
          </p:nvSpPr>
          <p:spPr bwMode="auto">
            <a:xfrm>
              <a:off x="3167" y="1627"/>
              <a:ext cx="90" cy="112"/>
            </a:xfrm>
            <a:custGeom>
              <a:avLst/>
              <a:gdLst>
                <a:gd name="T0" fmla="*/ 30 w 38"/>
                <a:gd name="T1" fmla="*/ 47 h 47"/>
                <a:gd name="T2" fmla="*/ 30 w 38"/>
                <a:gd name="T3" fmla="*/ 40 h 47"/>
                <a:gd name="T4" fmla="*/ 30 w 38"/>
                <a:gd name="T5" fmla="*/ 40 h 47"/>
                <a:gd name="T6" fmla="*/ 15 w 38"/>
                <a:gd name="T7" fmla="*/ 47 h 47"/>
                <a:gd name="T8" fmla="*/ 5 w 38"/>
                <a:gd name="T9" fmla="*/ 46 h 47"/>
                <a:gd name="T10" fmla="*/ 0 w 38"/>
                <a:gd name="T11" fmla="*/ 34 h 47"/>
                <a:gd name="T12" fmla="*/ 0 w 38"/>
                <a:gd name="T13" fmla="*/ 0 h 47"/>
                <a:gd name="T14" fmla="*/ 8 w 38"/>
                <a:gd name="T15" fmla="*/ 0 h 47"/>
                <a:gd name="T16" fmla="*/ 8 w 38"/>
                <a:gd name="T17" fmla="*/ 31 h 47"/>
                <a:gd name="T18" fmla="*/ 17 w 38"/>
                <a:gd name="T19" fmla="*/ 42 h 47"/>
                <a:gd name="T20" fmla="*/ 30 w 38"/>
                <a:gd name="T21" fmla="*/ 26 h 47"/>
                <a:gd name="T22" fmla="*/ 30 w 38"/>
                <a:gd name="T23" fmla="*/ 0 h 47"/>
                <a:gd name="T24" fmla="*/ 38 w 38"/>
                <a:gd name="T25" fmla="*/ 0 h 47"/>
                <a:gd name="T26" fmla="*/ 38 w 38"/>
                <a:gd name="T27" fmla="*/ 47 h 47"/>
                <a:gd name="T28" fmla="*/ 30 w 38"/>
                <a:gd name="T2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47">
                  <a:moveTo>
                    <a:pt x="30" y="47"/>
                  </a:moveTo>
                  <a:cubicBezTo>
                    <a:pt x="30" y="40"/>
                    <a:pt x="30" y="40"/>
                    <a:pt x="30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27" y="45"/>
                    <a:pt x="22" y="47"/>
                    <a:pt x="15" y="47"/>
                  </a:cubicBezTo>
                  <a:cubicBezTo>
                    <a:pt x="11" y="47"/>
                    <a:pt x="8" y="47"/>
                    <a:pt x="5" y="46"/>
                  </a:cubicBezTo>
                  <a:cubicBezTo>
                    <a:pt x="2" y="43"/>
                    <a:pt x="0" y="39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8"/>
                    <a:pt x="11" y="42"/>
                    <a:pt x="17" y="42"/>
                  </a:cubicBezTo>
                  <a:cubicBezTo>
                    <a:pt x="25" y="41"/>
                    <a:pt x="29" y="36"/>
                    <a:pt x="30" y="26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47"/>
                    <a:pt x="38" y="47"/>
                    <a:pt x="38" y="47"/>
                  </a:cubicBezTo>
                  <a:lnTo>
                    <a:pt x="3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2" name="Freeform 35"/>
            <p:cNvSpPr>
              <a:spLocks/>
            </p:cNvSpPr>
            <p:nvPr/>
          </p:nvSpPr>
          <p:spPr bwMode="auto">
            <a:xfrm>
              <a:off x="3279" y="1622"/>
              <a:ext cx="94" cy="117"/>
            </a:xfrm>
            <a:custGeom>
              <a:avLst/>
              <a:gdLst>
                <a:gd name="T0" fmla="*/ 32 w 40"/>
                <a:gd name="T1" fmla="*/ 18 h 49"/>
                <a:gd name="T2" fmla="*/ 21 w 40"/>
                <a:gd name="T3" fmla="*/ 8 h 49"/>
                <a:gd name="T4" fmla="*/ 8 w 40"/>
                <a:gd name="T5" fmla="*/ 25 h 49"/>
                <a:gd name="T6" fmla="*/ 21 w 40"/>
                <a:gd name="T7" fmla="*/ 44 h 49"/>
                <a:gd name="T8" fmla="*/ 32 w 40"/>
                <a:gd name="T9" fmla="*/ 32 h 49"/>
                <a:gd name="T10" fmla="*/ 40 w 40"/>
                <a:gd name="T11" fmla="*/ 32 h 49"/>
                <a:gd name="T12" fmla="*/ 21 w 40"/>
                <a:gd name="T13" fmla="*/ 49 h 49"/>
                <a:gd name="T14" fmla="*/ 5 w 40"/>
                <a:gd name="T15" fmla="*/ 44 h 49"/>
                <a:gd name="T16" fmla="*/ 0 w 40"/>
                <a:gd name="T17" fmla="*/ 27 h 49"/>
                <a:gd name="T18" fmla="*/ 6 w 40"/>
                <a:gd name="T19" fmla="*/ 7 h 49"/>
                <a:gd name="T20" fmla="*/ 22 w 40"/>
                <a:gd name="T21" fmla="*/ 0 h 49"/>
                <a:gd name="T22" fmla="*/ 40 w 40"/>
                <a:gd name="T23" fmla="*/ 18 h 49"/>
                <a:gd name="T24" fmla="*/ 32 w 40"/>
                <a:gd name="T25" fmla="*/ 1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49">
                  <a:moveTo>
                    <a:pt x="32" y="18"/>
                  </a:moveTo>
                  <a:cubicBezTo>
                    <a:pt x="32" y="11"/>
                    <a:pt x="28" y="8"/>
                    <a:pt x="21" y="8"/>
                  </a:cubicBezTo>
                  <a:cubicBezTo>
                    <a:pt x="13" y="8"/>
                    <a:pt x="8" y="14"/>
                    <a:pt x="8" y="25"/>
                  </a:cubicBezTo>
                  <a:cubicBezTo>
                    <a:pt x="8" y="38"/>
                    <a:pt x="12" y="44"/>
                    <a:pt x="21" y="44"/>
                  </a:cubicBezTo>
                  <a:cubicBezTo>
                    <a:pt x="27" y="43"/>
                    <a:pt x="31" y="39"/>
                    <a:pt x="3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8" y="43"/>
                    <a:pt x="32" y="49"/>
                    <a:pt x="21" y="49"/>
                  </a:cubicBezTo>
                  <a:cubicBezTo>
                    <a:pt x="14" y="49"/>
                    <a:pt x="9" y="47"/>
                    <a:pt x="5" y="44"/>
                  </a:cubicBezTo>
                  <a:cubicBezTo>
                    <a:pt x="2" y="40"/>
                    <a:pt x="0" y="34"/>
                    <a:pt x="0" y="27"/>
                  </a:cubicBezTo>
                  <a:cubicBezTo>
                    <a:pt x="0" y="18"/>
                    <a:pt x="2" y="12"/>
                    <a:pt x="6" y="7"/>
                  </a:cubicBezTo>
                  <a:cubicBezTo>
                    <a:pt x="10" y="3"/>
                    <a:pt x="15" y="0"/>
                    <a:pt x="22" y="0"/>
                  </a:cubicBezTo>
                  <a:cubicBezTo>
                    <a:pt x="33" y="1"/>
                    <a:pt x="39" y="7"/>
                    <a:pt x="40" y="18"/>
                  </a:cubicBezTo>
                  <a:lnTo>
                    <a:pt x="32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3" name="Freeform 36"/>
            <p:cNvSpPr>
              <a:spLocks/>
            </p:cNvSpPr>
            <p:nvPr/>
          </p:nvSpPr>
          <p:spPr bwMode="auto">
            <a:xfrm>
              <a:off x="3380" y="1596"/>
              <a:ext cx="52" cy="143"/>
            </a:xfrm>
            <a:custGeom>
              <a:avLst/>
              <a:gdLst>
                <a:gd name="T0" fmla="*/ 14 w 22"/>
                <a:gd name="T1" fmla="*/ 20 h 60"/>
                <a:gd name="T2" fmla="*/ 14 w 22"/>
                <a:gd name="T3" fmla="*/ 50 h 60"/>
                <a:gd name="T4" fmla="*/ 19 w 22"/>
                <a:gd name="T5" fmla="*/ 54 h 60"/>
                <a:gd name="T6" fmla="*/ 22 w 22"/>
                <a:gd name="T7" fmla="*/ 54 h 60"/>
                <a:gd name="T8" fmla="*/ 22 w 22"/>
                <a:gd name="T9" fmla="*/ 60 h 60"/>
                <a:gd name="T10" fmla="*/ 17 w 22"/>
                <a:gd name="T11" fmla="*/ 60 h 60"/>
                <a:gd name="T12" fmla="*/ 16 w 22"/>
                <a:gd name="T13" fmla="*/ 60 h 60"/>
                <a:gd name="T14" fmla="*/ 8 w 22"/>
                <a:gd name="T15" fmla="*/ 58 h 60"/>
                <a:gd name="T16" fmla="*/ 6 w 22"/>
                <a:gd name="T17" fmla="*/ 51 h 60"/>
                <a:gd name="T18" fmla="*/ 6 w 22"/>
                <a:gd name="T19" fmla="*/ 20 h 60"/>
                <a:gd name="T20" fmla="*/ 0 w 22"/>
                <a:gd name="T21" fmla="*/ 20 h 60"/>
                <a:gd name="T22" fmla="*/ 0 w 22"/>
                <a:gd name="T23" fmla="*/ 13 h 60"/>
                <a:gd name="T24" fmla="*/ 6 w 22"/>
                <a:gd name="T25" fmla="*/ 13 h 60"/>
                <a:gd name="T26" fmla="*/ 6 w 22"/>
                <a:gd name="T27" fmla="*/ 0 h 60"/>
                <a:gd name="T28" fmla="*/ 14 w 22"/>
                <a:gd name="T29" fmla="*/ 0 h 60"/>
                <a:gd name="T30" fmla="*/ 14 w 22"/>
                <a:gd name="T31" fmla="*/ 13 h 60"/>
                <a:gd name="T32" fmla="*/ 22 w 22"/>
                <a:gd name="T33" fmla="*/ 13 h 60"/>
                <a:gd name="T34" fmla="*/ 22 w 22"/>
                <a:gd name="T35" fmla="*/ 20 h 60"/>
                <a:gd name="T36" fmla="*/ 14 w 22"/>
                <a:gd name="T37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60">
                  <a:moveTo>
                    <a:pt x="14" y="20"/>
                  </a:moveTo>
                  <a:cubicBezTo>
                    <a:pt x="14" y="50"/>
                    <a:pt x="14" y="50"/>
                    <a:pt x="14" y="50"/>
                  </a:cubicBezTo>
                  <a:cubicBezTo>
                    <a:pt x="14" y="53"/>
                    <a:pt x="16" y="54"/>
                    <a:pt x="19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1" y="60"/>
                    <a:pt x="19" y="60"/>
                    <a:pt x="17" y="60"/>
                  </a:cubicBezTo>
                  <a:cubicBezTo>
                    <a:pt x="17" y="60"/>
                    <a:pt x="16" y="60"/>
                    <a:pt x="16" y="60"/>
                  </a:cubicBezTo>
                  <a:cubicBezTo>
                    <a:pt x="12" y="60"/>
                    <a:pt x="10" y="59"/>
                    <a:pt x="8" y="58"/>
                  </a:cubicBezTo>
                  <a:cubicBezTo>
                    <a:pt x="7" y="56"/>
                    <a:pt x="6" y="54"/>
                    <a:pt x="6" y="5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20"/>
                    <a:pt x="22" y="20"/>
                    <a:pt x="22" y="20"/>
                  </a:cubicBezTo>
                  <a:lnTo>
                    <a:pt x="1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4" name="Freeform 37"/>
            <p:cNvSpPr>
              <a:spLocks noEditPoints="1"/>
            </p:cNvSpPr>
            <p:nvPr/>
          </p:nvSpPr>
          <p:spPr bwMode="auto">
            <a:xfrm>
              <a:off x="3451" y="1587"/>
              <a:ext cx="19" cy="152"/>
            </a:xfrm>
            <a:custGeom>
              <a:avLst/>
              <a:gdLst>
                <a:gd name="T0" fmla="*/ 19 w 19"/>
                <a:gd name="T1" fmla="*/ 152 h 152"/>
                <a:gd name="T2" fmla="*/ 0 w 19"/>
                <a:gd name="T3" fmla="*/ 152 h 152"/>
                <a:gd name="T4" fmla="*/ 0 w 19"/>
                <a:gd name="T5" fmla="*/ 40 h 152"/>
                <a:gd name="T6" fmla="*/ 19 w 19"/>
                <a:gd name="T7" fmla="*/ 40 h 152"/>
                <a:gd name="T8" fmla="*/ 19 w 19"/>
                <a:gd name="T9" fmla="*/ 152 h 152"/>
                <a:gd name="T10" fmla="*/ 0 w 19"/>
                <a:gd name="T11" fmla="*/ 21 h 152"/>
                <a:gd name="T12" fmla="*/ 0 w 19"/>
                <a:gd name="T13" fmla="*/ 0 h 152"/>
                <a:gd name="T14" fmla="*/ 19 w 19"/>
                <a:gd name="T15" fmla="*/ 0 h 152"/>
                <a:gd name="T16" fmla="*/ 19 w 19"/>
                <a:gd name="T17" fmla="*/ 21 h 152"/>
                <a:gd name="T18" fmla="*/ 0 w 19"/>
                <a:gd name="T19" fmla="*/ 2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52">
                  <a:moveTo>
                    <a:pt x="19" y="152"/>
                  </a:moveTo>
                  <a:lnTo>
                    <a:pt x="0" y="152"/>
                  </a:lnTo>
                  <a:lnTo>
                    <a:pt x="0" y="40"/>
                  </a:lnTo>
                  <a:lnTo>
                    <a:pt x="19" y="40"/>
                  </a:lnTo>
                  <a:lnTo>
                    <a:pt x="19" y="152"/>
                  </a:lnTo>
                  <a:close/>
                  <a:moveTo>
                    <a:pt x="0" y="21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9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5" name="Freeform 38"/>
            <p:cNvSpPr>
              <a:spLocks noEditPoints="1"/>
            </p:cNvSpPr>
            <p:nvPr/>
          </p:nvSpPr>
          <p:spPr bwMode="auto">
            <a:xfrm>
              <a:off x="3492" y="1622"/>
              <a:ext cx="104" cy="117"/>
            </a:xfrm>
            <a:custGeom>
              <a:avLst/>
              <a:gdLst>
                <a:gd name="T0" fmla="*/ 6 w 44"/>
                <a:gd name="T1" fmla="*/ 8 h 49"/>
                <a:gd name="T2" fmla="*/ 22 w 44"/>
                <a:gd name="T3" fmla="*/ 0 h 49"/>
                <a:gd name="T4" fmla="*/ 38 w 44"/>
                <a:gd name="T5" fmla="*/ 8 h 49"/>
                <a:gd name="T6" fmla="*/ 44 w 44"/>
                <a:gd name="T7" fmla="*/ 25 h 49"/>
                <a:gd name="T8" fmla="*/ 38 w 44"/>
                <a:gd name="T9" fmla="*/ 43 h 49"/>
                <a:gd name="T10" fmla="*/ 22 w 44"/>
                <a:gd name="T11" fmla="*/ 49 h 49"/>
                <a:gd name="T12" fmla="*/ 7 w 44"/>
                <a:gd name="T13" fmla="*/ 45 h 49"/>
                <a:gd name="T14" fmla="*/ 0 w 44"/>
                <a:gd name="T15" fmla="*/ 25 h 49"/>
                <a:gd name="T16" fmla="*/ 6 w 44"/>
                <a:gd name="T17" fmla="*/ 8 h 49"/>
                <a:gd name="T18" fmla="*/ 22 w 44"/>
                <a:gd name="T19" fmla="*/ 43 h 49"/>
                <a:gd name="T20" fmla="*/ 36 w 44"/>
                <a:gd name="T21" fmla="*/ 25 h 49"/>
                <a:gd name="T22" fmla="*/ 22 w 44"/>
                <a:gd name="T23" fmla="*/ 8 h 49"/>
                <a:gd name="T24" fmla="*/ 8 w 44"/>
                <a:gd name="T25" fmla="*/ 25 h 49"/>
                <a:gd name="T26" fmla="*/ 22 w 44"/>
                <a:gd name="T27" fmla="*/ 4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49">
                  <a:moveTo>
                    <a:pt x="6" y="8"/>
                  </a:moveTo>
                  <a:cubicBezTo>
                    <a:pt x="10" y="3"/>
                    <a:pt x="16" y="0"/>
                    <a:pt x="22" y="0"/>
                  </a:cubicBezTo>
                  <a:cubicBezTo>
                    <a:pt x="29" y="0"/>
                    <a:pt x="34" y="3"/>
                    <a:pt x="38" y="8"/>
                  </a:cubicBezTo>
                  <a:cubicBezTo>
                    <a:pt x="42" y="12"/>
                    <a:pt x="44" y="18"/>
                    <a:pt x="44" y="25"/>
                  </a:cubicBezTo>
                  <a:cubicBezTo>
                    <a:pt x="44" y="33"/>
                    <a:pt x="42" y="38"/>
                    <a:pt x="38" y="43"/>
                  </a:cubicBezTo>
                  <a:cubicBezTo>
                    <a:pt x="34" y="47"/>
                    <a:pt x="29" y="49"/>
                    <a:pt x="22" y="49"/>
                  </a:cubicBezTo>
                  <a:cubicBezTo>
                    <a:pt x="16" y="49"/>
                    <a:pt x="11" y="48"/>
                    <a:pt x="7" y="45"/>
                  </a:cubicBezTo>
                  <a:cubicBezTo>
                    <a:pt x="3" y="40"/>
                    <a:pt x="0" y="34"/>
                    <a:pt x="0" y="25"/>
                  </a:cubicBezTo>
                  <a:cubicBezTo>
                    <a:pt x="0" y="18"/>
                    <a:pt x="2" y="12"/>
                    <a:pt x="6" y="8"/>
                  </a:cubicBezTo>
                  <a:close/>
                  <a:moveTo>
                    <a:pt x="22" y="43"/>
                  </a:moveTo>
                  <a:cubicBezTo>
                    <a:pt x="30" y="43"/>
                    <a:pt x="35" y="37"/>
                    <a:pt x="36" y="25"/>
                  </a:cubicBezTo>
                  <a:cubicBezTo>
                    <a:pt x="35" y="14"/>
                    <a:pt x="30" y="8"/>
                    <a:pt x="22" y="8"/>
                  </a:cubicBezTo>
                  <a:cubicBezTo>
                    <a:pt x="13" y="8"/>
                    <a:pt x="9" y="14"/>
                    <a:pt x="8" y="25"/>
                  </a:cubicBezTo>
                  <a:cubicBezTo>
                    <a:pt x="9" y="37"/>
                    <a:pt x="13" y="43"/>
                    <a:pt x="22" y="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6" name="Freeform 39"/>
            <p:cNvSpPr>
              <a:spLocks/>
            </p:cNvSpPr>
            <p:nvPr/>
          </p:nvSpPr>
          <p:spPr bwMode="auto">
            <a:xfrm>
              <a:off x="3617" y="1622"/>
              <a:ext cx="90" cy="117"/>
            </a:xfrm>
            <a:custGeom>
              <a:avLst/>
              <a:gdLst>
                <a:gd name="T0" fmla="*/ 38 w 38"/>
                <a:gd name="T1" fmla="*/ 49 h 49"/>
                <a:gd name="T2" fmla="*/ 31 w 38"/>
                <a:gd name="T3" fmla="*/ 49 h 49"/>
                <a:gd name="T4" fmla="*/ 31 w 38"/>
                <a:gd name="T5" fmla="*/ 20 h 49"/>
                <a:gd name="T6" fmla="*/ 20 w 38"/>
                <a:gd name="T7" fmla="*/ 8 h 49"/>
                <a:gd name="T8" fmla="*/ 12 w 38"/>
                <a:gd name="T9" fmla="*/ 12 h 49"/>
                <a:gd name="T10" fmla="*/ 8 w 38"/>
                <a:gd name="T11" fmla="*/ 23 h 49"/>
                <a:gd name="T12" fmla="*/ 8 w 38"/>
                <a:gd name="T13" fmla="*/ 49 h 49"/>
                <a:gd name="T14" fmla="*/ 0 w 38"/>
                <a:gd name="T15" fmla="*/ 49 h 49"/>
                <a:gd name="T16" fmla="*/ 0 w 38"/>
                <a:gd name="T17" fmla="*/ 2 h 49"/>
                <a:gd name="T18" fmla="*/ 8 w 38"/>
                <a:gd name="T19" fmla="*/ 2 h 49"/>
                <a:gd name="T20" fmla="*/ 8 w 38"/>
                <a:gd name="T21" fmla="*/ 9 h 49"/>
                <a:gd name="T22" fmla="*/ 22 w 38"/>
                <a:gd name="T23" fmla="*/ 0 h 49"/>
                <a:gd name="T24" fmla="*/ 38 w 38"/>
                <a:gd name="T25" fmla="*/ 17 h 49"/>
                <a:gd name="T26" fmla="*/ 38 w 38"/>
                <a:gd name="T2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9">
                  <a:moveTo>
                    <a:pt x="38" y="49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2"/>
                    <a:pt x="28" y="7"/>
                    <a:pt x="20" y="8"/>
                  </a:cubicBezTo>
                  <a:cubicBezTo>
                    <a:pt x="17" y="8"/>
                    <a:pt x="14" y="9"/>
                    <a:pt x="12" y="12"/>
                  </a:cubicBezTo>
                  <a:cubicBezTo>
                    <a:pt x="9" y="14"/>
                    <a:pt x="8" y="18"/>
                    <a:pt x="8" y="23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1" y="3"/>
                    <a:pt x="16" y="0"/>
                    <a:pt x="22" y="0"/>
                  </a:cubicBezTo>
                  <a:cubicBezTo>
                    <a:pt x="33" y="1"/>
                    <a:pt x="38" y="6"/>
                    <a:pt x="38" y="17"/>
                  </a:cubicBezTo>
                  <a:lnTo>
                    <a:pt x="38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" name="Freeform 40"/>
            <p:cNvSpPr>
              <a:spLocks noEditPoints="1"/>
            </p:cNvSpPr>
            <p:nvPr/>
          </p:nvSpPr>
          <p:spPr bwMode="auto">
            <a:xfrm>
              <a:off x="3797" y="1587"/>
              <a:ext cx="121" cy="152"/>
            </a:xfrm>
            <a:custGeom>
              <a:avLst/>
              <a:gdLst>
                <a:gd name="T0" fmla="*/ 0 w 51"/>
                <a:gd name="T1" fmla="*/ 0 h 64"/>
                <a:gd name="T2" fmla="*/ 29 w 51"/>
                <a:gd name="T3" fmla="*/ 0 h 64"/>
                <a:gd name="T4" fmla="*/ 47 w 51"/>
                <a:gd name="T5" fmla="*/ 16 h 64"/>
                <a:gd name="T6" fmla="*/ 39 w 51"/>
                <a:gd name="T7" fmla="*/ 29 h 64"/>
                <a:gd name="T8" fmla="*/ 51 w 51"/>
                <a:gd name="T9" fmla="*/ 45 h 64"/>
                <a:gd name="T10" fmla="*/ 46 w 51"/>
                <a:gd name="T11" fmla="*/ 57 h 64"/>
                <a:gd name="T12" fmla="*/ 28 w 51"/>
                <a:gd name="T13" fmla="*/ 64 h 64"/>
                <a:gd name="T14" fmla="*/ 0 w 51"/>
                <a:gd name="T15" fmla="*/ 64 h 64"/>
                <a:gd name="T16" fmla="*/ 0 w 51"/>
                <a:gd name="T17" fmla="*/ 0 h 64"/>
                <a:gd name="T18" fmla="*/ 9 w 51"/>
                <a:gd name="T19" fmla="*/ 27 h 64"/>
                <a:gd name="T20" fmla="*/ 25 w 51"/>
                <a:gd name="T21" fmla="*/ 27 h 64"/>
                <a:gd name="T22" fmla="*/ 38 w 51"/>
                <a:gd name="T23" fmla="*/ 16 h 64"/>
                <a:gd name="T24" fmla="*/ 25 w 51"/>
                <a:gd name="T25" fmla="*/ 7 h 64"/>
                <a:gd name="T26" fmla="*/ 9 w 51"/>
                <a:gd name="T27" fmla="*/ 7 h 64"/>
                <a:gd name="T28" fmla="*/ 9 w 51"/>
                <a:gd name="T29" fmla="*/ 27 h 64"/>
                <a:gd name="T30" fmla="*/ 9 w 51"/>
                <a:gd name="T31" fmla="*/ 57 h 64"/>
                <a:gd name="T32" fmla="*/ 28 w 51"/>
                <a:gd name="T33" fmla="*/ 57 h 64"/>
                <a:gd name="T34" fmla="*/ 42 w 51"/>
                <a:gd name="T35" fmla="*/ 45 h 64"/>
                <a:gd name="T36" fmla="*/ 26 w 51"/>
                <a:gd name="T37" fmla="*/ 34 h 64"/>
                <a:gd name="T38" fmla="*/ 9 w 51"/>
                <a:gd name="T39" fmla="*/ 34 h 64"/>
                <a:gd name="T40" fmla="*/ 9 w 51"/>
                <a:gd name="T41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64">
                  <a:moveTo>
                    <a:pt x="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41" y="0"/>
                    <a:pt x="47" y="6"/>
                    <a:pt x="47" y="16"/>
                  </a:cubicBezTo>
                  <a:cubicBezTo>
                    <a:pt x="47" y="22"/>
                    <a:pt x="44" y="27"/>
                    <a:pt x="39" y="29"/>
                  </a:cubicBezTo>
                  <a:cubicBezTo>
                    <a:pt x="47" y="32"/>
                    <a:pt x="51" y="37"/>
                    <a:pt x="51" y="45"/>
                  </a:cubicBezTo>
                  <a:cubicBezTo>
                    <a:pt x="51" y="50"/>
                    <a:pt x="49" y="54"/>
                    <a:pt x="46" y="57"/>
                  </a:cubicBezTo>
                  <a:cubicBezTo>
                    <a:pt x="42" y="61"/>
                    <a:pt x="36" y="64"/>
                    <a:pt x="28" y="64"/>
                  </a:cubicBezTo>
                  <a:cubicBezTo>
                    <a:pt x="0" y="64"/>
                    <a:pt x="0" y="64"/>
                    <a:pt x="0" y="64"/>
                  </a:cubicBezTo>
                  <a:lnTo>
                    <a:pt x="0" y="0"/>
                  </a:lnTo>
                  <a:close/>
                  <a:moveTo>
                    <a:pt x="9" y="27"/>
                  </a:moveTo>
                  <a:cubicBezTo>
                    <a:pt x="25" y="27"/>
                    <a:pt x="25" y="27"/>
                    <a:pt x="25" y="27"/>
                  </a:cubicBezTo>
                  <a:cubicBezTo>
                    <a:pt x="34" y="27"/>
                    <a:pt x="38" y="23"/>
                    <a:pt x="38" y="16"/>
                  </a:cubicBezTo>
                  <a:cubicBezTo>
                    <a:pt x="38" y="10"/>
                    <a:pt x="34" y="7"/>
                    <a:pt x="25" y="7"/>
                  </a:cubicBezTo>
                  <a:cubicBezTo>
                    <a:pt x="9" y="7"/>
                    <a:pt x="9" y="7"/>
                    <a:pt x="9" y="7"/>
                  </a:cubicBezTo>
                  <a:lnTo>
                    <a:pt x="9" y="27"/>
                  </a:lnTo>
                  <a:close/>
                  <a:moveTo>
                    <a:pt x="9" y="57"/>
                  </a:moveTo>
                  <a:cubicBezTo>
                    <a:pt x="28" y="57"/>
                    <a:pt x="28" y="57"/>
                    <a:pt x="28" y="57"/>
                  </a:cubicBezTo>
                  <a:cubicBezTo>
                    <a:pt x="37" y="56"/>
                    <a:pt x="41" y="52"/>
                    <a:pt x="42" y="45"/>
                  </a:cubicBezTo>
                  <a:cubicBezTo>
                    <a:pt x="42" y="38"/>
                    <a:pt x="37" y="34"/>
                    <a:pt x="26" y="34"/>
                  </a:cubicBezTo>
                  <a:cubicBezTo>
                    <a:pt x="9" y="34"/>
                    <a:pt x="9" y="34"/>
                    <a:pt x="9" y="34"/>
                  </a:cubicBezTo>
                  <a:lnTo>
                    <a:pt x="9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" name="Freeform 41"/>
            <p:cNvSpPr>
              <a:spLocks noEditPoints="1"/>
            </p:cNvSpPr>
            <p:nvPr/>
          </p:nvSpPr>
          <p:spPr bwMode="auto">
            <a:xfrm>
              <a:off x="3932" y="1622"/>
              <a:ext cx="106" cy="117"/>
            </a:xfrm>
            <a:custGeom>
              <a:avLst/>
              <a:gdLst>
                <a:gd name="T0" fmla="*/ 2 w 45"/>
                <a:gd name="T1" fmla="*/ 16 h 49"/>
                <a:gd name="T2" fmla="*/ 22 w 45"/>
                <a:gd name="T3" fmla="*/ 0 h 49"/>
                <a:gd name="T4" fmla="*/ 39 w 45"/>
                <a:gd name="T5" fmla="*/ 14 h 49"/>
                <a:gd name="T6" fmla="*/ 39 w 45"/>
                <a:gd name="T7" fmla="*/ 41 h 49"/>
                <a:gd name="T8" fmla="*/ 42 w 45"/>
                <a:gd name="T9" fmla="*/ 44 h 49"/>
                <a:gd name="T10" fmla="*/ 43 w 45"/>
                <a:gd name="T11" fmla="*/ 44 h 49"/>
                <a:gd name="T12" fmla="*/ 45 w 45"/>
                <a:gd name="T13" fmla="*/ 43 h 49"/>
                <a:gd name="T14" fmla="*/ 45 w 45"/>
                <a:gd name="T15" fmla="*/ 49 h 49"/>
                <a:gd name="T16" fmla="*/ 43 w 45"/>
                <a:gd name="T17" fmla="*/ 49 h 49"/>
                <a:gd name="T18" fmla="*/ 40 w 45"/>
                <a:gd name="T19" fmla="*/ 49 h 49"/>
                <a:gd name="T20" fmla="*/ 32 w 45"/>
                <a:gd name="T21" fmla="*/ 43 h 49"/>
                <a:gd name="T22" fmla="*/ 15 w 45"/>
                <a:gd name="T23" fmla="*/ 49 h 49"/>
                <a:gd name="T24" fmla="*/ 0 w 45"/>
                <a:gd name="T25" fmla="*/ 37 h 49"/>
                <a:gd name="T26" fmla="*/ 15 w 45"/>
                <a:gd name="T27" fmla="*/ 22 h 49"/>
                <a:gd name="T28" fmla="*/ 28 w 45"/>
                <a:gd name="T29" fmla="*/ 21 h 49"/>
                <a:gd name="T30" fmla="*/ 32 w 45"/>
                <a:gd name="T31" fmla="*/ 15 h 49"/>
                <a:gd name="T32" fmla="*/ 21 w 45"/>
                <a:gd name="T33" fmla="*/ 7 h 49"/>
                <a:gd name="T34" fmla="*/ 10 w 45"/>
                <a:gd name="T35" fmla="*/ 16 h 49"/>
                <a:gd name="T36" fmla="*/ 2 w 45"/>
                <a:gd name="T37" fmla="*/ 16 h 49"/>
                <a:gd name="T38" fmla="*/ 32 w 45"/>
                <a:gd name="T39" fmla="*/ 25 h 49"/>
                <a:gd name="T40" fmla="*/ 18 w 45"/>
                <a:gd name="T41" fmla="*/ 28 h 49"/>
                <a:gd name="T42" fmla="*/ 8 w 45"/>
                <a:gd name="T43" fmla="*/ 36 h 49"/>
                <a:gd name="T44" fmla="*/ 17 w 45"/>
                <a:gd name="T45" fmla="*/ 44 h 49"/>
                <a:gd name="T46" fmla="*/ 32 w 45"/>
                <a:gd name="T47" fmla="*/ 33 h 49"/>
                <a:gd name="T48" fmla="*/ 32 w 45"/>
                <a:gd name="T4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49">
                  <a:moveTo>
                    <a:pt x="2" y="16"/>
                  </a:moveTo>
                  <a:cubicBezTo>
                    <a:pt x="3" y="6"/>
                    <a:pt x="9" y="0"/>
                    <a:pt x="22" y="0"/>
                  </a:cubicBezTo>
                  <a:cubicBezTo>
                    <a:pt x="33" y="1"/>
                    <a:pt x="39" y="5"/>
                    <a:pt x="39" y="14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3"/>
                    <a:pt x="40" y="44"/>
                    <a:pt x="42" y="44"/>
                  </a:cubicBezTo>
                  <a:cubicBezTo>
                    <a:pt x="42" y="44"/>
                    <a:pt x="43" y="44"/>
                    <a:pt x="43" y="44"/>
                  </a:cubicBezTo>
                  <a:cubicBezTo>
                    <a:pt x="44" y="43"/>
                    <a:pt x="44" y="43"/>
                    <a:pt x="45" y="43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4" y="49"/>
                    <a:pt x="44" y="49"/>
                    <a:pt x="43" y="49"/>
                  </a:cubicBezTo>
                  <a:cubicBezTo>
                    <a:pt x="42" y="49"/>
                    <a:pt x="41" y="49"/>
                    <a:pt x="40" y="49"/>
                  </a:cubicBezTo>
                  <a:cubicBezTo>
                    <a:pt x="35" y="49"/>
                    <a:pt x="32" y="47"/>
                    <a:pt x="32" y="43"/>
                  </a:cubicBezTo>
                  <a:cubicBezTo>
                    <a:pt x="27" y="47"/>
                    <a:pt x="22" y="49"/>
                    <a:pt x="15" y="49"/>
                  </a:cubicBezTo>
                  <a:cubicBezTo>
                    <a:pt x="5" y="49"/>
                    <a:pt x="0" y="45"/>
                    <a:pt x="0" y="37"/>
                  </a:cubicBezTo>
                  <a:cubicBezTo>
                    <a:pt x="0" y="28"/>
                    <a:pt x="5" y="23"/>
                    <a:pt x="15" y="22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0" y="20"/>
                    <a:pt x="32" y="18"/>
                    <a:pt x="32" y="15"/>
                  </a:cubicBezTo>
                  <a:cubicBezTo>
                    <a:pt x="32" y="10"/>
                    <a:pt x="28" y="7"/>
                    <a:pt x="21" y="7"/>
                  </a:cubicBezTo>
                  <a:cubicBezTo>
                    <a:pt x="14" y="7"/>
                    <a:pt x="10" y="10"/>
                    <a:pt x="10" y="16"/>
                  </a:cubicBezTo>
                  <a:lnTo>
                    <a:pt x="2" y="16"/>
                  </a:lnTo>
                  <a:close/>
                  <a:moveTo>
                    <a:pt x="32" y="25"/>
                  </a:moveTo>
                  <a:cubicBezTo>
                    <a:pt x="30" y="26"/>
                    <a:pt x="25" y="27"/>
                    <a:pt x="18" y="28"/>
                  </a:cubicBezTo>
                  <a:cubicBezTo>
                    <a:pt x="12" y="29"/>
                    <a:pt x="8" y="31"/>
                    <a:pt x="8" y="36"/>
                  </a:cubicBezTo>
                  <a:cubicBezTo>
                    <a:pt x="8" y="41"/>
                    <a:pt x="11" y="44"/>
                    <a:pt x="17" y="44"/>
                  </a:cubicBezTo>
                  <a:cubicBezTo>
                    <a:pt x="26" y="43"/>
                    <a:pt x="31" y="39"/>
                    <a:pt x="32" y="33"/>
                  </a:cubicBezTo>
                  <a:lnTo>
                    <a:pt x="32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" name="Freeform 42"/>
            <p:cNvSpPr>
              <a:spLocks/>
            </p:cNvSpPr>
            <p:nvPr/>
          </p:nvSpPr>
          <p:spPr bwMode="auto">
            <a:xfrm>
              <a:off x="4057" y="1622"/>
              <a:ext cx="90" cy="117"/>
            </a:xfrm>
            <a:custGeom>
              <a:avLst/>
              <a:gdLst>
                <a:gd name="T0" fmla="*/ 38 w 38"/>
                <a:gd name="T1" fmla="*/ 49 h 49"/>
                <a:gd name="T2" fmla="*/ 31 w 38"/>
                <a:gd name="T3" fmla="*/ 49 h 49"/>
                <a:gd name="T4" fmla="*/ 31 w 38"/>
                <a:gd name="T5" fmla="*/ 20 h 49"/>
                <a:gd name="T6" fmla="*/ 20 w 38"/>
                <a:gd name="T7" fmla="*/ 8 h 49"/>
                <a:gd name="T8" fmla="*/ 11 w 38"/>
                <a:gd name="T9" fmla="*/ 12 h 49"/>
                <a:gd name="T10" fmla="*/ 8 w 38"/>
                <a:gd name="T11" fmla="*/ 23 h 49"/>
                <a:gd name="T12" fmla="*/ 8 w 38"/>
                <a:gd name="T13" fmla="*/ 49 h 49"/>
                <a:gd name="T14" fmla="*/ 0 w 38"/>
                <a:gd name="T15" fmla="*/ 49 h 49"/>
                <a:gd name="T16" fmla="*/ 0 w 38"/>
                <a:gd name="T17" fmla="*/ 2 h 49"/>
                <a:gd name="T18" fmla="*/ 8 w 38"/>
                <a:gd name="T19" fmla="*/ 2 h 49"/>
                <a:gd name="T20" fmla="*/ 8 w 38"/>
                <a:gd name="T21" fmla="*/ 9 h 49"/>
                <a:gd name="T22" fmla="*/ 22 w 38"/>
                <a:gd name="T23" fmla="*/ 0 h 49"/>
                <a:gd name="T24" fmla="*/ 38 w 38"/>
                <a:gd name="T25" fmla="*/ 17 h 49"/>
                <a:gd name="T26" fmla="*/ 38 w 38"/>
                <a:gd name="T2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9">
                  <a:moveTo>
                    <a:pt x="38" y="49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2"/>
                    <a:pt x="28" y="7"/>
                    <a:pt x="20" y="8"/>
                  </a:cubicBezTo>
                  <a:cubicBezTo>
                    <a:pt x="17" y="8"/>
                    <a:pt x="14" y="9"/>
                    <a:pt x="11" y="12"/>
                  </a:cubicBezTo>
                  <a:cubicBezTo>
                    <a:pt x="9" y="14"/>
                    <a:pt x="8" y="18"/>
                    <a:pt x="8" y="23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1" y="3"/>
                    <a:pt x="16" y="0"/>
                    <a:pt x="22" y="0"/>
                  </a:cubicBezTo>
                  <a:cubicBezTo>
                    <a:pt x="33" y="1"/>
                    <a:pt x="38" y="6"/>
                    <a:pt x="38" y="17"/>
                  </a:cubicBezTo>
                  <a:lnTo>
                    <a:pt x="38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" name="Freeform 43"/>
            <p:cNvSpPr>
              <a:spLocks/>
            </p:cNvSpPr>
            <p:nvPr/>
          </p:nvSpPr>
          <p:spPr bwMode="auto">
            <a:xfrm>
              <a:off x="4176" y="1587"/>
              <a:ext cx="94" cy="152"/>
            </a:xfrm>
            <a:custGeom>
              <a:avLst/>
              <a:gdLst>
                <a:gd name="T0" fmla="*/ 94 w 94"/>
                <a:gd name="T1" fmla="*/ 152 h 152"/>
                <a:gd name="T2" fmla="*/ 68 w 94"/>
                <a:gd name="T3" fmla="*/ 152 h 152"/>
                <a:gd name="T4" fmla="*/ 35 w 94"/>
                <a:gd name="T5" fmla="*/ 95 h 152"/>
                <a:gd name="T6" fmla="*/ 19 w 94"/>
                <a:gd name="T7" fmla="*/ 109 h 152"/>
                <a:gd name="T8" fmla="*/ 19 w 94"/>
                <a:gd name="T9" fmla="*/ 152 h 152"/>
                <a:gd name="T10" fmla="*/ 0 w 94"/>
                <a:gd name="T11" fmla="*/ 152 h 152"/>
                <a:gd name="T12" fmla="*/ 0 w 94"/>
                <a:gd name="T13" fmla="*/ 0 h 152"/>
                <a:gd name="T14" fmla="*/ 19 w 94"/>
                <a:gd name="T15" fmla="*/ 0 h 152"/>
                <a:gd name="T16" fmla="*/ 19 w 94"/>
                <a:gd name="T17" fmla="*/ 88 h 152"/>
                <a:gd name="T18" fmla="*/ 68 w 94"/>
                <a:gd name="T19" fmla="*/ 40 h 152"/>
                <a:gd name="T20" fmla="*/ 92 w 94"/>
                <a:gd name="T21" fmla="*/ 40 h 152"/>
                <a:gd name="T22" fmla="*/ 49 w 94"/>
                <a:gd name="T23" fmla="*/ 83 h 152"/>
                <a:gd name="T24" fmla="*/ 94 w 94"/>
                <a:gd name="T25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52">
                  <a:moveTo>
                    <a:pt x="94" y="152"/>
                  </a:moveTo>
                  <a:lnTo>
                    <a:pt x="68" y="152"/>
                  </a:lnTo>
                  <a:lnTo>
                    <a:pt x="35" y="95"/>
                  </a:lnTo>
                  <a:lnTo>
                    <a:pt x="19" y="109"/>
                  </a:lnTo>
                  <a:lnTo>
                    <a:pt x="19" y="152"/>
                  </a:lnTo>
                  <a:lnTo>
                    <a:pt x="0" y="15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88"/>
                  </a:lnTo>
                  <a:lnTo>
                    <a:pt x="68" y="40"/>
                  </a:lnTo>
                  <a:lnTo>
                    <a:pt x="92" y="40"/>
                  </a:lnTo>
                  <a:lnTo>
                    <a:pt x="49" y="83"/>
                  </a:lnTo>
                  <a:lnTo>
                    <a:pt x="94" y="1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1" name="Rectangle 44"/>
            <p:cNvSpPr>
              <a:spLocks noChangeArrowheads="1"/>
            </p:cNvSpPr>
            <p:nvPr/>
          </p:nvSpPr>
          <p:spPr bwMode="auto">
            <a:xfrm>
              <a:off x="1908" y="1792"/>
              <a:ext cx="2717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2" name="Freeform 45"/>
            <p:cNvSpPr>
              <a:spLocks noEditPoints="1"/>
            </p:cNvSpPr>
            <p:nvPr/>
          </p:nvSpPr>
          <p:spPr bwMode="auto">
            <a:xfrm>
              <a:off x="1913" y="1851"/>
              <a:ext cx="258" cy="195"/>
            </a:xfrm>
            <a:custGeom>
              <a:avLst/>
              <a:gdLst>
                <a:gd name="T0" fmla="*/ 89 w 109"/>
                <a:gd name="T1" fmla="*/ 11 h 82"/>
                <a:gd name="T2" fmla="*/ 61 w 109"/>
                <a:gd name="T3" fmla="*/ 12 h 82"/>
                <a:gd name="T4" fmla="*/ 89 w 109"/>
                <a:gd name="T5" fmla="*/ 20 h 82"/>
                <a:gd name="T6" fmla="*/ 98 w 109"/>
                <a:gd name="T7" fmla="*/ 13 h 82"/>
                <a:gd name="T8" fmla="*/ 109 w 109"/>
                <a:gd name="T9" fmla="*/ 22 h 82"/>
                <a:gd name="T10" fmla="*/ 61 w 109"/>
                <a:gd name="T11" fmla="*/ 30 h 82"/>
                <a:gd name="T12" fmla="*/ 81 w 109"/>
                <a:gd name="T13" fmla="*/ 26 h 82"/>
                <a:gd name="T14" fmla="*/ 92 w 109"/>
                <a:gd name="T15" fmla="*/ 32 h 82"/>
                <a:gd name="T16" fmla="*/ 87 w 109"/>
                <a:gd name="T17" fmla="*/ 36 h 82"/>
                <a:gd name="T18" fmla="*/ 87 w 109"/>
                <a:gd name="T19" fmla="*/ 57 h 82"/>
                <a:gd name="T20" fmla="*/ 77 w 109"/>
                <a:gd name="T21" fmla="*/ 56 h 82"/>
                <a:gd name="T22" fmla="*/ 61 w 109"/>
                <a:gd name="T23" fmla="*/ 67 h 82"/>
                <a:gd name="T24" fmla="*/ 84 w 109"/>
                <a:gd name="T25" fmla="*/ 61 h 82"/>
                <a:gd name="T26" fmla="*/ 96 w 109"/>
                <a:gd name="T27" fmla="*/ 68 h 82"/>
                <a:gd name="T28" fmla="*/ 61 w 109"/>
                <a:gd name="T29" fmla="*/ 69 h 82"/>
                <a:gd name="T30" fmla="*/ 87 w 109"/>
                <a:gd name="T31" fmla="*/ 78 h 82"/>
                <a:gd name="T32" fmla="*/ 96 w 109"/>
                <a:gd name="T33" fmla="*/ 72 h 82"/>
                <a:gd name="T34" fmla="*/ 105 w 109"/>
                <a:gd name="T35" fmla="*/ 81 h 82"/>
                <a:gd name="T36" fmla="*/ 9 w 109"/>
                <a:gd name="T37" fmla="*/ 82 h 82"/>
                <a:gd name="T38" fmla="*/ 49 w 109"/>
                <a:gd name="T39" fmla="*/ 78 h 82"/>
                <a:gd name="T40" fmla="*/ 26 w 109"/>
                <a:gd name="T41" fmla="*/ 69 h 82"/>
                <a:gd name="T42" fmla="*/ 21 w 109"/>
                <a:gd name="T43" fmla="*/ 67 h 82"/>
                <a:gd name="T44" fmla="*/ 49 w 109"/>
                <a:gd name="T45" fmla="*/ 56 h 82"/>
                <a:gd name="T46" fmla="*/ 34 w 109"/>
                <a:gd name="T47" fmla="*/ 58 h 82"/>
                <a:gd name="T48" fmla="*/ 24 w 109"/>
                <a:gd name="T49" fmla="*/ 49 h 82"/>
                <a:gd name="T50" fmla="*/ 23 w 109"/>
                <a:gd name="T51" fmla="*/ 26 h 82"/>
                <a:gd name="T52" fmla="*/ 49 w 109"/>
                <a:gd name="T53" fmla="*/ 30 h 82"/>
                <a:gd name="T54" fmla="*/ 5 w 109"/>
                <a:gd name="T55" fmla="*/ 22 h 82"/>
                <a:gd name="T56" fmla="*/ 0 w 109"/>
                <a:gd name="T57" fmla="*/ 20 h 82"/>
                <a:gd name="T58" fmla="*/ 49 w 109"/>
                <a:gd name="T59" fmla="*/ 13 h 82"/>
                <a:gd name="T60" fmla="*/ 11 w 109"/>
                <a:gd name="T61" fmla="*/ 11 h 82"/>
                <a:gd name="T62" fmla="*/ 80 w 109"/>
                <a:gd name="T63" fmla="*/ 0 h 82"/>
                <a:gd name="T64" fmla="*/ 49 w 109"/>
                <a:gd name="T65" fmla="*/ 32 h 82"/>
                <a:gd name="T66" fmla="*/ 34 w 109"/>
                <a:gd name="T67" fmla="*/ 42 h 82"/>
                <a:gd name="T68" fmla="*/ 49 w 109"/>
                <a:gd name="T69" fmla="*/ 32 h 82"/>
                <a:gd name="T70" fmla="*/ 34 w 109"/>
                <a:gd name="T71" fmla="*/ 49 h 82"/>
                <a:gd name="T72" fmla="*/ 49 w 109"/>
                <a:gd name="T73" fmla="*/ 54 h 82"/>
                <a:gd name="T74" fmla="*/ 34 w 109"/>
                <a:gd name="T75" fmla="*/ 44 h 82"/>
                <a:gd name="T76" fmla="*/ 77 w 109"/>
                <a:gd name="T77" fmla="*/ 42 h 82"/>
                <a:gd name="T78" fmla="*/ 61 w 109"/>
                <a:gd name="T79" fmla="*/ 32 h 82"/>
                <a:gd name="T80" fmla="*/ 77 w 109"/>
                <a:gd name="T81" fmla="*/ 54 h 82"/>
                <a:gd name="T82" fmla="*/ 61 w 109"/>
                <a:gd name="T83" fmla="*/ 44 h 82"/>
                <a:gd name="T84" fmla="*/ 77 w 109"/>
                <a:gd name="T85" fmla="*/ 5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9" h="82">
                  <a:moveTo>
                    <a:pt x="91" y="10"/>
                  </a:moveTo>
                  <a:cubicBezTo>
                    <a:pt x="89" y="11"/>
                    <a:pt x="89" y="11"/>
                    <a:pt x="89" y="11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75" y="11"/>
                    <a:pt x="68" y="11"/>
                    <a:pt x="61" y="12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4" y="58"/>
                    <a:pt x="81" y="60"/>
                    <a:pt x="77" y="61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61" y="67"/>
                    <a:pt x="61" y="67"/>
                    <a:pt x="61" y="67"/>
                  </a:cubicBezTo>
                  <a:cubicBezTo>
                    <a:pt x="77" y="67"/>
                    <a:pt x="77" y="67"/>
                    <a:pt x="77" y="67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96" y="68"/>
                    <a:pt x="96" y="68"/>
                    <a:pt x="96" y="68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95" y="72"/>
                    <a:pt x="95" y="72"/>
                    <a:pt x="95" y="72"/>
                  </a:cubicBezTo>
                  <a:cubicBezTo>
                    <a:pt x="96" y="72"/>
                    <a:pt x="96" y="72"/>
                    <a:pt x="96" y="72"/>
                  </a:cubicBezTo>
                  <a:cubicBezTo>
                    <a:pt x="105" y="80"/>
                    <a:pt x="105" y="80"/>
                    <a:pt x="105" y="80"/>
                  </a:cubicBezTo>
                  <a:cubicBezTo>
                    <a:pt x="105" y="81"/>
                    <a:pt x="105" y="81"/>
                    <a:pt x="105" y="81"/>
                  </a:cubicBezTo>
                  <a:cubicBezTo>
                    <a:pt x="11" y="81"/>
                    <a:pt x="11" y="81"/>
                    <a:pt x="11" y="81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26" y="69"/>
                    <a:pt x="26" y="69"/>
                    <a:pt x="26" y="69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49" y="67"/>
                    <a:pt x="49" y="67"/>
                    <a:pt x="49" y="67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1" y="59"/>
                    <a:pt x="27" y="60"/>
                    <a:pt x="23" y="60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36" y="14"/>
                    <a:pt x="24" y="13"/>
                    <a:pt x="13" y="12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26" y="11"/>
                    <a:pt x="39" y="10"/>
                    <a:pt x="49" y="8"/>
                  </a:cubicBezTo>
                  <a:cubicBezTo>
                    <a:pt x="59" y="6"/>
                    <a:pt x="69" y="4"/>
                    <a:pt x="80" y="0"/>
                  </a:cubicBezTo>
                  <a:lnTo>
                    <a:pt x="91" y="10"/>
                  </a:lnTo>
                  <a:close/>
                  <a:moveTo>
                    <a:pt x="49" y="32"/>
                  </a:moveTo>
                  <a:cubicBezTo>
                    <a:pt x="34" y="32"/>
                    <a:pt x="34" y="32"/>
                    <a:pt x="34" y="3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49" y="42"/>
                    <a:pt x="49" y="42"/>
                    <a:pt x="49" y="42"/>
                  </a:cubicBezTo>
                  <a:lnTo>
                    <a:pt x="49" y="32"/>
                  </a:lnTo>
                  <a:close/>
                  <a:moveTo>
                    <a:pt x="34" y="44"/>
                  </a:moveTo>
                  <a:cubicBezTo>
                    <a:pt x="34" y="49"/>
                    <a:pt x="34" y="49"/>
                    <a:pt x="34" y="49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44"/>
                    <a:pt x="49" y="44"/>
                    <a:pt x="49" y="44"/>
                  </a:cubicBezTo>
                  <a:lnTo>
                    <a:pt x="34" y="44"/>
                  </a:lnTo>
                  <a:close/>
                  <a:moveTo>
                    <a:pt x="61" y="42"/>
                  </a:moveTo>
                  <a:cubicBezTo>
                    <a:pt x="77" y="42"/>
                    <a:pt x="77" y="42"/>
                    <a:pt x="77" y="4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61" y="32"/>
                    <a:pt x="61" y="32"/>
                    <a:pt x="61" y="32"/>
                  </a:cubicBezTo>
                  <a:lnTo>
                    <a:pt x="61" y="42"/>
                  </a:lnTo>
                  <a:close/>
                  <a:moveTo>
                    <a:pt x="77" y="54"/>
                  </a:moveTo>
                  <a:cubicBezTo>
                    <a:pt x="77" y="44"/>
                    <a:pt x="77" y="44"/>
                    <a:pt x="77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1" y="54"/>
                    <a:pt x="61" y="54"/>
                    <a:pt x="61" y="54"/>
                  </a:cubicBezTo>
                  <a:lnTo>
                    <a:pt x="77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3" name="Freeform 46"/>
            <p:cNvSpPr>
              <a:spLocks noEditPoints="1"/>
            </p:cNvSpPr>
            <p:nvPr/>
          </p:nvSpPr>
          <p:spPr bwMode="auto">
            <a:xfrm>
              <a:off x="2188" y="1844"/>
              <a:ext cx="248" cy="214"/>
            </a:xfrm>
            <a:custGeom>
              <a:avLst/>
              <a:gdLst>
                <a:gd name="T0" fmla="*/ 17 w 105"/>
                <a:gd name="T1" fmla="*/ 13 h 90"/>
                <a:gd name="T2" fmla="*/ 27 w 105"/>
                <a:gd name="T3" fmla="*/ 20 h 90"/>
                <a:gd name="T4" fmla="*/ 82 w 105"/>
                <a:gd name="T5" fmla="*/ 20 h 90"/>
                <a:gd name="T6" fmla="*/ 89 w 105"/>
                <a:gd name="T7" fmla="*/ 13 h 90"/>
                <a:gd name="T8" fmla="*/ 90 w 105"/>
                <a:gd name="T9" fmla="*/ 13 h 90"/>
                <a:gd name="T10" fmla="*/ 101 w 105"/>
                <a:gd name="T11" fmla="*/ 21 h 90"/>
                <a:gd name="T12" fmla="*/ 101 w 105"/>
                <a:gd name="T13" fmla="*/ 22 h 90"/>
                <a:gd name="T14" fmla="*/ 28 w 105"/>
                <a:gd name="T15" fmla="*/ 22 h 90"/>
                <a:gd name="T16" fmla="*/ 28 w 105"/>
                <a:gd name="T17" fmla="*/ 42 h 90"/>
                <a:gd name="T18" fmla="*/ 51 w 105"/>
                <a:gd name="T19" fmla="*/ 42 h 90"/>
                <a:gd name="T20" fmla="*/ 52 w 105"/>
                <a:gd name="T21" fmla="*/ 27 h 90"/>
                <a:gd name="T22" fmla="*/ 51 w 105"/>
                <a:gd name="T23" fmla="*/ 23 h 90"/>
                <a:gd name="T24" fmla="*/ 66 w 105"/>
                <a:gd name="T25" fmla="*/ 28 h 90"/>
                <a:gd name="T26" fmla="*/ 66 w 105"/>
                <a:gd name="T27" fmla="*/ 29 h 90"/>
                <a:gd name="T28" fmla="*/ 62 w 105"/>
                <a:gd name="T29" fmla="*/ 31 h 90"/>
                <a:gd name="T30" fmla="*/ 62 w 105"/>
                <a:gd name="T31" fmla="*/ 42 h 90"/>
                <a:gd name="T32" fmla="*/ 81 w 105"/>
                <a:gd name="T33" fmla="*/ 42 h 90"/>
                <a:gd name="T34" fmla="*/ 88 w 105"/>
                <a:gd name="T35" fmla="*/ 36 h 90"/>
                <a:gd name="T36" fmla="*/ 89 w 105"/>
                <a:gd name="T37" fmla="*/ 36 h 90"/>
                <a:gd name="T38" fmla="*/ 99 w 105"/>
                <a:gd name="T39" fmla="*/ 43 h 90"/>
                <a:gd name="T40" fmla="*/ 99 w 105"/>
                <a:gd name="T41" fmla="*/ 44 h 90"/>
                <a:gd name="T42" fmla="*/ 64 w 105"/>
                <a:gd name="T43" fmla="*/ 44 h 90"/>
                <a:gd name="T44" fmla="*/ 78 w 105"/>
                <a:gd name="T45" fmla="*/ 68 h 90"/>
                <a:gd name="T46" fmla="*/ 105 w 105"/>
                <a:gd name="T47" fmla="*/ 81 h 90"/>
                <a:gd name="T48" fmla="*/ 104 w 105"/>
                <a:gd name="T49" fmla="*/ 82 h 90"/>
                <a:gd name="T50" fmla="*/ 87 w 105"/>
                <a:gd name="T51" fmla="*/ 90 h 90"/>
                <a:gd name="T52" fmla="*/ 70 w 105"/>
                <a:gd name="T53" fmla="*/ 72 h 90"/>
                <a:gd name="T54" fmla="*/ 62 w 105"/>
                <a:gd name="T55" fmla="*/ 51 h 90"/>
                <a:gd name="T56" fmla="*/ 48 w 105"/>
                <a:gd name="T57" fmla="*/ 76 h 90"/>
                <a:gd name="T58" fmla="*/ 18 w 105"/>
                <a:gd name="T59" fmla="*/ 90 h 90"/>
                <a:gd name="T60" fmla="*/ 18 w 105"/>
                <a:gd name="T61" fmla="*/ 88 h 90"/>
                <a:gd name="T62" fmla="*/ 42 w 105"/>
                <a:gd name="T63" fmla="*/ 71 h 90"/>
                <a:gd name="T64" fmla="*/ 51 w 105"/>
                <a:gd name="T65" fmla="*/ 49 h 90"/>
                <a:gd name="T66" fmla="*/ 51 w 105"/>
                <a:gd name="T67" fmla="*/ 44 h 90"/>
                <a:gd name="T68" fmla="*/ 30 w 105"/>
                <a:gd name="T69" fmla="*/ 44 h 90"/>
                <a:gd name="T70" fmla="*/ 29 w 105"/>
                <a:gd name="T71" fmla="*/ 46 h 90"/>
                <a:gd name="T72" fmla="*/ 28 w 105"/>
                <a:gd name="T73" fmla="*/ 45 h 90"/>
                <a:gd name="T74" fmla="*/ 22 w 105"/>
                <a:gd name="T75" fmla="*/ 68 h 90"/>
                <a:gd name="T76" fmla="*/ 0 w 105"/>
                <a:gd name="T77" fmla="*/ 88 h 90"/>
                <a:gd name="T78" fmla="*/ 0 w 105"/>
                <a:gd name="T79" fmla="*/ 86 h 90"/>
                <a:gd name="T80" fmla="*/ 13 w 105"/>
                <a:gd name="T81" fmla="*/ 65 h 90"/>
                <a:gd name="T82" fmla="*/ 17 w 105"/>
                <a:gd name="T83" fmla="*/ 45 h 90"/>
                <a:gd name="T84" fmla="*/ 17 w 105"/>
                <a:gd name="T85" fmla="*/ 13 h 90"/>
                <a:gd name="T86" fmla="*/ 45 w 105"/>
                <a:gd name="T87" fmla="*/ 0 h 90"/>
                <a:gd name="T88" fmla="*/ 58 w 105"/>
                <a:gd name="T89" fmla="*/ 5 h 90"/>
                <a:gd name="T90" fmla="*/ 65 w 105"/>
                <a:gd name="T91" fmla="*/ 12 h 90"/>
                <a:gd name="T92" fmla="*/ 60 w 105"/>
                <a:gd name="T93" fmla="*/ 18 h 90"/>
                <a:gd name="T94" fmla="*/ 53 w 105"/>
                <a:gd name="T95" fmla="*/ 16 h 90"/>
                <a:gd name="T96" fmla="*/ 51 w 105"/>
                <a:gd name="T97" fmla="*/ 10 h 90"/>
                <a:gd name="T98" fmla="*/ 44 w 105"/>
                <a:gd name="T99" fmla="*/ 2 h 90"/>
                <a:gd name="T100" fmla="*/ 45 w 105"/>
                <a:gd name="T10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5" h="90">
                  <a:moveTo>
                    <a:pt x="17" y="13"/>
                  </a:moveTo>
                  <a:cubicBezTo>
                    <a:pt x="27" y="20"/>
                    <a:pt x="27" y="20"/>
                    <a:pt x="27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101" y="21"/>
                    <a:pt x="101" y="21"/>
                    <a:pt x="101" y="21"/>
                  </a:cubicBezTo>
                  <a:cubicBezTo>
                    <a:pt x="101" y="22"/>
                    <a:pt x="101" y="22"/>
                    <a:pt x="101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2" y="31"/>
                    <a:pt x="62" y="31"/>
                    <a:pt x="62" y="31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9" y="36"/>
                    <a:pt x="89" y="36"/>
                    <a:pt x="89" y="36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9" y="44"/>
                    <a:pt x="99" y="44"/>
                    <a:pt x="99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6" y="54"/>
                    <a:pt x="71" y="61"/>
                    <a:pt x="78" y="68"/>
                  </a:cubicBezTo>
                  <a:cubicBezTo>
                    <a:pt x="85" y="74"/>
                    <a:pt x="94" y="78"/>
                    <a:pt x="105" y="81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96" y="83"/>
                    <a:pt x="91" y="85"/>
                    <a:pt x="87" y="90"/>
                  </a:cubicBezTo>
                  <a:cubicBezTo>
                    <a:pt x="79" y="84"/>
                    <a:pt x="74" y="78"/>
                    <a:pt x="70" y="72"/>
                  </a:cubicBezTo>
                  <a:cubicBezTo>
                    <a:pt x="66" y="66"/>
                    <a:pt x="63" y="59"/>
                    <a:pt x="62" y="51"/>
                  </a:cubicBezTo>
                  <a:cubicBezTo>
                    <a:pt x="59" y="60"/>
                    <a:pt x="55" y="69"/>
                    <a:pt x="48" y="76"/>
                  </a:cubicBezTo>
                  <a:cubicBezTo>
                    <a:pt x="42" y="83"/>
                    <a:pt x="32" y="88"/>
                    <a:pt x="18" y="90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30" y="83"/>
                    <a:pt x="38" y="77"/>
                    <a:pt x="42" y="71"/>
                  </a:cubicBezTo>
                  <a:cubicBezTo>
                    <a:pt x="47" y="64"/>
                    <a:pt x="50" y="56"/>
                    <a:pt x="51" y="49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7" y="53"/>
                    <a:pt x="25" y="61"/>
                    <a:pt x="22" y="68"/>
                  </a:cubicBezTo>
                  <a:cubicBezTo>
                    <a:pt x="18" y="76"/>
                    <a:pt x="11" y="82"/>
                    <a:pt x="0" y="88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6" y="78"/>
                    <a:pt x="11" y="71"/>
                    <a:pt x="13" y="65"/>
                  </a:cubicBezTo>
                  <a:cubicBezTo>
                    <a:pt x="15" y="58"/>
                    <a:pt x="16" y="51"/>
                    <a:pt x="17" y="45"/>
                  </a:cubicBezTo>
                  <a:lnTo>
                    <a:pt x="17" y="13"/>
                  </a:lnTo>
                  <a:close/>
                  <a:moveTo>
                    <a:pt x="45" y="0"/>
                  </a:moveTo>
                  <a:cubicBezTo>
                    <a:pt x="50" y="2"/>
                    <a:pt x="55" y="4"/>
                    <a:pt x="58" y="5"/>
                  </a:cubicBezTo>
                  <a:cubicBezTo>
                    <a:pt x="62" y="7"/>
                    <a:pt x="64" y="9"/>
                    <a:pt x="65" y="12"/>
                  </a:cubicBezTo>
                  <a:cubicBezTo>
                    <a:pt x="65" y="14"/>
                    <a:pt x="63" y="17"/>
                    <a:pt x="60" y="18"/>
                  </a:cubicBezTo>
                  <a:cubicBezTo>
                    <a:pt x="56" y="20"/>
                    <a:pt x="54" y="19"/>
                    <a:pt x="53" y="16"/>
                  </a:cubicBezTo>
                  <a:cubicBezTo>
                    <a:pt x="53" y="14"/>
                    <a:pt x="52" y="13"/>
                    <a:pt x="51" y="10"/>
                  </a:cubicBezTo>
                  <a:cubicBezTo>
                    <a:pt x="50" y="8"/>
                    <a:pt x="48" y="5"/>
                    <a:pt x="44" y="2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4" name="Freeform 47"/>
            <p:cNvSpPr>
              <a:spLocks noEditPoints="1"/>
            </p:cNvSpPr>
            <p:nvPr/>
          </p:nvSpPr>
          <p:spPr bwMode="auto">
            <a:xfrm>
              <a:off x="2457" y="1846"/>
              <a:ext cx="244" cy="215"/>
            </a:xfrm>
            <a:custGeom>
              <a:avLst/>
              <a:gdLst>
                <a:gd name="T0" fmla="*/ 25 w 103"/>
                <a:gd name="T1" fmla="*/ 60 h 90"/>
                <a:gd name="T2" fmla="*/ 25 w 103"/>
                <a:gd name="T3" fmla="*/ 73 h 90"/>
                <a:gd name="T4" fmla="*/ 13 w 103"/>
                <a:gd name="T5" fmla="*/ 76 h 90"/>
                <a:gd name="T6" fmla="*/ 15 w 103"/>
                <a:gd name="T7" fmla="*/ 60 h 90"/>
                <a:gd name="T8" fmla="*/ 15 w 103"/>
                <a:gd name="T9" fmla="*/ 40 h 90"/>
                <a:gd name="T10" fmla="*/ 14 w 103"/>
                <a:gd name="T11" fmla="*/ 31 h 90"/>
                <a:gd name="T12" fmla="*/ 25 w 103"/>
                <a:gd name="T13" fmla="*/ 36 h 90"/>
                <a:gd name="T14" fmla="*/ 45 w 103"/>
                <a:gd name="T15" fmla="*/ 36 h 90"/>
                <a:gd name="T16" fmla="*/ 45 w 103"/>
                <a:gd name="T17" fmla="*/ 27 h 90"/>
                <a:gd name="T18" fmla="*/ 45 w 103"/>
                <a:gd name="T19" fmla="*/ 22 h 90"/>
                <a:gd name="T20" fmla="*/ 5 w 103"/>
                <a:gd name="T21" fmla="*/ 22 h 90"/>
                <a:gd name="T22" fmla="*/ 4 w 103"/>
                <a:gd name="T23" fmla="*/ 23 h 90"/>
                <a:gd name="T24" fmla="*/ 0 w 103"/>
                <a:gd name="T25" fmla="*/ 20 h 90"/>
                <a:gd name="T26" fmla="*/ 83 w 103"/>
                <a:gd name="T27" fmla="*/ 20 h 90"/>
                <a:gd name="T28" fmla="*/ 91 w 103"/>
                <a:gd name="T29" fmla="*/ 12 h 90"/>
                <a:gd name="T30" fmla="*/ 92 w 103"/>
                <a:gd name="T31" fmla="*/ 12 h 90"/>
                <a:gd name="T32" fmla="*/ 103 w 103"/>
                <a:gd name="T33" fmla="*/ 21 h 90"/>
                <a:gd name="T34" fmla="*/ 103 w 103"/>
                <a:gd name="T35" fmla="*/ 22 h 90"/>
                <a:gd name="T36" fmla="*/ 55 w 103"/>
                <a:gd name="T37" fmla="*/ 22 h 90"/>
                <a:gd name="T38" fmla="*/ 55 w 103"/>
                <a:gd name="T39" fmla="*/ 36 h 90"/>
                <a:gd name="T40" fmla="*/ 75 w 103"/>
                <a:gd name="T41" fmla="*/ 36 h 90"/>
                <a:gd name="T42" fmla="*/ 79 w 103"/>
                <a:gd name="T43" fmla="*/ 31 h 90"/>
                <a:gd name="T44" fmla="*/ 81 w 103"/>
                <a:gd name="T45" fmla="*/ 31 h 90"/>
                <a:gd name="T46" fmla="*/ 91 w 103"/>
                <a:gd name="T47" fmla="*/ 36 h 90"/>
                <a:gd name="T48" fmla="*/ 91 w 103"/>
                <a:gd name="T49" fmla="*/ 37 h 90"/>
                <a:gd name="T50" fmla="*/ 85 w 103"/>
                <a:gd name="T51" fmla="*/ 42 h 90"/>
                <a:gd name="T52" fmla="*/ 85 w 103"/>
                <a:gd name="T53" fmla="*/ 57 h 90"/>
                <a:gd name="T54" fmla="*/ 85 w 103"/>
                <a:gd name="T55" fmla="*/ 69 h 90"/>
                <a:gd name="T56" fmla="*/ 72 w 103"/>
                <a:gd name="T57" fmla="*/ 78 h 90"/>
                <a:gd name="T58" fmla="*/ 58 w 103"/>
                <a:gd name="T59" fmla="*/ 68 h 90"/>
                <a:gd name="T60" fmla="*/ 58 w 103"/>
                <a:gd name="T61" fmla="*/ 67 h 90"/>
                <a:gd name="T62" fmla="*/ 75 w 103"/>
                <a:gd name="T63" fmla="*/ 64 h 90"/>
                <a:gd name="T64" fmla="*/ 75 w 103"/>
                <a:gd name="T65" fmla="*/ 38 h 90"/>
                <a:gd name="T66" fmla="*/ 55 w 103"/>
                <a:gd name="T67" fmla="*/ 38 h 90"/>
                <a:gd name="T68" fmla="*/ 55 w 103"/>
                <a:gd name="T69" fmla="*/ 67 h 90"/>
                <a:gd name="T70" fmla="*/ 55 w 103"/>
                <a:gd name="T71" fmla="*/ 85 h 90"/>
                <a:gd name="T72" fmla="*/ 43 w 103"/>
                <a:gd name="T73" fmla="*/ 90 h 90"/>
                <a:gd name="T74" fmla="*/ 45 w 103"/>
                <a:gd name="T75" fmla="*/ 67 h 90"/>
                <a:gd name="T76" fmla="*/ 45 w 103"/>
                <a:gd name="T77" fmla="*/ 38 h 90"/>
                <a:gd name="T78" fmla="*/ 25 w 103"/>
                <a:gd name="T79" fmla="*/ 38 h 90"/>
                <a:gd name="T80" fmla="*/ 25 w 103"/>
                <a:gd name="T81" fmla="*/ 60 h 90"/>
                <a:gd name="T82" fmla="*/ 37 w 103"/>
                <a:gd name="T83" fmla="*/ 0 h 90"/>
                <a:gd name="T84" fmla="*/ 51 w 103"/>
                <a:gd name="T85" fmla="*/ 5 h 90"/>
                <a:gd name="T86" fmla="*/ 59 w 103"/>
                <a:gd name="T87" fmla="*/ 10 h 90"/>
                <a:gd name="T88" fmla="*/ 54 w 103"/>
                <a:gd name="T89" fmla="*/ 18 h 90"/>
                <a:gd name="T90" fmla="*/ 46 w 103"/>
                <a:gd name="T91" fmla="*/ 15 h 90"/>
                <a:gd name="T92" fmla="*/ 44 w 103"/>
                <a:gd name="T93" fmla="*/ 9 h 90"/>
                <a:gd name="T94" fmla="*/ 37 w 103"/>
                <a:gd name="T95" fmla="*/ 2 h 90"/>
                <a:gd name="T96" fmla="*/ 37 w 103"/>
                <a:gd name="T9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3" h="90">
                  <a:moveTo>
                    <a:pt x="25" y="60"/>
                  </a:moveTo>
                  <a:cubicBezTo>
                    <a:pt x="25" y="73"/>
                    <a:pt x="25" y="73"/>
                    <a:pt x="25" y="73"/>
                  </a:cubicBezTo>
                  <a:cubicBezTo>
                    <a:pt x="22" y="75"/>
                    <a:pt x="18" y="75"/>
                    <a:pt x="13" y="76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75" y="36"/>
                    <a:pt x="75" y="36"/>
                    <a:pt x="75" y="36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91" y="36"/>
                    <a:pt x="91" y="36"/>
                    <a:pt x="91" y="36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5" y="69"/>
                    <a:pt x="85" y="69"/>
                    <a:pt x="85" y="69"/>
                  </a:cubicBezTo>
                  <a:cubicBezTo>
                    <a:pt x="85" y="73"/>
                    <a:pt x="81" y="77"/>
                    <a:pt x="72" y="78"/>
                  </a:cubicBezTo>
                  <a:cubicBezTo>
                    <a:pt x="72" y="75"/>
                    <a:pt x="68" y="71"/>
                    <a:pt x="58" y="68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69" y="69"/>
                    <a:pt x="75" y="68"/>
                    <a:pt x="75" y="64"/>
                  </a:cubicBezTo>
                  <a:cubicBezTo>
                    <a:pt x="75" y="38"/>
                    <a:pt x="75" y="38"/>
                    <a:pt x="75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85"/>
                    <a:pt x="55" y="85"/>
                    <a:pt x="55" y="85"/>
                  </a:cubicBezTo>
                  <a:cubicBezTo>
                    <a:pt x="53" y="87"/>
                    <a:pt x="49" y="89"/>
                    <a:pt x="43" y="90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25" y="38"/>
                    <a:pt x="25" y="38"/>
                    <a:pt x="25" y="38"/>
                  </a:cubicBezTo>
                  <a:lnTo>
                    <a:pt x="25" y="60"/>
                  </a:lnTo>
                  <a:close/>
                  <a:moveTo>
                    <a:pt x="37" y="0"/>
                  </a:moveTo>
                  <a:cubicBezTo>
                    <a:pt x="43" y="1"/>
                    <a:pt x="47" y="3"/>
                    <a:pt x="51" y="5"/>
                  </a:cubicBezTo>
                  <a:cubicBezTo>
                    <a:pt x="55" y="6"/>
                    <a:pt x="58" y="8"/>
                    <a:pt x="59" y="10"/>
                  </a:cubicBezTo>
                  <a:cubicBezTo>
                    <a:pt x="60" y="13"/>
                    <a:pt x="58" y="16"/>
                    <a:pt x="54" y="18"/>
                  </a:cubicBezTo>
                  <a:cubicBezTo>
                    <a:pt x="50" y="20"/>
                    <a:pt x="48" y="19"/>
                    <a:pt x="46" y="15"/>
                  </a:cubicBezTo>
                  <a:cubicBezTo>
                    <a:pt x="46" y="13"/>
                    <a:pt x="45" y="11"/>
                    <a:pt x="44" y="9"/>
                  </a:cubicBezTo>
                  <a:cubicBezTo>
                    <a:pt x="43" y="7"/>
                    <a:pt x="41" y="4"/>
                    <a:pt x="37" y="2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5" name="Freeform 48"/>
            <p:cNvSpPr>
              <a:spLocks/>
            </p:cNvSpPr>
            <p:nvPr/>
          </p:nvSpPr>
          <p:spPr bwMode="auto">
            <a:xfrm>
              <a:off x="2720" y="1846"/>
              <a:ext cx="251" cy="212"/>
            </a:xfrm>
            <a:custGeom>
              <a:avLst/>
              <a:gdLst>
                <a:gd name="T0" fmla="*/ 51 w 106"/>
                <a:gd name="T1" fmla="*/ 13 h 89"/>
                <a:gd name="T2" fmla="*/ 49 w 106"/>
                <a:gd name="T3" fmla="*/ 14 h 89"/>
                <a:gd name="T4" fmla="*/ 44 w 106"/>
                <a:gd name="T5" fmla="*/ 15 h 89"/>
                <a:gd name="T6" fmla="*/ 22 w 106"/>
                <a:gd name="T7" fmla="*/ 41 h 89"/>
                <a:gd name="T8" fmla="*/ 66 w 106"/>
                <a:gd name="T9" fmla="*/ 41 h 89"/>
                <a:gd name="T10" fmla="*/ 70 w 106"/>
                <a:gd name="T11" fmla="*/ 36 h 89"/>
                <a:gd name="T12" fmla="*/ 71 w 106"/>
                <a:gd name="T13" fmla="*/ 36 h 89"/>
                <a:gd name="T14" fmla="*/ 80 w 106"/>
                <a:gd name="T15" fmla="*/ 41 h 89"/>
                <a:gd name="T16" fmla="*/ 59 w 106"/>
                <a:gd name="T17" fmla="*/ 11 h 89"/>
                <a:gd name="T18" fmla="*/ 56 w 106"/>
                <a:gd name="T19" fmla="*/ 0 h 89"/>
                <a:gd name="T20" fmla="*/ 69 w 106"/>
                <a:gd name="T21" fmla="*/ 4 h 89"/>
                <a:gd name="T22" fmla="*/ 69 w 106"/>
                <a:gd name="T23" fmla="*/ 5 h 89"/>
                <a:gd name="T24" fmla="*/ 63 w 106"/>
                <a:gd name="T25" fmla="*/ 8 h 89"/>
                <a:gd name="T26" fmla="*/ 76 w 106"/>
                <a:gd name="T27" fmla="*/ 26 h 89"/>
                <a:gd name="T28" fmla="*/ 106 w 106"/>
                <a:gd name="T29" fmla="*/ 39 h 89"/>
                <a:gd name="T30" fmla="*/ 106 w 106"/>
                <a:gd name="T31" fmla="*/ 40 h 89"/>
                <a:gd name="T32" fmla="*/ 89 w 106"/>
                <a:gd name="T33" fmla="*/ 46 h 89"/>
                <a:gd name="T34" fmla="*/ 82 w 106"/>
                <a:gd name="T35" fmla="*/ 42 h 89"/>
                <a:gd name="T36" fmla="*/ 82 w 106"/>
                <a:gd name="T37" fmla="*/ 42 h 89"/>
                <a:gd name="T38" fmla="*/ 77 w 106"/>
                <a:gd name="T39" fmla="*/ 46 h 89"/>
                <a:gd name="T40" fmla="*/ 77 w 106"/>
                <a:gd name="T41" fmla="*/ 62 h 89"/>
                <a:gd name="T42" fmla="*/ 57 w 106"/>
                <a:gd name="T43" fmla="*/ 87 h 89"/>
                <a:gd name="T44" fmla="*/ 42 w 106"/>
                <a:gd name="T45" fmla="*/ 76 h 89"/>
                <a:gd name="T46" fmla="*/ 42 w 106"/>
                <a:gd name="T47" fmla="*/ 75 h 89"/>
                <a:gd name="T48" fmla="*/ 63 w 106"/>
                <a:gd name="T49" fmla="*/ 72 h 89"/>
                <a:gd name="T50" fmla="*/ 66 w 106"/>
                <a:gd name="T51" fmla="*/ 52 h 89"/>
                <a:gd name="T52" fmla="*/ 66 w 106"/>
                <a:gd name="T53" fmla="*/ 43 h 89"/>
                <a:gd name="T54" fmla="*/ 49 w 106"/>
                <a:gd name="T55" fmla="*/ 43 h 89"/>
                <a:gd name="T56" fmla="*/ 38 w 106"/>
                <a:gd name="T57" fmla="*/ 71 h 89"/>
                <a:gd name="T58" fmla="*/ 2 w 106"/>
                <a:gd name="T59" fmla="*/ 89 h 89"/>
                <a:gd name="T60" fmla="*/ 1 w 106"/>
                <a:gd name="T61" fmla="*/ 87 h 89"/>
                <a:gd name="T62" fmla="*/ 30 w 106"/>
                <a:gd name="T63" fmla="*/ 68 h 89"/>
                <a:gd name="T64" fmla="*/ 37 w 106"/>
                <a:gd name="T65" fmla="*/ 43 h 89"/>
                <a:gd name="T66" fmla="*/ 25 w 106"/>
                <a:gd name="T67" fmla="*/ 43 h 89"/>
                <a:gd name="T68" fmla="*/ 23 w 106"/>
                <a:gd name="T69" fmla="*/ 44 h 89"/>
                <a:gd name="T70" fmla="*/ 21 w 106"/>
                <a:gd name="T71" fmla="*/ 42 h 89"/>
                <a:gd name="T72" fmla="*/ 1 w 106"/>
                <a:gd name="T73" fmla="*/ 53 h 89"/>
                <a:gd name="T74" fmla="*/ 0 w 106"/>
                <a:gd name="T75" fmla="*/ 52 h 89"/>
                <a:gd name="T76" fmla="*/ 20 w 106"/>
                <a:gd name="T77" fmla="*/ 32 h 89"/>
                <a:gd name="T78" fmla="*/ 35 w 106"/>
                <a:gd name="T79" fmla="*/ 5 h 89"/>
                <a:gd name="T80" fmla="*/ 51 w 106"/>
                <a:gd name="T81" fmla="*/ 1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6" h="89">
                  <a:moveTo>
                    <a:pt x="51" y="13"/>
                  </a:moveTo>
                  <a:cubicBezTo>
                    <a:pt x="49" y="14"/>
                    <a:pt x="49" y="14"/>
                    <a:pt x="49" y="14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38" y="25"/>
                    <a:pt x="31" y="34"/>
                    <a:pt x="22" y="41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68" y="31"/>
                    <a:pt x="61" y="21"/>
                    <a:pt x="59" y="11"/>
                  </a:cubicBezTo>
                  <a:cubicBezTo>
                    <a:pt x="58" y="8"/>
                    <a:pt x="57" y="4"/>
                    <a:pt x="56" y="0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4" y="14"/>
                    <a:pt x="68" y="20"/>
                    <a:pt x="76" y="26"/>
                  </a:cubicBezTo>
                  <a:cubicBezTo>
                    <a:pt x="84" y="32"/>
                    <a:pt x="94" y="36"/>
                    <a:pt x="106" y="39"/>
                  </a:cubicBezTo>
                  <a:cubicBezTo>
                    <a:pt x="106" y="40"/>
                    <a:pt x="106" y="40"/>
                    <a:pt x="106" y="40"/>
                  </a:cubicBezTo>
                  <a:cubicBezTo>
                    <a:pt x="98" y="41"/>
                    <a:pt x="92" y="43"/>
                    <a:pt x="89" y="46"/>
                  </a:cubicBezTo>
                  <a:cubicBezTo>
                    <a:pt x="87" y="45"/>
                    <a:pt x="84" y="43"/>
                    <a:pt x="82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7" y="62"/>
                    <a:pt x="77" y="62"/>
                    <a:pt x="77" y="62"/>
                  </a:cubicBezTo>
                  <a:cubicBezTo>
                    <a:pt x="77" y="78"/>
                    <a:pt x="71" y="86"/>
                    <a:pt x="57" y="87"/>
                  </a:cubicBezTo>
                  <a:cubicBezTo>
                    <a:pt x="56" y="82"/>
                    <a:pt x="51" y="78"/>
                    <a:pt x="42" y="76"/>
                  </a:cubicBezTo>
                  <a:cubicBezTo>
                    <a:pt x="42" y="75"/>
                    <a:pt x="42" y="75"/>
                    <a:pt x="42" y="75"/>
                  </a:cubicBezTo>
                  <a:cubicBezTo>
                    <a:pt x="54" y="78"/>
                    <a:pt x="61" y="77"/>
                    <a:pt x="63" y="72"/>
                  </a:cubicBezTo>
                  <a:cubicBezTo>
                    <a:pt x="66" y="68"/>
                    <a:pt x="67" y="61"/>
                    <a:pt x="66" y="52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52"/>
                    <a:pt x="45" y="62"/>
                    <a:pt x="38" y="71"/>
                  </a:cubicBezTo>
                  <a:cubicBezTo>
                    <a:pt x="31" y="80"/>
                    <a:pt x="19" y="86"/>
                    <a:pt x="2" y="89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6" y="83"/>
                    <a:pt x="25" y="76"/>
                    <a:pt x="30" y="68"/>
                  </a:cubicBezTo>
                  <a:cubicBezTo>
                    <a:pt x="35" y="59"/>
                    <a:pt x="37" y="51"/>
                    <a:pt x="37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15" y="47"/>
                    <a:pt x="8" y="50"/>
                    <a:pt x="1" y="53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8" y="47"/>
                    <a:pt x="14" y="41"/>
                    <a:pt x="20" y="32"/>
                  </a:cubicBezTo>
                  <a:cubicBezTo>
                    <a:pt x="26" y="24"/>
                    <a:pt x="31" y="15"/>
                    <a:pt x="35" y="5"/>
                  </a:cubicBezTo>
                  <a:lnTo>
                    <a:pt x="51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6" name="Freeform 49"/>
            <p:cNvSpPr>
              <a:spLocks noEditPoints="1"/>
            </p:cNvSpPr>
            <p:nvPr/>
          </p:nvSpPr>
          <p:spPr bwMode="auto">
            <a:xfrm>
              <a:off x="2980" y="1849"/>
              <a:ext cx="256" cy="214"/>
            </a:xfrm>
            <a:custGeom>
              <a:avLst/>
              <a:gdLst>
                <a:gd name="T0" fmla="*/ 30 w 108"/>
                <a:gd name="T1" fmla="*/ 48 h 90"/>
                <a:gd name="T2" fmla="*/ 30 w 108"/>
                <a:gd name="T3" fmla="*/ 73 h 90"/>
                <a:gd name="T4" fmla="*/ 30 w 108"/>
                <a:gd name="T5" fmla="*/ 86 h 90"/>
                <a:gd name="T6" fmla="*/ 19 w 108"/>
                <a:gd name="T7" fmla="*/ 90 h 90"/>
                <a:gd name="T8" fmla="*/ 20 w 108"/>
                <a:gd name="T9" fmla="*/ 74 h 90"/>
                <a:gd name="T10" fmla="*/ 20 w 108"/>
                <a:gd name="T11" fmla="*/ 49 h 90"/>
                <a:gd name="T12" fmla="*/ 1 w 108"/>
                <a:gd name="T13" fmla="*/ 61 h 90"/>
                <a:gd name="T14" fmla="*/ 0 w 108"/>
                <a:gd name="T15" fmla="*/ 60 h 90"/>
                <a:gd name="T16" fmla="*/ 29 w 108"/>
                <a:gd name="T17" fmla="*/ 20 h 90"/>
                <a:gd name="T18" fmla="*/ 43 w 108"/>
                <a:gd name="T19" fmla="*/ 26 h 90"/>
                <a:gd name="T20" fmla="*/ 41 w 108"/>
                <a:gd name="T21" fmla="*/ 27 h 90"/>
                <a:gd name="T22" fmla="*/ 37 w 108"/>
                <a:gd name="T23" fmla="*/ 28 h 90"/>
                <a:gd name="T24" fmla="*/ 27 w 108"/>
                <a:gd name="T25" fmla="*/ 42 h 90"/>
                <a:gd name="T26" fmla="*/ 34 w 108"/>
                <a:gd name="T27" fmla="*/ 44 h 90"/>
                <a:gd name="T28" fmla="*/ 34 w 108"/>
                <a:gd name="T29" fmla="*/ 45 h 90"/>
                <a:gd name="T30" fmla="*/ 30 w 108"/>
                <a:gd name="T31" fmla="*/ 48 h 90"/>
                <a:gd name="T32" fmla="*/ 29 w 108"/>
                <a:gd name="T33" fmla="*/ 0 h 90"/>
                <a:gd name="T34" fmla="*/ 43 w 108"/>
                <a:gd name="T35" fmla="*/ 8 h 90"/>
                <a:gd name="T36" fmla="*/ 42 w 108"/>
                <a:gd name="T37" fmla="*/ 9 h 90"/>
                <a:gd name="T38" fmla="*/ 37 w 108"/>
                <a:gd name="T39" fmla="*/ 9 h 90"/>
                <a:gd name="T40" fmla="*/ 4 w 108"/>
                <a:gd name="T41" fmla="*/ 31 h 90"/>
                <a:gd name="T42" fmla="*/ 3 w 108"/>
                <a:gd name="T43" fmla="*/ 30 h 90"/>
                <a:gd name="T44" fmla="*/ 29 w 108"/>
                <a:gd name="T45" fmla="*/ 0 h 90"/>
                <a:gd name="T46" fmla="*/ 76 w 108"/>
                <a:gd name="T47" fmla="*/ 37 h 90"/>
                <a:gd name="T48" fmla="*/ 41 w 108"/>
                <a:gd name="T49" fmla="*/ 37 h 90"/>
                <a:gd name="T50" fmla="*/ 40 w 108"/>
                <a:gd name="T51" fmla="*/ 38 h 90"/>
                <a:gd name="T52" fmla="*/ 36 w 108"/>
                <a:gd name="T53" fmla="*/ 35 h 90"/>
                <a:gd name="T54" fmla="*/ 88 w 108"/>
                <a:gd name="T55" fmla="*/ 35 h 90"/>
                <a:gd name="T56" fmla="*/ 96 w 108"/>
                <a:gd name="T57" fmla="*/ 28 h 90"/>
                <a:gd name="T58" fmla="*/ 97 w 108"/>
                <a:gd name="T59" fmla="*/ 28 h 90"/>
                <a:gd name="T60" fmla="*/ 108 w 108"/>
                <a:gd name="T61" fmla="*/ 36 h 90"/>
                <a:gd name="T62" fmla="*/ 108 w 108"/>
                <a:gd name="T63" fmla="*/ 37 h 90"/>
                <a:gd name="T64" fmla="*/ 87 w 108"/>
                <a:gd name="T65" fmla="*/ 37 h 90"/>
                <a:gd name="T66" fmla="*/ 87 w 108"/>
                <a:gd name="T67" fmla="*/ 76 h 90"/>
                <a:gd name="T68" fmla="*/ 72 w 108"/>
                <a:gd name="T69" fmla="*/ 89 h 90"/>
                <a:gd name="T70" fmla="*/ 54 w 108"/>
                <a:gd name="T71" fmla="*/ 77 h 90"/>
                <a:gd name="T72" fmla="*/ 54 w 108"/>
                <a:gd name="T73" fmla="*/ 75 h 90"/>
                <a:gd name="T74" fmla="*/ 76 w 108"/>
                <a:gd name="T75" fmla="*/ 73 h 90"/>
                <a:gd name="T76" fmla="*/ 76 w 108"/>
                <a:gd name="T77" fmla="*/ 37 h 90"/>
                <a:gd name="T78" fmla="*/ 90 w 108"/>
                <a:gd name="T79" fmla="*/ 5 h 90"/>
                <a:gd name="T80" fmla="*/ 99 w 108"/>
                <a:gd name="T81" fmla="*/ 12 h 90"/>
                <a:gd name="T82" fmla="*/ 99 w 108"/>
                <a:gd name="T83" fmla="*/ 13 h 90"/>
                <a:gd name="T84" fmla="*/ 47 w 108"/>
                <a:gd name="T85" fmla="*/ 13 h 90"/>
                <a:gd name="T86" fmla="*/ 46 w 108"/>
                <a:gd name="T87" fmla="*/ 14 h 90"/>
                <a:gd name="T88" fmla="*/ 42 w 108"/>
                <a:gd name="T89" fmla="*/ 11 h 90"/>
                <a:gd name="T90" fmla="*/ 81 w 108"/>
                <a:gd name="T91" fmla="*/ 11 h 90"/>
                <a:gd name="T92" fmla="*/ 88 w 108"/>
                <a:gd name="T93" fmla="*/ 5 h 90"/>
                <a:gd name="T94" fmla="*/ 90 w 108"/>
                <a:gd name="T95" fmla="*/ 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8" h="90">
                  <a:moveTo>
                    <a:pt x="30" y="48"/>
                  </a:moveTo>
                  <a:cubicBezTo>
                    <a:pt x="30" y="73"/>
                    <a:pt x="30" y="73"/>
                    <a:pt x="30" y="73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27" y="88"/>
                    <a:pt x="24" y="89"/>
                    <a:pt x="19" y="90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14" y="54"/>
                    <a:pt x="8" y="58"/>
                    <a:pt x="1" y="61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1" y="52"/>
                    <a:pt x="21" y="39"/>
                    <a:pt x="29" y="20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4" y="33"/>
                    <a:pt x="31" y="38"/>
                    <a:pt x="27" y="42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45"/>
                    <a:pt x="34" y="45"/>
                    <a:pt x="34" y="45"/>
                  </a:cubicBezTo>
                  <a:lnTo>
                    <a:pt x="30" y="48"/>
                  </a:lnTo>
                  <a:close/>
                  <a:moveTo>
                    <a:pt x="29" y="0"/>
                  </a:moveTo>
                  <a:cubicBezTo>
                    <a:pt x="43" y="8"/>
                    <a:pt x="43" y="8"/>
                    <a:pt x="43" y="8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2" y="16"/>
                    <a:pt x="21" y="24"/>
                    <a:pt x="4" y="31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6" y="21"/>
                    <a:pt x="25" y="11"/>
                    <a:pt x="29" y="0"/>
                  </a:cubicBezTo>
                  <a:close/>
                  <a:moveTo>
                    <a:pt x="76" y="37"/>
                  </a:moveTo>
                  <a:cubicBezTo>
                    <a:pt x="41" y="37"/>
                    <a:pt x="41" y="37"/>
                    <a:pt x="41" y="37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87" y="37"/>
                    <a:pt x="87" y="37"/>
                    <a:pt x="87" y="37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7" y="84"/>
                    <a:pt x="82" y="88"/>
                    <a:pt x="72" y="89"/>
                  </a:cubicBezTo>
                  <a:cubicBezTo>
                    <a:pt x="72" y="85"/>
                    <a:pt x="66" y="80"/>
                    <a:pt x="54" y="77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69" y="78"/>
                    <a:pt x="76" y="77"/>
                    <a:pt x="76" y="73"/>
                  </a:cubicBezTo>
                  <a:lnTo>
                    <a:pt x="76" y="37"/>
                  </a:lnTo>
                  <a:close/>
                  <a:moveTo>
                    <a:pt x="90" y="5"/>
                  </a:moveTo>
                  <a:cubicBezTo>
                    <a:pt x="99" y="12"/>
                    <a:pt x="99" y="12"/>
                    <a:pt x="99" y="12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8" y="5"/>
                    <a:pt x="88" y="5"/>
                    <a:pt x="88" y="5"/>
                  </a:cubicBezTo>
                  <a:lnTo>
                    <a:pt x="9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sp>
        <p:nvSpPr>
          <p:cNvPr id="2" name="矩形 1"/>
          <p:cNvSpPr/>
          <p:nvPr/>
        </p:nvSpPr>
        <p:spPr>
          <a:xfrm>
            <a:off x="4468595" y="3927427"/>
            <a:ext cx="104868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2021.06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7340837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ChangeArrowheads="1"/>
          </p:cNvSpPr>
          <p:nvPr/>
        </p:nvSpPr>
        <p:spPr bwMode="auto">
          <a:xfrm>
            <a:off x="-8478" y="0"/>
            <a:ext cx="9906000" cy="692810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anchor="ctr"/>
          <a:lstStyle/>
          <a:p>
            <a:r>
              <a:rPr lang="zh-CN" altLang="en-US" sz="2400" b="1" dirty="0">
                <a:latin typeface="彩虹小标宋" panose="03000509000000000000" pitchFamily="65" charset="-122"/>
                <a:ea typeface="彩虹小标宋" panose="03000509000000000000" pitchFamily="65" charset="-122"/>
              </a:rPr>
              <a:t>二、跨境快</a:t>
            </a:r>
            <a:r>
              <a:rPr lang="zh-CN" altLang="en-US" sz="2400" b="1" dirty="0" smtClean="0">
                <a:latin typeface="彩虹小标宋" panose="03000509000000000000" pitchFamily="65" charset="-122"/>
                <a:ea typeface="彩虹小标宋" panose="03000509000000000000" pitchFamily="65" charset="-122"/>
              </a:rPr>
              <a:t>贷产品</a:t>
            </a:r>
            <a:r>
              <a:rPr lang="en-US" altLang="zh-CN" sz="2400" b="1" dirty="0" smtClean="0">
                <a:latin typeface="彩虹小标宋" panose="03000509000000000000" pitchFamily="65" charset="-122"/>
                <a:ea typeface="彩虹小标宋" panose="03000509000000000000" pitchFamily="65" charset="-122"/>
              </a:rPr>
              <a:t>——</a:t>
            </a:r>
            <a:r>
              <a:rPr lang="zh-CN" altLang="en-US" sz="2400" b="1" dirty="0" smtClean="0">
                <a:latin typeface="彩虹小标宋" panose="03000509000000000000" pitchFamily="65" charset="-122"/>
                <a:ea typeface="彩虹小标宋" panose="03000509000000000000" pitchFamily="65" charset="-122"/>
              </a:rPr>
              <a:t>出口贷</a:t>
            </a:r>
            <a:endParaRPr lang="zh-CN" altLang="en-US" sz="2400" b="1" dirty="0">
              <a:latin typeface="彩虹小标宋" panose="03000509000000000000" pitchFamily="65" charset="-122"/>
              <a:ea typeface="彩虹小标宋" panose="03000509000000000000" pitchFamily="65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375244" y="825717"/>
            <a:ext cx="863792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产品介绍</a:t>
            </a:r>
            <a:endParaRPr lang="en-US" altLang="zh-CN" sz="1600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建行通过大数据分析，为优质小微企业核定信用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额度；通过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“单一窗口”</a:t>
            </a:r>
            <a:r>
              <a:rPr lang="zh-CN" altLang="en-US" sz="1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线上调取贸易背景信息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，在货物出运后，为小微出口企业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提供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全线上、免担保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贸易融资服务。</a:t>
            </a:r>
          </a:p>
          <a:p>
            <a:pPr>
              <a:lnSpc>
                <a:spcPct val="200000"/>
              </a:lnSpc>
            </a:pP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产品</a:t>
            </a: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特点</a:t>
            </a:r>
            <a:endParaRPr lang="en-US" altLang="zh-CN" sz="1600" b="1" dirty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贷款额度最高</a:t>
            </a:r>
            <a:r>
              <a:rPr lang="en-US" altLang="zh-CN" sz="1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200</a:t>
            </a:r>
            <a:r>
              <a:rPr lang="zh-CN" altLang="en-US" sz="1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万</a:t>
            </a:r>
            <a:endParaRPr lang="en-US" altLang="zh-CN" sz="16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贷款期限最长</a:t>
            </a:r>
            <a:r>
              <a:rPr lang="en-US" altLang="zh-CN" sz="1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90</a:t>
            </a:r>
            <a:r>
              <a:rPr lang="zh-CN" altLang="en-US" sz="1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天</a:t>
            </a:r>
            <a:endParaRPr lang="en-US" altLang="zh-CN" sz="16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随借随还，循环使用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无需担保，纯信用支用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普惠金融，优惠利率</a:t>
            </a:r>
          </a:p>
          <a:p>
            <a:pPr>
              <a:lnSpc>
                <a:spcPct val="200000"/>
              </a:lnSpc>
            </a:pP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适用</a:t>
            </a: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对象</a:t>
            </a:r>
            <a:endParaRPr lang="en-US" altLang="zh-CN" sz="1600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纳税满</a:t>
            </a:r>
            <a:r>
              <a:rPr lang="en-US" altLang="zh-CN" sz="1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，信用记录良好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1600" dirty="0">
              <a:latin typeface="彩虹粗仿宋" panose="03000509000000000000" pitchFamily="65" charset="-122"/>
              <a:ea typeface="彩虹粗仿宋" panose="03000509000000000000" pitchFamily="65" charset="-122"/>
            </a:endParaRPr>
          </a:p>
        </p:txBody>
      </p:sp>
      <p:sp>
        <p:nvSpPr>
          <p:cNvPr id="8" name="灯片编号占位符 4"/>
          <p:cNvSpPr txBox="1">
            <a:spLocks noGrp="1" noChangeArrowheads="1"/>
          </p:cNvSpPr>
          <p:nvPr/>
        </p:nvSpPr>
        <p:spPr bwMode="auto">
          <a:xfrm>
            <a:off x="8023633" y="6356351"/>
            <a:ext cx="17335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fontAlgn="ctr" hangingPunct="0">
              <a:buClr>
                <a:srgbClr val="FF0000"/>
              </a:buClr>
              <a:buSzPct val="70000"/>
              <a:buFont typeface="Arial" charset="0"/>
              <a:buNone/>
            </a:pPr>
            <a:fld id="{A9C7AC96-D348-476E-8A8B-C8EEFB17A23D}" type="slidenum">
              <a:rPr lang="zh-CN" altLang="en-US" sz="1200">
                <a:solidFill>
                  <a:srgbClr val="8F9890"/>
                </a:solidFill>
                <a:ea typeface="微软雅黑" pitchFamily="34" charset="-122"/>
              </a:rPr>
              <a:pPr algn="r" eaLnBrk="0" fontAlgn="ctr" hangingPunct="0">
                <a:buClr>
                  <a:srgbClr val="FF0000"/>
                </a:buClr>
                <a:buSzPct val="70000"/>
                <a:buFont typeface="Arial" charset="0"/>
                <a:buNone/>
              </a:pPr>
              <a:t>10</a:t>
            </a:fld>
            <a:endParaRPr lang="zh-CN" altLang="en-US" sz="1200" dirty="0">
              <a:solidFill>
                <a:srgbClr val="8F9890"/>
              </a:solidFill>
              <a:ea typeface="微软雅黑" pitchFamily="34" charset="-122"/>
            </a:endParaRPr>
          </a:p>
        </p:txBody>
      </p:sp>
      <p:grpSp>
        <p:nvGrpSpPr>
          <p:cNvPr id="5" name="组合 11"/>
          <p:cNvGrpSpPr>
            <a:grpSpLocks/>
          </p:cNvGrpSpPr>
          <p:nvPr/>
        </p:nvGrpSpPr>
        <p:grpSpPr bwMode="auto">
          <a:xfrm rot="8502940">
            <a:off x="4004716" y="3668338"/>
            <a:ext cx="2432665" cy="648287"/>
            <a:chOff x="1100859" y="2322770"/>
            <a:chExt cx="9955503" cy="2963300"/>
          </a:xfrm>
        </p:grpSpPr>
        <p:grpSp>
          <p:nvGrpSpPr>
            <p:cNvPr id="6" name="组合 12"/>
            <p:cNvGrpSpPr>
              <a:grpSpLocks/>
            </p:cNvGrpSpPr>
            <p:nvPr/>
          </p:nvGrpSpPr>
          <p:grpSpPr bwMode="auto">
            <a:xfrm>
              <a:off x="8602500" y="2981194"/>
              <a:ext cx="1414708" cy="1414708"/>
              <a:chOff x="4525046" y="1845346"/>
              <a:chExt cx="1414708" cy="1414708"/>
            </a:xfrm>
          </p:grpSpPr>
          <p:sp>
            <p:nvSpPr>
              <p:cNvPr id="30" name="任意多边形 29"/>
              <p:cNvSpPr/>
              <p:nvPr/>
            </p:nvSpPr>
            <p:spPr>
              <a:xfrm>
                <a:off x="4550733" y="1873475"/>
                <a:ext cx="1414619" cy="1433485"/>
              </a:xfrm>
              <a:custGeom>
                <a:avLst/>
                <a:gdLst>
                  <a:gd name="connsiteX0" fmla="*/ 734066 w 1656097"/>
                  <a:gd name="connsiteY0" fmla="*/ 0 h 1656098"/>
                  <a:gd name="connsiteX1" fmla="*/ 922032 w 1656097"/>
                  <a:gd name="connsiteY1" fmla="*/ 0 h 1656098"/>
                  <a:gd name="connsiteX2" fmla="*/ 958682 w 1656097"/>
                  <a:gd name="connsiteY2" fmla="*/ 170987 h 1656098"/>
                  <a:gd name="connsiteX3" fmla="*/ 967537 w 1656097"/>
                  <a:gd name="connsiteY3" fmla="*/ 172338 h 1656098"/>
                  <a:gd name="connsiteX4" fmla="*/ 1042604 w 1656097"/>
                  <a:gd name="connsiteY4" fmla="*/ 194634 h 1656098"/>
                  <a:gd name="connsiteX5" fmla="*/ 1160682 w 1656097"/>
                  <a:gd name="connsiteY5" fmla="*/ 63947 h 1656098"/>
                  <a:gd name="connsiteX6" fmla="*/ 1323465 w 1656097"/>
                  <a:gd name="connsiteY6" fmla="*/ 157929 h 1656098"/>
                  <a:gd name="connsiteX7" fmla="*/ 1271151 w 1656097"/>
                  <a:gd name="connsiteY7" fmla="*/ 319877 h 1656098"/>
                  <a:gd name="connsiteX8" fmla="*/ 1280994 w 1656097"/>
                  <a:gd name="connsiteY8" fmla="*/ 327054 h 1656098"/>
                  <a:gd name="connsiteX9" fmla="*/ 1333335 w 1656097"/>
                  <a:gd name="connsiteY9" fmla="*/ 377405 h 1656098"/>
                  <a:gd name="connsiteX10" fmla="*/ 1338950 w 1656097"/>
                  <a:gd name="connsiteY10" fmla="*/ 384065 h 1656098"/>
                  <a:gd name="connsiteX11" fmla="*/ 1498169 w 1656097"/>
                  <a:gd name="connsiteY11" fmla="*/ 332634 h 1656098"/>
                  <a:gd name="connsiteX12" fmla="*/ 1592152 w 1656097"/>
                  <a:gd name="connsiteY12" fmla="*/ 495417 h 1656098"/>
                  <a:gd name="connsiteX13" fmla="*/ 1473528 w 1656097"/>
                  <a:gd name="connsiteY13" fmla="*/ 602595 h 1656098"/>
                  <a:gd name="connsiteX14" fmla="*/ 1483127 w 1656097"/>
                  <a:gd name="connsiteY14" fmla="*/ 626411 h 1656098"/>
                  <a:gd name="connsiteX15" fmla="*/ 1501984 w 1656097"/>
                  <a:gd name="connsiteY15" fmla="*/ 701032 h 1656098"/>
                  <a:gd name="connsiteX16" fmla="*/ 1656097 w 1656097"/>
                  <a:gd name="connsiteY16" fmla="*/ 734067 h 1656098"/>
                  <a:gd name="connsiteX17" fmla="*/ 1656097 w 1656097"/>
                  <a:gd name="connsiteY17" fmla="*/ 922032 h 1656098"/>
                  <a:gd name="connsiteX18" fmla="*/ 1511749 w 1656097"/>
                  <a:gd name="connsiteY18" fmla="*/ 952973 h 1656098"/>
                  <a:gd name="connsiteX19" fmla="*/ 1506114 w 1656097"/>
                  <a:gd name="connsiteY19" fmla="*/ 989892 h 1656098"/>
                  <a:gd name="connsiteX20" fmla="*/ 1491538 w 1656097"/>
                  <a:gd name="connsiteY20" fmla="*/ 1048074 h 1656098"/>
                  <a:gd name="connsiteX21" fmla="*/ 1485827 w 1656097"/>
                  <a:gd name="connsiteY21" fmla="*/ 1064617 h 1656098"/>
                  <a:gd name="connsiteX22" fmla="*/ 1592152 w 1656097"/>
                  <a:gd name="connsiteY22" fmla="*/ 1160683 h 1656098"/>
                  <a:gd name="connsiteX23" fmla="*/ 1498169 w 1656097"/>
                  <a:gd name="connsiteY23" fmla="*/ 1323465 h 1656098"/>
                  <a:gd name="connsiteX24" fmla="*/ 1367507 w 1656097"/>
                  <a:gd name="connsiteY24" fmla="*/ 1281258 h 1656098"/>
                  <a:gd name="connsiteX25" fmla="*/ 1351398 w 1656097"/>
                  <a:gd name="connsiteY25" fmla="*/ 1303350 h 1656098"/>
                  <a:gd name="connsiteX26" fmla="*/ 1301049 w 1656097"/>
                  <a:gd name="connsiteY26" fmla="*/ 1355691 h 1656098"/>
                  <a:gd name="connsiteX27" fmla="*/ 1282493 w 1656097"/>
                  <a:gd name="connsiteY27" fmla="*/ 1371332 h 1656098"/>
                  <a:gd name="connsiteX28" fmla="*/ 1323465 w 1656097"/>
                  <a:gd name="connsiteY28" fmla="*/ 1498169 h 1656098"/>
                  <a:gd name="connsiteX29" fmla="*/ 1160682 w 1656097"/>
                  <a:gd name="connsiteY29" fmla="*/ 1592152 h 1656098"/>
                  <a:gd name="connsiteX30" fmla="*/ 1074277 w 1656097"/>
                  <a:gd name="connsiteY30" fmla="*/ 1496521 h 1656098"/>
                  <a:gd name="connsiteX31" fmla="*/ 1052042 w 1656097"/>
                  <a:gd name="connsiteY31" fmla="*/ 1505484 h 1656098"/>
                  <a:gd name="connsiteX32" fmla="*/ 948719 w 1656097"/>
                  <a:gd name="connsiteY32" fmla="*/ 1531593 h 1656098"/>
                  <a:gd name="connsiteX33" fmla="*/ 922032 w 1656097"/>
                  <a:gd name="connsiteY33" fmla="*/ 1656098 h 1656098"/>
                  <a:gd name="connsiteX34" fmla="*/ 734066 w 1656097"/>
                  <a:gd name="connsiteY34" fmla="*/ 1656098 h 1656098"/>
                  <a:gd name="connsiteX35" fmla="*/ 707323 w 1656097"/>
                  <a:gd name="connsiteY35" fmla="*/ 1531333 h 1656098"/>
                  <a:gd name="connsiteX36" fmla="*/ 688561 w 1656097"/>
                  <a:gd name="connsiteY36" fmla="*/ 1528470 h 1656098"/>
                  <a:gd name="connsiteX37" fmla="*/ 581645 w 1656097"/>
                  <a:gd name="connsiteY37" fmla="*/ 1496716 h 1656098"/>
                  <a:gd name="connsiteX38" fmla="*/ 495416 w 1656097"/>
                  <a:gd name="connsiteY38" fmla="*/ 1592152 h 1656098"/>
                  <a:gd name="connsiteX39" fmla="*/ 332634 w 1656097"/>
                  <a:gd name="connsiteY39" fmla="*/ 1498169 h 1656098"/>
                  <a:gd name="connsiteX40" fmla="*/ 373389 w 1656097"/>
                  <a:gd name="connsiteY40" fmla="*/ 1372000 h 1656098"/>
                  <a:gd name="connsiteX41" fmla="*/ 293970 w 1656097"/>
                  <a:gd name="connsiteY41" fmla="*/ 1290661 h 1656098"/>
                  <a:gd name="connsiteX42" fmla="*/ 287662 w 1656097"/>
                  <a:gd name="connsiteY42" fmla="*/ 1281558 h 1656098"/>
                  <a:gd name="connsiteX43" fmla="*/ 157930 w 1656097"/>
                  <a:gd name="connsiteY43" fmla="*/ 1323465 h 1656098"/>
                  <a:gd name="connsiteX44" fmla="*/ 63947 w 1656097"/>
                  <a:gd name="connsiteY44" fmla="*/ 1160683 h 1656098"/>
                  <a:gd name="connsiteX45" fmla="*/ 170348 w 1656097"/>
                  <a:gd name="connsiteY45" fmla="*/ 1064548 h 1656098"/>
                  <a:gd name="connsiteX46" fmla="*/ 159896 w 1656097"/>
                  <a:gd name="connsiteY46" fmla="*/ 1031651 h 1656098"/>
                  <a:gd name="connsiteX47" fmla="*/ 144063 w 1656097"/>
                  <a:gd name="connsiteY47" fmla="*/ 952912 h 1656098"/>
                  <a:gd name="connsiteX48" fmla="*/ 0 w 1656097"/>
                  <a:gd name="connsiteY48" fmla="*/ 922032 h 1656098"/>
                  <a:gd name="connsiteX49" fmla="*/ 0 w 1656097"/>
                  <a:gd name="connsiteY49" fmla="*/ 734067 h 1656098"/>
                  <a:gd name="connsiteX50" fmla="*/ 152682 w 1656097"/>
                  <a:gd name="connsiteY50" fmla="*/ 701339 h 1656098"/>
                  <a:gd name="connsiteX51" fmla="*/ 159896 w 1656097"/>
                  <a:gd name="connsiteY51" fmla="*/ 669158 h 1656098"/>
                  <a:gd name="connsiteX52" fmla="*/ 182923 w 1656097"/>
                  <a:gd name="connsiteY52" fmla="*/ 602913 h 1656098"/>
                  <a:gd name="connsiteX53" fmla="*/ 63947 w 1656097"/>
                  <a:gd name="connsiteY53" fmla="*/ 495417 h 1656098"/>
                  <a:gd name="connsiteX54" fmla="*/ 157930 w 1656097"/>
                  <a:gd name="connsiteY54" fmla="*/ 332634 h 1656098"/>
                  <a:gd name="connsiteX55" fmla="*/ 318389 w 1656097"/>
                  <a:gd name="connsiteY55" fmla="*/ 384465 h 1656098"/>
                  <a:gd name="connsiteX56" fmla="*/ 353537 w 1656097"/>
                  <a:gd name="connsiteY56" fmla="*/ 346539 h 1656098"/>
                  <a:gd name="connsiteX57" fmla="*/ 385166 w 1656097"/>
                  <a:gd name="connsiteY57" fmla="*/ 320558 h 1656098"/>
                  <a:gd name="connsiteX58" fmla="*/ 332634 w 1656097"/>
                  <a:gd name="connsiteY58" fmla="*/ 157929 h 1656098"/>
                  <a:gd name="connsiteX59" fmla="*/ 495416 w 1656097"/>
                  <a:gd name="connsiteY59" fmla="*/ 63947 h 1656098"/>
                  <a:gd name="connsiteX60" fmla="*/ 612546 w 1656097"/>
                  <a:gd name="connsiteY60" fmla="*/ 193585 h 1656098"/>
                  <a:gd name="connsiteX61" fmla="*/ 688561 w 1656097"/>
                  <a:gd name="connsiteY61" fmla="*/ 172338 h 1656098"/>
                  <a:gd name="connsiteX62" fmla="*/ 697415 w 1656097"/>
                  <a:gd name="connsiteY62" fmla="*/ 170987 h 16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656097" h="1656098">
                    <a:moveTo>
                      <a:pt x="734066" y="0"/>
                    </a:moveTo>
                    <a:lnTo>
                      <a:pt x="922032" y="0"/>
                    </a:lnTo>
                    <a:lnTo>
                      <a:pt x="958682" y="170987"/>
                    </a:lnTo>
                    <a:lnTo>
                      <a:pt x="967537" y="172338"/>
                    </a:lnTo>
                    <a:lnTo>
                      <a:pt x="1042604" y="194634"/>
                    </a:lnTo>
                    <a:lnTo>
                      <a:pt x="1160682" y="63947"/>
                    </a:lnTo>
                    <a:lnTo>
                      <a:pt x="1323465" y="157929"/>
                    </a:lnTo>
                    <a:lnTo>
                      <a:pt x="1271151" y="319877"/>
                    </a:lnTo>
                    <a:lnTo>
                      <a:pt x="1280994" y="327054"/>
                    </a:lnTo>
                    <a:cubicBezTo>
                      <a:pt x="1299308" y="342918"/>
                      <a:pt x="1316780" y="359726"/>
                      <a:pt x="1333335" y="377405"/>
                    </a:cubicBezTo>
                    <a:lnTo>
                      <a:pt x="1338950" y="384065"/>
                    </a:lnTo>
                    <a:lnTo>
                      <a:pt x="1498169" y="332634"/>
                    </a:lnTo>
                    <a:lnTo>
                      <a:pt x="1592152" y="495417"/>
                    </a:lnTo>
                    <a:lnTo>
                      <a:pt x="1473528" y="602595"/>
                    </a:lnTo>
                    <a:lnTo>
                      <a:pt x="1483127" y="626411"/>
                    </a:lnTo>
                    <a:lnTo>
                      <a:pt x="1501984" y="701032"/>
                    </a:lnTo>
                    <a:lnTo>
                      <a:pt x="1656097" y="734067"/>
                    </a:lnTo>
                    <a:lnTo>
                      <a:pt x="1656097" y="922032"/>
                    </a:lnTo>
                    <a:lnTo>
                      <a:pt x="1511749" y="952973"/>
                    </a:lnTo>
                    <a:lnTo>
                      <a:pt x="1506114" y="989892"/>
                    </a:lnTo>
                    <a:cubicBezTo>
                      <a:pt x="1502081" y="1009604"/>
                      <a:pt x="1497209" y="1029011"/>
                      <a:pt x="1491538" y="1048074"/>
                    </a:cubicBezTo>
                    <a:lnTo>
                      <a:pt x="1485827" y="1064617"/>
                    </a:lnTo>
                    <a:lnTo>
                      <a:pt x="1592152" y="1160683"/>
                    </a:lnTo>
                    <a:lnTo>
                      <a:pt x="1498169" y="1323465"/>
                    </a:lnTo>
                    <a:lnTo>
                      <a:pt x="1367507" y="1281258"/>
                    </a:lnTo>
                    <a:lnTo>
                      <a:pt x="1351398" y="1303350"/>
                    </a:lnTo>
                    <a:cubicBezTo>
                      <a:pt x="1335535" y="1321664"/>
                      <a:pt x="1318727" y="1339136"/>
                      <a:pt x="1301049" y="1355691"/>
                    </a:cubicBezTo>
                    <a:lnTo>
                      <a:pt x="1282493" y="1371332"/>
                    </a:lnTo>
                    <a:lnTo>
                      <a:pt x="1323465" y="1498169"/>
                    </a:lnTo>
                    <a:lnTo>
                      <a:pt x="1160682" y="1592152"/>
                    </a:lnTo>
                    <a:lnTo>
                      <a:pt x="1074277" y="1496521"/>
                    </a:lnTo>
                    <a:lnTo>
                      <a:pt x="1052042" y="1505484"/>
                    </a:lnTo>
                    <a:lnTo>
                      <a:pt x="948719" y="1531593"/>
                    </a:lnTo>
                    <a:lnTo>
                      <a:pt x="922032" y="1656098"/>
                    </a:lnTo>
                    <a:lnTo>
                      <a:pt x="734066" y="1656098"/>
                    </a:lnTo>
                    <a:lnTo>
                      <a:pt x="707323" y="1531333"/>
                    </a:lnTo>
                    <a:lnTo>
                      <a:pt x="688561" y="1528470"/>
                    </a:lnTo>
                    <a:lnTo>
                      <a:pt x="581645" y="1496716"/>
                    </a:lnTo>
                    <a:lnTo>
                      <a:pt x="495416" y="1592152"/>
                    </a:lnTo>
                    <a:lnTo>
                      <a:pt x="332634" y="1498169"/>
                    </a:lnTo>
                    <a:lnTo>
                      <a:pt x="373389" y="1372000"/>
                    </a:lnTo>
                    <a:lnTo>
                      <a:pt x="293970" y="1290661"/>
                    </a:lnTo>
                    <a:lnTo>
                      <a:pt x="287662" y="1281558"/>
                    </a:lnTo>
                    <a:lnTo>
                      <a:pt x="157930" y="1323465"/>
                    </a:lnTo>
                    <a:lnTo>
                      <a:pt x="63947" y="1160683"/>
                    </a:lnTo>
                    <a:lnTo>
                      <a:pt x="170348" y="1064548"/>
                    </a:lnTo>
                    <a:lnTo>
                      <a:pt x="159896" y="1031651"/>
                    </a:lnTo>
                    <a:lnTo>
                      <a:pt x="144063" y="952912"/>
                    </a:lnTo>
                    <a:lnTo>
                      <a:pt x="0" y="922032"/>
                    </a:lnTo>
                    <a:lnTo>
                      <a:pt x="0" y="734067"/>
                    </a:lnTo>
                    <a:lnTo>
                      <a:pt x="152682" y="701339"/>
                    </a:lnTo>
                    <a:lnTo>
                      <a:pt x="159896" y="669158"/>
                    </a:lnTo>
                    <a:lnTo>
                      <a:pt x="182923" y="602913"/>
                    </a:lnTo>
                    <a:lnTo>
                      <a:pt x="63947" y="495417"/>
                    </a:lnTo>
                    <a:lnTo>
                      <a:pt x="157930" y="332634"/>
                    </a:lnTo>
                    <a:lnTo>
                      <a:pt x="318389" y="384465"/>
                    </a:lnTo>
                    <a:lnTo>
                      <a:pt x="353537" y="346539"/>
                    </a:lnTo>
                    <a:lnTo>
                      <a:pt x="385166" y="320558"/>
                    </a:lnTo>
                    <a:lnTo>
                      <a:pt x="332634" y="157929"/>
                    </a:lnTo>
                    <a:lnTo>
                      <a:pt x="495416" y="63947"/>
                    </a:lnTo>
                    <a:lnTo>
                      <a:pt x="612546" y="193585"/>
                    </a:lnTo>
                    <a:lnTo>
                      <a:pt x="688561" y="172338"/>
                    </a:lnTo>
                    <a:lnTo>
                      <a:pt x="697415" y="170987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E2E2E2"/>
                  </a:gs>
                </a:gsLst>
                <a:lin ang="2700000" scaled="1"/>
              </a:gradFill>
              <a:ln>
                <a:noFill/>
              </a:ln>
              <a:effectLst>
                <a:outerShdw blurRad="190500" dist="889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6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4749795" y="2070096"/>
                <a:ext cx="965208" cy="965208"/>
              </a:xfrm>
              <a:prstGeom prst="ellipse">
                <a:avLst/>
              </a:prstGeom>
              <a:solidFill>
                <a:srgbClr val="F1F1F3"/>
              </a:solidFill>
              <a:ln w="22225">
                <a:gradFill flip="none" rotWithShape="1">
                  <a:gsLst>
                    <a:gs pos="0">
                      <a:srgbClr val="CDCDCD"/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88900" dist="38100" dir="135000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6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 rot="21488049">
              <a:off x="1100859" y="2475416"/>
              <a:ext cx="2855560" cy="1566573"/>
              <a:chOff x="3444082" y="3475482"/>
              <a:chExt cx="2727697" cy="1496428"/>
            </a:xfrm>
            <a:effectLst>
              <a:outerShdw blurRad="254000" dist="101600" dir="8100000" algn="tr" rotWithShape="0">
                <a:prstClr val="black">
                  <a:alpha val="30000"/>
                </a:prstClr>
              </a:outerShdw>
            </a:effectLst>
          </p:grpSpPr>
          <p:sp>
            <p:nvSpPr>
              <p:cNvPr id="28" name="任意多边形 27"/>
              <p:cNvSpPr/>
              <p:nvPr/>
            </p:nvSpPr>
            <p:spPr>
              <a:xfrm>
                <a:off x="3444082" y="3484535"/>
                <a:ext cx="1496427" cy="1267904"/>
              </a:xfrm>
              <a:custGeom>
                <a:avLst/>
                <a:gdLst>
                  <a:gd name="connsiteX0" fmla="*/ 1059872 w 1059872"/>
                  <a:gd name="connsiteY0" fmla="*/ 195350 h 897775"/>
                  <a:gd name="connsiteX1" fmla="*/ 955963 w 1059872"/>
                  <a:gd name="connsiteY1" fmla="*/ 0 h 897775"/>
                  <a:gd name="connsiteX2" fmla="*/ 0 w 1059872"/>
                  <a:gd name="connsiteY2" fmla="*/ 897775 h 897775"/>
                  <a:gd name="connsiteX3" fmla="*/ 187036 w 1059872"/>
                  <a:gd name="connsiteY3" fmla="*/ 793866 h 897775"/>
                  <a:gd name="connsiteX4" fmla="*/ 382385 w 1059872"/>
                  <a:gd name="connsiteY4" fmla="*/ 885306 h 897775"/>
                  <a:gd name="connsiteX5" fmla="*/ 968432 w 1059872"/>
                  <a:gd name="connsiteY5" fmla="*/ 378230 h 897775"/>
                  <a:gd name="connsiteX6" fmla="*/ 1059872 w 1059872"/>
                  <a:gd name="connsiteY6" fmla="*/ 195350 h 897775"/>
                  <a:gd name="connsiteX0" fmla="*/ 1059872 w 1059872"/>
                  <a:gd name="connsiteY0" fmla="*/ 195538 h 897963"/>
                  <a:gd name="connsiteX1" fmla="*/ 955963 w 1059872"/>
                  <a:gd name="connsiteY1" fmla="*/ 188 h 897963"/>
                  <a:gd name="connsiteX2" fmla="*/ 0 w 1059872"/>
                  <a:gd name="connsiteY2" fmla="*/ 897963 h 897963"/>
                  <a:gd name="connsiteX3" fmla="*/ 187036 w 1059872"/>
                  <a:gd name="connsiteY3" fmla="*/ 794054 h 897963"/>
                  <a:gd name="connsiteX4" fmla="*/ 382385 w 1059872"/>
                  <a:gd name="connsiteY4" fmla="*/ 885494 h 897963"/>
                  <a:gd name="connsiteX5" fmla="*/ 968432 w 1059872"/>
                  <a:gd name="connsiteY5" fmla="*/ 378418 h 897963"/>
                  <a:gd name="connsiteX6" fmla="*/ 1059872 w 1059872"/>
                  <a:gd name="connsiteY6" fmla="*/ 195538 h 897963"/>
                  <a:gd name="connsiteX0" fmla="*/ 1059872 w 1059872"/>
                  <a:gd name="connsiteY0" fmla="*/ 195590 h 898015"/>
                  <a:gd name="connsiteX1" fmla="*/ 955963 w 1059872"/>
                  <a:gd name="connsiteY1" fmla="*/ 240 h 898015"/>
                  <a:gd name="connsiteX2" fmla="*/ 0 w 1059872"/>
                  <a:gd name="connsiteY2" fmla="*/ 898015 h 898015"/>
                  <a:gd name="connsiteX3" fmla="*/ 187036 w 1059872"/>
                  <a:gd name="connsiteY3" fmla="*/ 794106 h 898015"/>
                  <a:gd name="connsiteX4" fmla="*/ 382385 w 1059872"/>
                  <a:gd name="connsiteY4" fmla="*/ 885546 h 898015"/>
                  <a:gd name="connsiteX5" fmla="*/ 968432 w 1059872"/>
                  <a:gd name="connsiteY5" fmla="*/ 378470 h 898015"/>
                  <a:gd name="connsiteX6" fmla="*/ 1059872 w 1059872"/>
                  <a:gd name="connsiteY6" fmla="*/ 195590 h 898015"/>
                  <a:gd name="connsiteX0" fmla="*/ 1059872 w 1059872"/>
                  <a:gd name="connsiteY0" fmla="*/ 195590 h 898015"/>
                  <a:gd name="connsiteX1" fmla="*/ 955963 w 1059872"/>
                  <a:gd name="connsiteY1" fmla="*/ 240 h 898015"/>
                  <a:gd name="connsiteX2" fmla="*/ 0 w 1059872"/>
                  <a:gd name="connsiteY2" fmla="*/ 898015 h 898015"/>
                  <a:gd name="connsiteX3" fmla="*/ 187036 w 1059872"/>
                  <a:gd name="connsiteY3" fmla="*/ 794106 h 898015"/>
                  <a:gd name="connsiteX4" fmla="*/ 382385 w 1059872"/>
                  <a:gd name="connsiteY4" fmla="*/ 885546 h 898015"/>
                  <a:gd name="connsiteX5" fmla="*/ 968432 w 1059872"/>
                  <a:gd name="connsiteY5" fmla="*/ 378470 h 898015"/>
                  <a:gd name="connsiteX6" fmla="*/ 1059872 w 1059872"/>
                  <a:gd name="connsiteY6" fmla="*/ 195590 h 898015"/>
                  <a:gd name="connsiteX0" fmla="*/ 1059872 w 1059872"/>
                  <a:gd name="connsiteY0" fmla="*/ 195590 h 898015"/>
                  <a:gd name="connsiteX1" fmla="*/ 955963 w 1059872"/>
                  <a:gd name="connsiteY1" fmla="*/ 240 h 898015"/>
                  <a:gd name="connsiteX2" fmla="*/ 0 w 1059872"/>
                  <a:gd name="connsiteY2" fmla="*/ 898015 h 898015"/>
                  <a:gd name="connsiteX3" fmla="*/ 187036 w 1059872"/>
                  <a:gd name="connsiteY3" fmla="*/ 794106 h 898015"/>
                  <a:gd name="connsiteX4" fmla="*/ 382385 w 1059872"/>
                  <a:gd name="connsiteY4" fmla="*/ 885546 h 898015"/>
                  <a:gd name="connsiteX5" fmla="*/ 968432 w 1059872"/>
                  <a:gd name="connsiteY5" fmla="*/ 378470 h 898015"/>
                  <a:gd name="connsiteX6" fmla="*/ 1059872 w 1059872"/>
                  <a:gd name="connsiteY6" fmla="*/ 195590 h 898015"/>
                  <a:gd name="connsiteX0" fmla="*/ 1059872 w 1059872"/>
                  <a:gd name="connsiteY0" fmla="*/ 195590 h 898015"/>
                  <a:gd name="connsiteX1" fmla="*/ 955963 w 1059872"/>
                  <a:gd name="connsiteY1" fmla="*/ 240 h 898015"/>
                  <a:gd name="connsiteX2" fmla="*/ 0 w 1059872"/>
                  <a:gd name="connsiteY2" fmla="*/ 898015 h 898015"/>
                  <a:gd name="connsiteX3" fmla="*/ 187036 w 1059872"/>
                  <a:gd name="connsiteY3" fmla="*/ 794106 h 898015"/>
                  <a:gd name="connsiteX4" fmla="*/ 382385 w 1059872"/>
                  <a:gd name="connsiteY4" fmla="*/ 885546 h 898015"/>
                  <a:gd name="connsiteX5" fmla="*/ 968432 w 1059872"/>
                  <a:gd name="connsiteY5" fmla="*/ 378470 h 898015"/>
                  <a:gd name="connsiteX6" fmla="*/ 1059872 w 1059872"/>
                  <a:gd name="connsiteY6" fmla="*/ 195590 h 898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9872" h="898015">
                    <a:moveTo>
                      <a:pt x="1059872" y="195590"/>
                    </a:moveTo>
                    <a:lnTo>
                      <a:pt x="955963" y="240"/>
                    </a:lnTo>
                    <a:cubicBezTo>
                      <a:pt x="417021" y="-12230"/>
                      <a:pt x="15240" y="461597"/>
                      <a:pt x="0" y="898015"/>
                    </a:cubicBezTo>
                    <a:lnTo>
                      <a:pt x="187036" y="794106"/>
                    </a:lnTo>
                    <a:lnTo>
                      <a:pt x="382385" y="885546"/>
                    </a:lnTo>
                    <a:cubicBezTo>
                      <a:pt x="382385" y="575205"/>
                      <a:pt x="723206" y="360458"/>
                      <a:pt x="968432" y="378470"/>
                    </a:cubicBezTo>
                    <a:lnTo>
                      <a:pt x="1059872" y="195590"/>
                    </a:lnTo>
                    <a:close/>
                  </a:path>
                </a:pathLst>
              </a:custGeom>
              <a:gradFill>
                <a:gsLst>
                  <a:gs pos="0">
                    <a:srgbClr val="F98E60"/>
                  </a:gs>
                  <a:gs pos="100000">
                    <a:srgbClr val="DE5C49">
                      <a:lumMod val="90000"/>
                    </a:srgbClr>
                  </a:gs>
                </a:gsLst>
                <a:lin ang="5400000" scaled="0"/>
              </a:gradFill>
              <a:ln w="28575">
                <a:gradFill>
                  <a:gsLst>
                    <a:gs pos="100000">
                      <a:srgbClr val="DB4932"/>
                    </a:gs>
                    <a:gs pos="0">
                      <a:srgbClr val="F98E60"/>
                    </a:gs>
                  </a:gsLst>
                  <a:lin ang="84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6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任意多边形 28"/>
              <p:cNvSpPr/>
              <p:nvPr/>
            </p:nvSpPr>
            <p:spPr>
              <a:xfrm rot="5400000">
                <a:off x="4789614" y="3589745"/>
                <a:ext cx="1496428" cy="1267902"/>
              </a:xfrm>
              <a:custGeom>
                <a:avLst/>
                <a:gdLst>
                  <a:gd name="connsiteX0" fmla="*/ 1059872 w 1059872"/>
                  <a:gd name="connsiteY0" fmla="*/ 195350 h 897775"/>
                  <a:gd name="connsiteX1" fmla="*/ 955963 w 1059872"/>
                  <a:gd name="connsiteY1" fmla="*/ 0 h 897775"/>
                  <a:gd name="connsiteX2" fmla="*/ 0 w 1059872"/>
                  <a:gd name="connsiteY2" fmla="*/ 897775 h 897775"/>
                  <a:gd name="connsiteX3" fmla="*/ 187036 w 1059872"/>
                  <a:gd name="connsiteY3" fmla="*/ 793866 h 897775"/>
                  <a:gd name="connsiteX4" fmla="*/ 382385 w 1059872"/>
                  <a:gd name="connsiteY4" fmla="*/ 885306 h 897775"/>
                  <a:gd name="connsiteX5" fmla="*/ 968432 w 1059872"/>
                  <a:gd name="connsiteY5" fmla="*/ 378230 h 897775"/>
                  <a:gd name="connsiteX6" fmla="*/ 1059872 w 1059872"/>
                  <a:gd name="connsiteY6" fmla="*/ 195350 h 897775"/>
                  <a:gd name="connsiteX0" fmla="*/ 1059872 w 1059872"/>
                  <a:gd name="connsiteY0" fmla="*/ 195538 h 897963"/>
                  <a:gd name="connsiteX1" fmla="*/ 955963 w 1059872"/>
                  <a:gd name="connsiteY1" fmla="*/ 188 h 897963"/>
                  <a:gd name="connsiteX2" fmla="*/ 0 w 1059872"/>
                  <a:gd name="connsiteY2" fmla="*/ 897963 h 897963"/>
                  <a:gd name="connsiteX3" fmla="*/ 187036 w 1059872"/>
                  <a:gd name="connsiteY3" fmla="*/ 794054 h 897963"/>
                  <a:gd name="connsiteX4" fmla="*/ 382385 w 1059872"/>
                  <a:gd name="connsiteY4" fmla="*/ 885494 h 897963"/>
                  <a:gd name="connsiteX5" fmla="*/ 968432 w 1059872"/>
                  <a:gd name="connsiteY5" fmla="*/ 378418 h 897963"/>
                  <a:gd name="connsiteX6" fmla="*/ 1059872 w 1059872"/>
                  <a:gd name="connsiteY6" fmla="*/ 195538 h 897963"/>
                  <a:gd name="connsiteX0" fmla="*/ 1059872 w 1059872"/>
                  <a:gd name="connsiteY0" fmla="*/ 195590 h 898015"/>
                  <a:gd name="connsiteX1" fmla="*/ 955963 w 1059872"/>
                  <a:gd name="connsiteY1" fmla="*/ 240 h 898015"/>
                  <a:gd name="connsiteX2" fmla="*/ 0 w 1059872"/>
                  <a:gd name="connsiteY2" fmla="*/ 898015 h 898015"/>
                  <a:gd name="connsiteX3" fmla="*/ 187036 w 1059872"/>
                  <a:gd name="connsiteY3" fmla="*/ 794106 h 898015"/>
                  <a:gd name="connsiteX4" fmla="*/ 382385 w 1059872"/>
                  <a:gd name="connsiteY4" fmla="*/ 885546 h 898015"/>
                  <a:gd name="connsiteX5" fmla="*/ 968432 w 1059872"/>
                  <a:gd name="connsiteY5" fmla="*/ 378470 h 898015"/>
                  <a:gd name="connsiteX6" fmla="*/ 1059872 w 1059872"/>
                  <a:gd name="connsiteY6" fmla="*/ 195590 h 898015"/>
                  <a:gd name="connsiteX0" fmla="*/ 1059872 w 1059872"/>
                  <a:gd name="connsiteY0" fmla="*/ 195590 h 898015"/>
                  <a:gd name="connsiteX1" fmla="*/ 955963 w 1059872"/>
                  <a:gd name="connsiteY1" fmla="*/ 240 h 898015"/>
                  <a:gd name="connsiteX2" fmla="*/ 0 w 1059872"/>
                  <a:gd name="connsiteY2" fmla="*/ 898015 h 898015"/>
                  <a:gd name="connsiteX3" fmla="*/ 187036 w 1059872"/>
                  <a:gd name="connsiteY3" fmla="*/ 794106 h 898015"/>
                  <a:gd name="connsiteX4" fmla="*/ 382385 w 1059872"/>
                  <a:gd name="connsiteY4" fmla="*/ 885546 h 898015"/>
                  <a:gd name="connsiteX5" fmla="*/ 968432 w 1059872"/>
                  <a:gd name="connsiteY5" fmla="*/ 378470 h 898015"/>
                  <a:gd name="connsiteX6" fmla="*/ 1059872 w 1059872"/>
                  <a:gd name="connsiteY6" fmla="*/ 195590 h 898015"/>
                  <a:gd name="connsiteX0" fmla="*/ 1059872 w 1059872"/>
                  <a:gd name="connsiteY0" fmla="*/ 195590 h 898015"/>
                  <a:gd name="connsiteX1" fmla="*/ 955963 w 1059872"/>
                  <a:gd name="connsiteY1" fmla="*/ 240 h 898015"/>
                  <a:gd name="connsiteX2" fmla="*/ 0 w 1059872"/>
                  <a:gd name="connsiteY2" fmla="*/ 898015 h 898015"/>
                  <a:gd name="connsiteX3" fmla="*/ 187036 w 1059872"/>
                  <a:gd name="connsiteY3" fmla="*/ 794106 h 898015"/>
                  <a:gd name="connsiteX4" fmla="*/ 382385 w 1059872"/>
                  <a:gd name="connsiteY4" fmla="*/ 885546 h 898015"/>
                  <a:gd name="connsiteX5" fmla="*/ 968432 w 1059872"/>
                  <a:gd name="connsiteY5" fmla="*/ 378470 h 898015"/>
                  <a:gd name="connsiteX6" fmla="*/ 1059872 w 1059872"/>
                  <a:gd name="connsiteY6" fmla="*/ 195590 h 898015"/>
                  <a:gd name="connsiteX0" fmla="*/ 1059872 w 1059872"/>
                  <a:gd name="connsiteY0" fmla="*/ 195590 h 898015"/>
                  <a:gd name="connsiteX1" fmla="*/ 955963 w 1059872"/>
                  <a:gd name="connsiteY1" fmla="*/ 240 h 898015"/>
                  <a:gd name="connsiteX2" fmla="*/ 0 w 1059872"/>
                  <a:gd name="connsiteY2" fmla="*/ 898015 h 898015"/>
                  <a:gd name="connsiteX3" fmla="*/ 187036 w 1059872"/>
                  <a:gd name="connsiteY3" fmla="*/ 794106 h 898015"/>
                  <a:gd name="connsiteX4" fmla="*/ 382385 w 1059872"/>
                  <a:gd name="connsiteY4" fmla="*/ 885546 h 898015"/>
                  <a:gd name="connsiteX5" fmla="*/ 968432 w 1059872"/>
                  <a:gd name="connsiteY5" fmla="*/ 378470 h 898015"/>
                  <a:gd name="connsiteX6" fmla="*/ 1059872 w 1059872"/>
                  <a:gd name="connsiteY6" fmla="*/ 195590 h 898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9872" h="898015">
                    <a:moveTo>
                      <a:pt x="1059872" y="195590"/>
                    </a:moveTo>
                    <a:lnTo>
                      <a:pt x="955963" y="240"/>
                    </a:lnTo>
                    <a:cubicBezTo>
                      <a:pt x="417021" y="-12230"/>
                      <a:pt x="15240" y="461597"/>
                      <a:pt x="0" y="898015"/>
                    </a:cubicBezTo>
                    <a:lnTo>
                      <a:pt x="187036" y="794106"/>
                    </a:lnTo>
                    <a:lnTo>
                      <a:pt x="382385" y="885546"/>
                    </a:lnTo>
                    <a:cubicBezTo>
                      <a:pt x="382385" y="575205"/>
                      <a:pt x="723206" y="360458"/>
                      <a:pt x="968432" y="378470"/>
                    </a:cubicBezTo>
                    <a:lnTo>
                      <a:pt x="1059872" y="195590"/>
                    </a:lnTo>
                    <a:close/>
                  </a:path>
                </a:pathLst>
              </a:custGeom>
              <a:gradFill>
                <a:gsLst>
                  <a:gs pos="0">
                    <a:srgbClr val="F98E60"/>
                  </a:gs>
                  <a:gs pos="100000">
                    <a:srgbClr val="DE5C49">
                      <a:lumMod val="90000"/>
                    </a:srgbClr>
                  </a:gs>
                </a:gsLst>
                <a:lin ang="5400000" scaled="0"/>
              </a:gradFill>
              <a:ln w="28575">
                <a:gradFill>
                  <a:gsLst>
                    <a:gs pos="100000">
                      <a:srgbClr val="DB4932"/>
                    </a:gs>
                    <a:gs pos="0">
                      <a:srgbClr val="F98E60"/>
                    </a:gs>
                  </a:gsLst>
                  <a:lin ang="84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6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 rot="21488049" flipV="1">
              <a:off x="3419896" y="3719497"/>
              <a:ext cx="2855561" cy="1566573"/>
              <a:chOff x="3444081" y="3475482"/>
              <a:chExt cx="2727698" cy="1496428"/>
            </a:xfrm>
            <a:effectLst>
              <a:outerShdw blurRad="254000" dist="101600" dir="8100000" algn="tr" rotWithShape="0">
                <a:prstClr val="black">
                  <a:alpha val="30000"/>
                </a:prstClr>
              </a:outerShdw>
            </a:effectLst>
          </p:grpSpPr>
          <p:sp>
            <p:nvSpPr>
              <p:cNvPr id="26" name="任意多边形 25"/>
              <p:cNvSpPr/>
              <p:nvPr/>
            </p:nvSpPr>
            <p:spPr>
              <a:xfrm>
                <a:off x="3444081" y="3484536"/>
                <a:ext cx="1496427" cy="1267904"/>
              </a:xfrm>
              <a:custGeom>
                <a:avLst/>
                <a:gdLst>
                  <a:gd name="connsiteX0" fmla="*/ 1059872 w 1059872"/>
                  <a:gd name="connsiteY0" fmla="*/ 195350 h 897775"/>
                  <a:gd name="connsiteX1" fmla="*/ 955963 w 1059872"/>
                  <a:gd name="connsiteY1" fmla="*/ 0 h 897775"/>
                  <a:gd name="connsiteX2" fmla="*/ 0 w 1059872"/>
                  <a:gd name="connsiteY2" fmla="*/ 897775 h 897775"/>
                  <a:gd name="connsiteX3" fmla="*/ 187036 w 1059872"/>
                  <a:gd name="connsiteY3" fmla="*/ 793866 h 897775"/>
                  <a:gd name="connsiteX4" fmla="*/ 382385 w 1059872"/>
                  <a:gd name="connsiteY4" fmla="*/ 885306 h 897775"/>
                  <a:gd name="connsiteX5" fmla="*/ 968432 w 1059872"/>
                  <a:gd name="connsiteY5" fmla="*/ 378230 h 897775"/>
                  <a:gd name="connsiteX6" fmla="*/ 1059872 w 1059872"/>
                  <a:gd name="connsiteY6" fmla="*/ 195350 h 897775"/>
                  <a:gd name="connsiteX0" fmla="*/ 1059872 w 1059872"/>
                  <a:gd name="connsiteY0" fmla="*/ 195538 h 897963"/>
                  <a:gd name="connsiteX1" fmla="*/ 955963 w 1059872"/>
                  <a:gd name="connsiteY1" fmla="*/ 188 h 897963"/>
                  <a:gd name="connsiteX2" fmla="*/ 0 w 1059872"/>
                  <a:gd name="connsiteY2" fmla="*/ 897963 h 897963"/>
                  <a:gd name="connsiteX3" fmla="*/ 187036 w 1059872"/>
                  <a:gd name="connsiteY3" fmla="*/ 794054 h 897963"/>
                  <a:gd name="connsiteX4" fmla="*/ 382385 w 1059872"/>
                  <a:gd name="connsiteY4" fmla="*/ 885494 h 897963"/>
                  <a:gd name="connsiteX5" fmla="*/ 968432 w 1059872"/>
                  <a:gd name="connsiteY5" fmla="*/ 378418 h 897963"/>
                  <a:gd name="connsiteX6" fmla="*/ 1059872 w 1059872"/>
                  <a:gd name="connsiteY6" fmla="*/ 195538 h 897963"/>
                  <a:gd name="connsiteX0" fmla="*/ 1059872 w 1059872"/>
                  <a:gd name="connsiteY0" fmla="*/ 195590 h 898015"/>
                  <a:gd name="connsiteX1" fmla="*/ 955963 w 1059872"/>
                  <a:gd name="connsiteY1" fmla="*/ 240 h 898015"/>
                  <a:gd name="connsiteX2" fmla="*/ 0 w 1059872"/>
                  <a:gd name="connsiteY2" fmla="*/ 898015 h 898015"/>
                  <a:gd name="connsiteX3" fmla="*/ 187036 w 1059872"/>
                  <a:gd name="connsiteY3" fmla="*/ 794106 h 898015"/>
                  <a:gd name="connsiteX4" fmla="*/ 382385 w 1059872"/>
                  <a:gd name="connsiteY4" fmla="*/ 885546 h 898015"/>
                  <a:gd name="connsiteX5" fmla="*/ 968432 w 1059872"/>
                  <a:gd name="connsiteY5" fmla="*/ 378470 h 898015"/>
                  <a:gd name="connsiteX6" fmla="*/ 1059872 w 1059872"/>
                  <a:gd name="connsiteY6" fmla="*/ 195590 h 898015"/>
                  <a:gd name="connsiteX0" fmla="*/ 1059872 w 1059872"/>
                  <a:gd name="connsiteY0" fmla="*/ 195590 h 898015"/>
                  <a:gd name="connsiteX1" fmla="*/ 955963 w 1059872"/>
                  <a:gd name="connsiteY1" fmla="*/ 240 h 898015"/>
                  <a:gd name="connsiteX2" fmla="*/ 0 w 1059872"/>
                  <a:gd name="connsiteY2" fmla="*/ 898015 h 898015"/>
                  <a:gd name="connsiteX3" fmla="*/ 187036 w 1059872"/>
                  <a:gd name="connsiteY3" fmla="*/ 794106 h 898015"/>
                  <a:gd name="connsiteX4" fmla="*/ 382385 w 1059872"/>
                  <a:gd name="connsiteY4" fmla="*/ 885546 h 898015"/>
                  <a:gd name="connsiteX5" fmla="*/ 968432 w 1059872"/>
                  <a:gd name="connsiteY5" fmla="*/ 378470 h 898015"/>
                  <a:gd name="connsiteX6" fmla="*/ 1059872 w 1059872"/>
                  <a:gd name="connsiteY6" fmla="*/ 195590 h 898015"/>
                  <a:gd name="connsiteX0" fmla="*/ 1059872 w 1059872"/>
                  <a:gd name="connsiteY0" fmla="*/ 195590 h 898015"/>
                  <a:gd name="connsiteX1" fmla="*/ 955963 w 1059872"/>
                  <a:gd name="connsiteY1" fmla="*/ 240 h 898015"/>
                  <a:gd name="connsiteX2" fmla="*/ 0 w 1059872"/>
                  <a:gd name="connsiteY2" fmla="*/ 898015 h 898015"/>
                  <a:gd name="connsiteX3" fmla="*/ 187036 w 1059872"/>
                  <a:gd name="connsiteY3" fmla="*/ 794106 h 898015"/>
                  <a:gd name="connsiteX4" fmla="*/ 382385 w 1059872"/>
                  <a:gd name="connsiteY4" fmla="*/ 885546 h 898015"/>
                  <a:gd name="connsiteX5" fmla="*/ 968432 w 1059872"/>
                  <a:gd name="connsiteY5" fmla="*/ 378470 h 898015"/>
                  <a:gd name="connsiteX6" fmla="*/ 1059872 w 1059872"/>
                  <a:gd name="connsiteY6" fmla="*/ 195590 h 898015"/>
                  <a:gd name="connsiteX0" fmla="*/ 1059872 w 1059872"/>
                  <a:gd name="connsiteY0" fmla="*/ 195590 h 898015"/>
                  <a:gd name="connsiteX1" fmla="*/ 955963 w 1059872"/>
                  <a:gd name="connsiteY1" fmla="*/ 240 h 898015"/>
                  <a:gd name="connsiteX2" fmla="*/ 0 w 1059872"/>
                  <a:gd name="connsiteY2" fmla="*/ 898015 h 898015"/>
                  <a:gd name="connsiteX3" fmla="*/ 187036 w 1059872"/>
                  <a:gd name="connsiteY3" fmla="*/ 794106 h 898015"/>
                  <a:gd name="connsiteX4" fmla="*/ 382385 w 1059872"/>
                  <a:gd name="connsiteY4" fmla="*/ 885546 h 898015"/>
                  <a:gd name="connsiteX5" fmla="*/ 968432 w 1059872"/>
                  <a:gd name="connsiteY5" fmla="*/ 378470 h 898015"/>
                  <a:gd name="connsiteX6" fmla="*/ 1059872 w 1059872"/>
                  <a:gd name="connsiteY6" fmla="*/ 195590 h 898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9872" h="898015">
                    <a:moveTo>
                      <a:pt x="1059872" y="195590"/>
                    </a:moveTo>
                    <a:lnTo>
                      <a:pt x="955963" y="240"/>
                    </a:lnTo>
                    <a:cubicBezTo>
                      <a:pt x="417021" y="-12230"/>
                      <a:pt x="15240" y="461597"/>
                      <a:pt x="0" y="898015"/>
                    </a:cubicBezTo>
                    <a:lnTo>
                      <a:pt x="187036" y="794106"/>
                    </a:lnTo>
                    <a:lnTo>
                      <a:pt x="382385" y="885546"/>
                    </a:lnTo>
                    <a:cubicBezTo>
                      <a:pt x="382385" y="575205"/>
                      <a:pt x="723206" y="360458"/>
                      <a:pt x="968432" y="378470"/>
                    </a:cubicBezTo>
                    <a:lnTo>
                      <a:pt x="1059872" y="195590"/>
                    </a:lnTo>
                    <a:close/>
                  </a:path>
                </a:pathLst>
              </a:custGeom>
              <a:gradFill>
                <a:gsLst>
                  <a:gs pos="0">
                    <a:srgbClr val="465866">
                      <a:lumMod val="83000"/>
                      <a:lumOff val="17000"/>
                    </a:srgbClr>
                  </a:gs>
                  <a:gs pos="100000">
                    <a:srgbClr val="41515E"/>
                  </a:gs>
                </a:gsLst>
                <a:lin ang="16200000" scaled="0"/>
              </a:gradFill>
              <a:ln w="25400">
                <a:gradFill>
                  <a:gsLst>
                    <a:gs pos="100000">
                      <a:srgbClr val="485A69"/>
                    </a:gs>
                    <a:gs pos="0">
                      <a:srgbClr val="586F8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6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任意多边形 26"/>
              <p:cNvSpPr/>
              <p:nvPr/>
            </p:nvSpPr>
            <p:spPr>
              <a:xfrm rot="5400000">
                <a:off x="4789614" y="3589745"/>
                <a:ext cx="1496428" cy="1267902"/>
              </a:xfrm>
              <a:custGeom>
                <a:avLst/>
                <a:gdLst>
                  <a:gd name="connsiteX0" fmla="*/ 1059872 w 1059872"/>
                  <a:gd name="connsiteY0" fmla="*/ 195350 h 897775"/>
                  <a:gd name="connsiteX1" fmla="*/ 955963 w 1059872"/>
                  <a:gd name="connsiteY1" fmla="*/ 0 h 897775"/>
                  <a:gd name="connsiteX2" fmla="*/ 0 w 1059872"/>
                  <a:gd name="connsiteY2" fmla="*/ 897775 h 897775"/>
                  <a:gd name="connsiteX3" fmla="*/ 187036 w 1059872"/>
                  <a:gd name="connsiteY3" fmla="*/ 793866 h 897775"/>
                  <a:gd name="connsiteX4" fmla="*/ 382385 w 1059872"/>
                  <a:gd name="connsiteY4" fmla="*/ 885306 h 897775"/>
                  <a:gd name="connsiteX5" fmla="*/ 968432 w 1059872"/>
                  <a:gd name="connsiteY5" fmla="*/ 378230 h 897775"/>
                  <a:gd name="connsiteX6" fmla="*/ 1059872 w 1059872"/>
                  <a:gd name="connsiteY6" fmla="*/ 195350 h 897775"/>
                  <a:gd name="connsiteX0" fmla="*/ 1059872 w 1059872"/>
                  <a:gd name="connsiteY0" fmla="*/ 195538 h 897963"/>
                  <a:gd name="connsiteX1" fmla="*/ 955963 w 1059872"/>
                  <a:gd name="connsiteY1" fmla="*/ 188 h 897963"/>
                  <a:gd name="connsiteX2" fmla="*/ 0 w 1059872"/>
                  <a:gd name="connsiteY2" fmla="*/ 897963 h 897963"/>
                  <a:gd name="connsiteX3" fmla="*/ 187036 w 1059872"/>
                  <a:gd name="connsiteY3" fmla="*/ 794054 h 897963"/>
                  <a:gd name="connsiteX4" fmla="*/ 382385 w 1059872"/>
                  <a:gd name="connsiteY4" fmla="*/ 885494 h 897963"/>
                  <a:gd name="connsiteX5" fmla="*/ 968432 w 1059872"/>
                  <a:gd name="connsiteY5" fmla="*/ 378418 h 897963"/>
                  <a:gd name="connsiteX6" fmla="*/ 1059872 w 1059872"/>
                  <a:gd name="connsiteY6" fmla="*/ 195538 h 897963"/>
                  <a:gd name="connsiteX0" fmla="*/ 1059872 w 1059872"/>
                  <a:gd name="connsiteY0" fmla="*/ 195590 h 898015"/>
                  <a:gd name="connsiteX1" fmla="*/ 955963 w 1059872"/>
                  <a:gd name="connsiteY1" fmla="*/ 240 h 898015"/>
                  <a:gd name="connsiteX2" fmla="*/ 0 w 1059872"/>
                  <a:gd name="connsiteY2" fmla="*/ 898015 h 898015"/>
                  <a:gd name="connsiteX3" fmla="*/ 187036 w 1059872"/>
                  <a:gd name="connsiteY3" fmla="*/ 794106 h 898015"/>
                  <a:gd name="connsiteX4" fmla="*/ 382385 w 1059872"/>
                  <a:gd name="connsiteY4" fmla="*/ 885546 h 898015"/>
                  <a:gd name="connsiteX5" fmla="*/ 968432 w 1059872"/>
                  <a:gd name="connsiteY5" fmla="*/ 378470 h 898015"/>
                  <a:gd name="connsiteX6" fmla="*/ 1059872 w 1059872"/>
                  <a:gd name="connsiteY6" fmla="*/ 195590 h 898015"/>
                  <a:gd name="connsiteX0" fmla="*/ 1059872 w 1059872"/>
                  <a:gd name="connsiteY0" fmla="*/ 195590 h 898015"/>
                  <a:gd name="connsiteX1" fmla="*/ 955963 w 1059872"/>
                  <a:gd name="connsiteY1" fmla="*/ 240 h 898015"/>
                  <a:gd name="connsiteX2" fmla="*/ 0 w 1059872"/>
                  <a:gd name="connsiteY2" fmla="*/ 898015 h 898015"/>
                  <a:gd name="connsiteX3" fmla="*/ 187036 w 1059872"/>
                  <a:gd name="connsiteY3" fmla="*/ 794106 h 898015"/>
                  <a:gd name="connsiteX4" fmla="*/ 382385 w 1059872"/>
                  <a:gd name="connsiteY4" fmla="*/ 885546 h 898015"/>
                  <a:gd name="connsiteX5" fmla="*/ 968432 w 1059872"/>
                  <a:gd name="connsiteY5" fmla="*/ 378470 h 898015"/>
                  <a:gd name="connsiteX6" fmla="*/ 1059872 w 1059872"/>
                  <a:gd name="connsiteY6" fmla="*/ 195590 h 898015"/>
                  <a:gd name="connsiteX0" fmla="*/ 1059872 w 1059872"/>
                  <a:gd name="connsiteY0" fmla="*/ 195590 h 898015"/>
                  <a:gd name="connsiteX1" fmla="*/ 955963 w 1059872"/>
                  <a:gd name="connsiteY1" fmla="*/ 240 h 898015"/>
                  <a:gd name="connsiteX2" fmla="*/ 0 w 1059872"/>
                  <a:gd name="connsiteY2" fmla="*/ 898015 h 898015"/>
                  <a:gd name="connsiteX3" fmla="*/ 187036 w 1059872"/>
                  <a:gd name="connsiteY3" fmla="*/ 794106 h 898015"/>
                  <a:gd name="connsiteX4" fmla="*/ 382385 w 1059872"/>
                  <a:gd name="connsiteY4" fmla="*/ 885546 h 898015"/>
                  <a:gd name="connsiteX5" fmla="*/ 968432 w 1059872"/>
                  <a:gd name="connsiteY5" fmla="*/ 378470 h 898015"/>
                  <a:gd name="connsiteX6" fmla="*/ 1059872 w 1059872"/>
                  <a:gd name="connsiteY6" fmla="*/ 195590 h 898015"/>
                  <a:gd name="connsiteX0" fmla="*/ 1059872 w 1059872"/>
                  <a:gd name="connsiteY0" fmla="*/ 195590 h 898015"/>
                  <a:gd name="connsiteX1" fmla="*/ 955963 w 1059872"/>
                  <a:gd name="connsiteY1" fmla="*/ 240 h 898015"/>
                  <a:gd name="connsiteX2" fmla="*/ 0 w 1059872"/>
                  <a:gd name="connsiteY2" fmla="*/ 898015 h 898015"/>
                  <a:gd name="connsiteX3" fmla="*/ 187036 w 1059872"/>
                  <a:gd name="connsiteY3" fmla="*/ 794106 h 898015"/>
                  <a:gd name="connsiteX4" fmla="*/ 382385 w 1059872"/>
                  <a:gd name="connsiteY4" fmla="*/ 885546 h 898015"/>
                  <a:gd name="connsiteX5" fmla="*/ 968432 w 1059872"/>
                  <a:gd name="connsiteY5" fmla="*/ 378470 h 898015"/>
                  <a:gd name="connsiteX6" fmla="*/ 1059872 w 1059872"/>
                  <a:gd name="connsiteY6" fmla="*/ 195590 h 898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9872" h="898015">
                    <a:moveTo>
                      <a:pt x="1059872" y="195590"/>
                    </a:moveTo>
                    <a:lnTo>
                      <a:pt x="955963" y="240"/>
                    </a:lnTo>
                    <a:cubicBezTo>
                      <a:pt x="417021" y="-12230"/>
                      <a:pt x="15240" y="461597"/>
                      <a:pt x="0" y="898015"/>
                    </a:cubicBezTo>
                    <a:lnTo>
                      <a:pt x="187036" y="794106"/>
                    </a:lnTo>
                    <a:lnTo>
                      <a:pt x="382385" y="885546"/>
                    </a:lnTo>
                    <a:cubicBezTo>
                      <a:pt x="382385" y="575205"/>
                      <a:pt x="723206" y="360458"/>
                      <a:pt x="968432" y="378470"/>
                    </a:cubicBezTo>
                    <a:lnTo>
                      <a:pt x="1059872" y="195590"/>
                    </a:lnTo>
                    <a:close/>
                  </a:path>
                </a:pathLst>
              </a:custGeom>
              <a:gradFill>
                <a:gsLst>
                  <a:gs pos="0">
                    <a:srgbClr val="465866">
                      <a:lumMod val="83000"/>
                      <a:lumOff val="17000"/>
                    </a:srgbClr>
                  </a:gs>
                  <a:gs pos="100000">
                    <a:srgbClr val="41515E"/>
                  </a:gs>
                </a:gsLst>
                <a:lin ang="16200000" scaled="0"/>
              </a:gradFill>
              <a:ln w="25400">
                <a:gradFill>
                  <a:gsLst>
                    <a:gs pos="100000">
                      <a:srgbClr val="485A69"/>
                    </a:gs>
                    <a:gs pos="0">
                      <a:srgbClr val="586F8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6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 rot="21488049">
              <a:off x="5645713" y="2322770"/>
              <a:ext cx="2825040" cy="1566573"/>
              <a:chOff x="3473234" y="3475482"/>
              <a:chExt cx="2698545" cy="1496428"/>
            </a:xfrm>
            <a:effectLst>
              <a:outerShdw blurRad="254000" dist="101600" dir="8100000" algn="tr" rotWithShape="0">
                <a:prstClr val="black">
                  <a:alpha val="30000"/>
                </a:prstClr>
              </a:outerShdw>
            </a:effectLst>
          </p:grpSpPr>
          <p:sp>
            <p:nvSpPr>
              <p:cNvPr id="24" name="任意多边形 23"/>
              <p:cNvSpPr/>
              <p:nvPr/>
            </p:nvSpPr>
            <p:spPr>
              <a:xfrm>
                <a:off x="3473234" y="3484535"/>
                <a:ext cx="1496427" cy="1267903"/>
              </a:xfrm>
              <a:custGeom>
                <a:avLst/>
                <a:gdLst>
                  <a:gd name="connsiteX0" fmla="*/ 1059872 w 1059872"/>
                  <a:gd name="connsiteY0" fmla="*/ 195350 h 897775"/>
                  <a:gd name="connsiteX1" fmla="*/ 955963 w 1059872"/>
                  <a:gd name="connsiteY1" fmla="*/ 0 h 897775"/>
                  <a:gd name="connsiteX2" fmla="*/ 0 w 1059872"/>
                  <a:gd name="connsiteY2" fmla="*/ 897775 h 897775"/>
                  <a:gd name="connsiteX3" fmla="*/ 187036 w 1059872"/>
                  <a:gd name="connsiteY3" fmla="*/ 793866 h 897775"/>
                  <a:gd name="connsiteX4" fmla="*/ 382385 w 1059872"/>
                  <a:gd name="connsiteY4" fmla="*/ 885306 h 897775"/>
                  <a:gd name="connsiteX5" fmla="*/ 968432 w 1059872"/>
                  <a:gd name="connsiteY5" fmla="*/ 378230 h 897775"/>
                  <a:gd name="connsiteX6" fmla="*/ 1059872 w 1059872"/>
                  <a:gd name="connsiteY6" fmla="*/ 195350 h 897775"/>
                  <a:gd name="connsiteX0" fmla="*/ 1059872 w 1059872"/>
                  <a:gd name="connsiteY0" fmla="*/ 195538 h 897963"/>
                  <a:gd name="connsiteX1" fmla="*/ 955963 w 1059872"/>
                  <a:gd name="connsiteY1" fmla="*/ 188 h 897963"/>
                  <a:gd name="connsiteX2" fmla="*/ 0 w 1059872"/>
                  <a:gd name="connsiteY2" fmla="*/ 897963 h 897963"/>
                  <a:gd name="connsiteX3" fmla="*/ 187036 w 1059872"/>
                  <a:gd name="connsiteY3" fmla="*/ 794054 h 897963"/>
                  <a:gd name="connsiteX4" fmla="*/ 382385 w 1059872"/>
                  <a:gd name="connsiteY4" fmla="*/ 885494 h 897963"/>
                  <a:gd name="connsiteX5" fmla="*/ 968432 w 1059872"/>
                  <a:gd name="connsiteY5" fmla="*/ 378418 h 897963"/>
                  <a:gd name="connsiteX6" fmla="*/ 1059872 w 1059872"/>
                  <a:gd name="connsiteY6" fmla="*/ 195538 h 897963"/>
                  <a:gd name="connsiteX0" fmla="*/ 1059872 w 1059872"/>
                  <a:gd name="connsiteY0" fmla="*/ 195590 h 898015"/>
                  <a:gd name="connsiteX1" fmla="*/ 955963 w 1059872"/>
                  <a:gd name="connsiteY1" fmla="*/ 240 h 898015"/>
                  <a:gd name="connsiteX2" fmla="*/ 0 w 1059872"/>
                  <a:gd name="connsiteY2" fmla="*/ 898015 h 898015"/>
                  <a:gd name="connsiteX3" fmla="*/ 187036 w 1059872"/>
                  <a:gd name="connsiteY3" fmla="*/ 794106 h 898015"/>
                  <a:gd name="connsiteX4" fmla="*/ 382385 w 1059872"/>
                  <a:gd name="connsiteY4" fmla="*/ 885546 h 898015"/>
                  <a:gd name="connsiteX5" fmla="*/ 968432 w 1059872"/>
                  <a:gd name="connsiteY5" fmla="*/ 378470 h 898015"/>
                  <a:gd name="connsiteX6" fmla="*/ 1059872 w 1059872"/>
                  <a:gd name="connsiteY6" fmla="*/ 195590 h 898015"/>
                  <a:gd name="connsiteX0" fmla="*/ 1059872 w 1059872"/>
                  <a:gd name="connsiteY0" fmla="*/ 195590 h 898015"/>
                  <a:gd name="connsiteX1" fmla="*/ 955963 w 1059872"/>
                  <a:gd name="connsiteY1" fmla="*/ 240 h 898015"/>
                  <a:gd name="connsiteX2" fmla="*/ 0 w 1059872"/>
                  <a:gd name="connsiteY2" fmla="*/ 898015 h 898015"/>
                  <a:gd name="connsiteX3" fmla="*/ 187036 w 1059872"/>
                  <a:gd name="connsiteY3" fmla="*/ 794106 h 898015"/>
                  <a:gd name="connsiteX4" fmla="*/ 382385 w 1059872"/>
                  <a:gd name="connsiteY4" fmla="*/ 885546 h 898015"/>
                  <a:gd name="connsiteX5" fmla="*/ 968432 w 1059872"/>
                  <a:gd name="connsiteY5" fmla="*/ 378470 h 898015"/>
                  <a:gd name="connsiteX6" fmla="*/ 1059872 w 1059872"/>
                  <a:gd name="connsiteY6" fmla="*/ 195590 h 898015"/>
                  <a:gd name="connsiteX0" fmla="*/ 1059872 w 1059872"/>
                  <a:gd name="connsiteY0" fmla="*/ 195590 h 898015"/>
                  <a:gd name="connsiteX1" fmla="*/ 955963 w 1059872"/>
                  <a:gd name="connsiteY1" fmla="*/ 240 h 898015"/>
                  <a:gd name="connsiteX2" fmla="*/ 0 w 1059872"/>
                  <a:gd name="connsiteY2" fmla="*/ 898015 h 898015"/>
                  <a:gd name="connsiteX3" fmla="*/ 187036 w 1059872"/>
                  <a:gd name="connsiteY3" fmla="*/ 794106 h 898015"/>
                  <a:gd name="connsiteX4" fmla="*/ 382385 w 1059872"/>
                  <a:gd name="connsiteY4" fmla="*/ 885546 h 898015"/>
                  <a:gd name="connsiteX5" fmla="*/ 968432 w 1059872"/>
                  <a:gd name="connsiteY5" fmla="*/ 378470 h 898015"/>
                  <a:gd name="connsiteX6" fmla="*/ 1059872 w 1059872"/>
                  <a:gd name="connsiteY6" fmla="*/ 195590 h 898015"/>
                  <a:gd name="connsiteX0" fmla="*/ 1059872 w 1059872"/>
                  <a:gd name="connsiteY0" fmla="*/ 195590 h 898015"/>
                  <a:gd name="connsiteX1" fmla="*/ 955963 w 1059872"/>
                  <a:gd name="connsiteY1" fmla="*/ 240 h 898015"/>
                  <a:gd name="connsiteX2" fmla="*/ 0 w 1059872"/>
                  <a:gd name="connsiteY2" fmla="*/ 898015 h 898015"/>
                  <a:gd name="connsiteX3" fmla="*/ 187036 w 1059872"/>
                  <a:gd name="connsiteY3" fmla="*/ 794106 h 898015"/>
                  <a:gd name="connsiteX4" fmla="*/ 382385 w 1059872"/>
                  <a:gd name="connsiteY4" fmla="*/ 885546 h 898015"/>
                  <a:gd name="connsiteX5" fmla="*/ 968432 w 1059872"/>
                  <a:gd name="connsiteY5" fmla="*/ 378470 h 898015"/>
                  <a:gd name="connsiteX6" fmla="*/ 1059872 w 1059872"/>
                  <a:gd name="connsiteY6" fmla="*/ 195590 h 898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9872" h="898015">
                    <a:moveTo>
                      <a:pt x="1059872" y="195590"/>
                    </a:moveTo>
                    <a:lnTo>
                      <a:pt x="955963" y="240"/>
                    </a:lnTo>
                    <a:cubicBezTo>
                      <a:pt x="417021" y="-12230"/>
                      <a:pt x="15240" y="461597"/>
                      <a:pt x="0" y="898015"/>
                    </a:cubicBezTo>
                    <a:lnTo>
                      <a:pt x="187036" y="794106"/>
                    </a:lnTo>
                    <a:lnTo>
                      <a:pt x="382385" y="885546"/>
                    </a:lnTo>
                    <a:cubicBezTo>
                      <a:pt x="382385" y="575205"/>
                      <a:pt x="723206" y="360458"/>
                      <a:pt x="968432" y="378470"/>
                    </a:cubicBezTo>
                    <a:lnTo>
                      <a:pt x="1059872" y="195590"/>
                    </a:lnTo>
                    <a:close/>
                  </a:path>
                </a:pathLst>
              </a:custGeom>
              <a:gradFill>
                <a:gsLst>
                  <a:gs pos="0">
                    <a:srgbClr val="F8CE5E"/>
                  </a:gs>
                  <a:gs pos="100000">
                    <a:srgbClr val="F4AE56">
                      <a:lumMod val="90000"/>
                    </a:srgbClr>
                  </a:gs>
                </a:gsLst>
                <a:lin ang="5400000" scaled="0"/>
              </a:gradFill>
              <a:ln w="28575">
                <a:gradFill>
                  <a:gsLst>
                    <a:gs pos="0">
                      <a:srgbClr val="F1A23A"/>
                    </a:gs>
                    <a:gs pos="100000">
                      <a:srgbClr val="F8CE5E"/>
                    </a:gs>
                  </a:gsLst>
                  <a:lin ang="78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6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任意多边形 24"/>
              <p:cNvSpPr/>
              <p:nvPr/>
            </p:nvSpPr>
            <p:spPr>
              <a:xfrm rot="5400000">
                <a:off x="4789614" y="3589745"/>
                <a:ext cx="1496428" cy="1267902"/>
              </a:xfrm>
              <a:custGeom>
                <a:avLst/>
                <a:gdLst>
                  <a:gd name="connsiteX0" fmla="*/ 1059872 w 1059872"/>
                  <a:gd name="connsiteY0" fmla="*/ 195350 h 897775"/>
                  <a:gd name="connsiteX1" fmla="*/ 955963 w 1059872"/>
                  <a:gd name="connsiteY1" fmla="*/ 0 h 897775"/>
                  <a:gd name="connsiteX2" fmla="*/ 0 w 1059872"/>
                  <a:gd name="connsiteY2" fmla="*/ 897775 h 897775"/>
                  <a:gd name="connsiteX3" fmla="*/ 187036 w 1059872"/>
                  <a:gd name="connsiteY3" fmla="*/ 793866 h 897775"/>
                  <a:gd name="connsiteX4" fmla="*/ 382385 w 1059872"/>
                  <a:gd name="connsiteY4" fmla="*/ 885306 h 897775"/>
                  <a:gd name="connsiteX5" fmla="*/ 968432 w 1059872"/>
                  <a:gd name="connsiteY5" fmla="*/ 378230 h 897775"/>
                  <a:gd name="connsiteX6" fmla="*/ 1059872 w 1059872"/>
                  <a:gd name="connsiteY6" fmla="*/ 195350 h 897775"/>
                  <a:gd name="connsiteX0" fmla="*/ 1059872 w 1059872"/>
                  <a:gd name="connsiteY0" fmla="*/ 195538 h 897963"/>
                  <a:gd name="connsiteX1" fmla="*/ 955963 w 1059872"/>
                  <a:gd name="connsiteY1" fmla="*/ 188 h 897963"/>
                  <a:gd name="connsiteX2" fmla="*/ 0 w 1059872"/>
                  <a:gd name="connsiteY2" fmla="*/ 897963 h 897963"/>
                  <a:gd name="connsiteX3" fmla="*/ 187036 w 1059872"/>
                  <a:gd name="connsiteY3" fmla="*/ 794054 h 897963"/>
                  <a:gd name="connsiteX4" fmla="*/ 382385 w 1059872"/>
                  <a:gd name="connsiteY4" fmla="*/ 885494 h 897963"/>
                  <a:gd name="connsiteX5" fmla="*/ 968432 w 1059872"/>
                  <a:gd name="connsiteY5" fmla="*/ 378418 h 897963"/>
                  <a:gd name="connsiteX6" fmla="*/ 1059872 w 1059872"/>
                  <a:gd name="connsiteY6" fmla="*/ 195538 h 897963"/>
                  <a:gd name="connsiteX0" fmla="*/ 1059872 w 1059872"/>
                  <a:gd name="connsiteY0" fmla="*/ 195590 h 898015"/>
                  <a:gd name="connsiteX1" fmla="*/ 955963 w 1059872"/>
                  <a:gd name="connsiteY1" fmla="*/ 240 h 898015"/>
                  <a:gd name="connsiteX2" fmla="*/ 0 w 1059872"/>
                  <a:gd name="connsiteY2" fmla="*/ 898015 h 898015"/>
                  <a:gd name="connsiteX3" fmla="*/ 187036 w 1059872"/>
                  <a:gd name="connsiteY3" fmla="*/ 794106 h 898015"/>
                  <a:gd name="connsiteX4" fmla="*/ 382385 w 1059872"/>
                  <a:gd name="connsiteY4" fmla="*/ 885546 h 898015"/>
                  <a:gd name="connsiteX5" fmla="*/ 968432 w 1059872"/>
                  <a:gd name="connsiteY5" fmla="*/ 378470 h 898015"/>
                  <a:gd name="connsiteX6" fmla="*/ 1059872 w 1059872"/>
                  <a:gd name="connsiteY6" fmla="*/ 195590 h 898015"/>
                  <a:gd name="connsiteX0" fmla="*/ 1059872 w 1059872"/>
                  <a:gd name="connsiteY0" fmla="*/ 195590 h 898015"/>
                  <a:gd name="connsiteX1" fmla="*/ 955963 w 1059872"/>
                  <a:gd name="connsiteY1" fmla="*/ 240 h 898015"/>
                  <a:gd name="connsiteX2" fmla="*/ 0 w 1059872"/>
                  <a:gd name="connsiteY2" fmla="*/ 898015 h 898015"/>
                  <a:gd name="connsiteX3" fmla="*/ 187036 w 1059872"/>
                  <a:gd name="connsiteY3" fmla="*/ 794106 h 898015"/>
                  <a:gd name="connsiteX4" fmla="*/ 382385 w 1059872"/>
                  <a:gd name="connsiteY4" fmla="*/ 885546 h 898015"/>
                  <a:gd name="connsiteX5" fmla="*/ 968432 w 1059872"/>
                  <a:gd name="connsiteY5" fmla="*/ 378470 h 898015"/>
                  <a:gd name="connsiteX6" fmla="*/ 1059872 w 1059872"/>
                  <a:gd name="connsiteY6" fmla="*/ 195590 h 898015"/>
                  <a:gd name="connsiteX0" fmla="*/ 1059872 w 1059872"/>
                  <a:gd name="connsiteY0" fmla="*/ 195590 h 898015"/>
                  <a:gd name="connsiteX1" fmla="*/ 955963 w 1059872"/>
                  <a:gd name="connsiteY1" fmla="*/ 240 h 898015"/>
                  <a:gd name="connsiteX2" fmla="*/ 0 w 1059872"/>
                  <a:gd name="connsiteY2" fmla="*/ 898015 h 898015"/>
                  <a:gd name="connsiteX3" fmla="*/ 187036 w 1059872"/>
                  <a:gd name="connsiteY3" fmla="*/ 794106 h 898015"/>
                  <a:gd name="connsiteX4" fmla="*/ 382385 w 1059872"/>
                  <a:gd name="connsiteY4" fmla="*/ 885546 h 898015"/>
                  <a:gd name="connsiteX5" fmla="*/ 968432 w 1059872"/>
                  <a:gd name="connsiteY5" fmla="*/ 378470 h 898015"/>
                  <a:gd name="connsiteX6" fmla="*/ 1059872 w 1059872"/>
                  <a:gd name="connsiteY6" fmla="*/ 195590 h 898015"/>
                  <a:gd name="connsiteX0" fmla="*/ 1059872 w 1059872"/>
                  <a:gd name="connsiteY0" fmla="*/ 195590 h 898015"/>
                  <a:gd name="connsiteX1" fmla="*/ 955963 w 1059872"/>
                  <a:gd name="connsiteY1" fmla="*/ 240 h 898015"/>
                  <a:gd name="connsiteX2" fmla="*/ 0 w 1059872"/>
                  <a:gd name="connsiteY2" fmla="*/ 898015 h 898015"/>
                  <a:gd name="connsiteX3" fmla="*/ 187036 w 1059872"/>
                  <a:gd name="connsiteY3" fmla="*/ 794106 h 898015"/>
                  <a:gd name="connsiteX4" fmla="*/ 382385 w 1059872"/>
                  <a:gd name="connsiteY4" fmla="*/ 885546 h 898015"/>
                  <a:gd name="connsiteX5" fmla="*/ 968432 w 1059872"/>
                  <a:gd name="connsiteY5" fmla="*/ 378470 h 898015"/>
                  <a:gd name="connsiteX6" fmla="*/ 1059872 w 1059872"/>
                  <a:gd name="connsiteY6" fmla="*/ 195590 h 898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9872" h="898015">
                    <a:moveTo>
                      <a:pt x="1059872" y="195590"/>
                    </a:moveTo>
                    <a:lnTo>
                      <a:pt x="955963" y="240"/>
                    </a:lnTo>
                    <a:cubicBezTo>
                      <a:pt x="417021" y="-12230"/>
                      <a:pt x="15240" y="461597"/>
                      <a:pt x="0" y="898015"/>
                    </a:cubicBezTo>
                    <a:lnTo>
                      <a:pt x="187036" y="794106"/>
                    </a:lnTo>
                    <a:lnTo>
                      <a:pt x="382385" y="885546"/>
                    </a:lnTo>
                    <a:cubicBezTo>
                      <a:pt x="382385" y="575205"/>
                      <a:pt x="723206" y="360458"/>
                      <a:pt x="968432" y="378470"/>
                    </a:cubicBezTo>
                    <a:lnTo>
                      <a:pt x="1059872" y="195590"/>
                    </a:lnTo>
                    <a:close/>
                  </a:path>
                </a:pathLst>
              </a:custGeom>
              <a:gradFill>
                <a:gsLst>
                  <a:gs pos="0">
                    <a:srgbClr val="F8CE5E"/>
                  </a:gs>
                  <a:gs pos="100000">
                    <a:srgbClr val="F4AE56">
                      <a:lumMod val="90000"/>
                    </a:srgbClr>
                  </a:gs>
                </a:gsLst>
                <a:lin ang="5400000" scaled="0"/>
              </a:gradFill>
              <a:ln w="28575">
                <a:gradFill>
                  <a:gsLst>
                    <a:gs pos="0">
                      <a:srgbClr val="F1A23A"/>
                    </a:gs>
                    <a:gs pos="100000">
                      <a:srgbClr val="F8CE5E"/>
                    </a:gs>
                  </a:gsLst>
                  <a:lin ang="78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6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7943399" y="2760913"/>
              <a:ext cx="3112963" cy="2389346"/>
              <a:chOff x="7943399" y="2760913"/>
              <a:chExt cx="3112963" cy="2389346"/>
            </a:xfrm>
            <a:effectLst>
              <a:outerShdw blurRad="254000" dist="101600" dir="8100000" algn="tr" rotWithShape="0">
                <a:prstClr val="black">
                  <a:alpha val="30000"/>
                </a:prstClr>
              </a:outerShdw>
            </a:effectLst>
          </p:grpSpPr>
          <p:sp>
            <p:nvSpPr>
              <p:cNvPr id="22" name="任意多边形 21"/>
              <p:cNvSpPr/>
              <p:nvPr/>
            </p:nvSpPr>
            <p:spPr>
              <a:xfrm rot="21488049" flipV="1">
                <a:off x="7943399" y="3822923"/>
                <a:ext cx="1566573" cy="1327336"/>
              </a:xfrm>
              <a:custGeom>
                <a:avLst/>
                <a:gdLst>
                  <a:gd name="connsiteX0" fmla="*/ 1059872 w 1059872"/>
                  <a:gd name="connsiteY0" fmla="*/ 195350 h 897775"/>
                  <a:gd name="connsiteX1" fmla="*/ 955963 w 1059872"/>
                  <a:gd name="connsiteY1" fmla="*/ 0 h 897775"/>
                  <a:gd name="connsiteX2" fmla="*/ 0 w 1059872"/>
                  <a:gd name="connsiteY2" fmla="*/ 897775 h 897775"/>
                  <a:gd name="connsiteX3" fmla="*/ 187036 w 1059872"/>
                  <a:gd name="connsiteY3" fmla="*/ 793866 h 897775"/>
                  <a:gd name="connsiteX4" fmla="*/ 382385 w 1059872"/>
                  <a:gd name="connsiteY4" fmla="*/ 885306 h 897775"/>
                  <a:gd name="connsiteX5" fmla="*/ 968432 w 1059872"/>
                  <a:gd name="connsiteY5" fmla="*/ 378230 h 897775"/>
                  <a:gd name="connsiteX6" fmla="*/ 1059872 w 1059872"/>
                  <a:gd name="connsiteY6" fmla="*/ 195350 h 897775"/>
                  <a:gd name="connsiteX0" fmla="*/ 1059872 w 1059872"/>
                  <a:gd name="connsiteY0" fmla="*/ 195538 h 897963"/>
                  <a:gd name="connsiteX1" fmla="*/ 955963 w 1059872"/>
                  <a:gd name="connsiteY1" fmla="*/ 188 h 897963"/>
                  <a:gd name="connsiteX2" fmla="*/ 0 w 1059872"/>
                  <a:gd name="connsiteY2" fmla="*/ 897963 h 897963"/>
                  <a:gd name="connsiteX3" fmla="*/ 187036 w 1059872"/>
                  <a:gd name="connsiteY3" fmla="*/ 794054 h 897963"/>
                  <a:gd name="connsiteX4" fmla="*/ 382385 w 1059872"/>
                  <a:gd name="connsiteY4" fmla="*/ 885494 h 897963"/>
                  <a:gd name="connsiteX5" fmla="*/ 968432 w 1059872"/>
                  <a:gd name="connsiteY5" fmla="*/ 378418 h 897963"/>
                  <a:gd name="connsiteX6" fmla="*/ 1059872 w 1059872"/>
                  <a:gd name="connsiteY6" fmla="*/ 195538 h 897963"/>
                  <a:gd name="connsiteX0" fmla="*/ 1059872 w 1059872"/>
                  <a:gd name="connsiteY0" fmla="*/ 195590 h 898015"/>
                  <a:gd name="connsiteX1" fmla="*/ 955963 w 1059872"/>
                  <a:gd name="connsiteY1" fmla="*/ 240 h 898015"/>
                  <a:gd name="connsiteX2" fmla="*/ 0 w 1059872"/>
                  <a:gd name="connsiteY2" fmla="*/ 898015 h 898015"/>
                  <a:gd name="connsiteX3" fmla="*/ 187036 w 1059872"/>
                  <a:gd name="connsiteY3" fmla="*/ 794106 h 898015"/>
                  <a:gd name="connsiteX4" fmla="*/ 382385 w 1059872"/>
                  <a:gd name="connsiteY4" fmla="*/ 885546 h 898015"/>
                  <a:gd name="connsiteX5" fmla="*/ 968432 w 1059872"/>
                  <a:gd name="connsiteY5" fmla="*/ 378470 h 898015"/>
                  <a:gd name="connsiteX6" fmla="*/ 1059872 w 1059872"/>
                  <a:gd name="connsiteY6" fmla="*/ 195590 h 898015"/>
                  <a:gd name="connsiteX0" fmla="*/ 1059872 w 1059872"/>
                  <a:gd name="connsiteY0" fmla="*/ 195590 h 898015"/>
                  <a:gd name="connsiteX1" fmla="*/ 955963 w 1059872"/>
                  <a:gd name="connsiteY1" fmla="*/ 240 h 898015"/>
                  <a:gd name="connsiteX2" fmla="*/ 0 w 1059872"/>
                  <a:gd name="connsiteY2" fmla="*/ 898015 h 898015"/>
                  <a:gd name="connsiteX3" fmla="*/ 187036 w 1059872"/>
                  <a:gd name="connsiteY3" fmla="*/ 794106 h 898015"/>
                  <a:gd name="connsiteX4" fmla="*/ 382385 w 1059872"/>
                  <a:gd name="connsiteY4" fmla="*/ 885546 h 898015"/>
                  <a:gd name="connsiteX5" fmla="*/ 968432 w 1059872"/>
                  <a:gd name="connsiteY5" fmla="*/ 378470 h 898015"/>
                  <a:gd name="connsiteX6" fmla="*/ 1059872 w 1059872"/>
                  <a:gd name="connsiteY6" fmla="*/ 195590 h 898015"/>
                  <a:gd name="connsiteX0" fmla="*/ 1059872 w 1059872"/>
                  <a:gd name="connsiteY0" fmla="*/ 195590 h 898015"/>
                  <a:gd name="connsiteX1" fmla="*/ 955963 w 1059872"/>
                  <a:gd name="connsiteY1" fmla="*/ 240 h 898015"/>
                  <a:gd name="connsiteX2" fmla="*/ 0 w 1059872"/>
                  <a:gd name="connsiteY2" fmla="*/ 898015 h 898015"/>
                  <a:gd name="connsiteX3" fmla="*/ 187036 w 1059872"/>
                  <a:gd name="connsiteY3" fmla="*/ 794106 h 898015"/>
                  <a:gd name="connsiteX4" fmla="*/ 382385 w 1059872"/>
                  <a:gd name="connsiteY4" fmla="*/ 885546 h 898015"/>
                  <a:gd name="connsiteX5" fmla="*/ 968432 w 1059872"/>
                  <a:gd name="connsiteY5" fmla="*/ 378470 h 898015"/>
                  <a:gd name="connsiteX6" fmla="*/ 1059872 w 1059872"/>
                  <a:gd name="connsiteY6" fmla="*/ 195590 h 898015"/>
                  <a:gd name="connsiteX0" fmla="*/ 1059872 w 1059872"/>
                  <a:gd name="connsiteY0" fmla="*/ 195590 h 898015"/>
                  <a:gd name="connsiteX1" fmla="*/ 955963 w 1059872"/>
                  <a:gd name="connsiteY1" fmla="*/ 240 h 898015"/>
                  <a:gd name="connsiteX2" fmla="*/ 0 w 1059872"/>
                  <a:gd name="connsiteY2" fmla="*/ 898015 h 898015"/>
                  <a:gd name="connsiteX3" fmla="*/ 187036 w 1059872"/>
                  <a:gd name="connsiteY3" fmla="*/ 794106 h 898015"/>
                  <a:gd name="connsiteX4" fmla="*/ 382385 w 1059872"/>
                  <a:gd name="connsiteY4" fmla="*/ 885546 h 898015"/>
                  <a:gd name="connsiteX5" fmla="*/ 968432 w 1059872"/>
                  <a:gd name="connsiteY5" fmla="*/ 378470 h 898015"/>
                  <a:gd name="connsiteX6" fmla="*/ 1059872 w 1059872"/>
                  <a:gd name="connsiteY6" fmla="*/ 195590 h 898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9872" h="898015">
                    <a:moveTo>
                      <a:pt x="1059872" y="195590"/>
                    </a:moveTo>
                    <a:lnTo>
                      <a:pt x="955963" y="240"/>
                    </a:lnTo>
                    <a:cubicBezTo>
                      <a:pt x="417021" y="-12230"/>
                      <a:pt x="15240" y="461597"/>
                      <a:pt x="0" y="898015"/>
                    </a:cubicBezTo>
                    <a:lnTo>
                      <a:pt x="187036" y="794106"/>
                    </a:lnTo>
                    <a:lnTo>
                      <a:pt x="382385" y="885546"/>
                    </a:lnTo>
                    <a:cubicBezTo>
                      <a:pt x="382385" y="575205"/>
                      <a:pt x="723206" y="360458"/>
                      <a:pt x="968432" y="378470"/>
                    </a:cubicBezTo>
                    <a:lnTo>
                      <a:pt x="1059872" y="195590"/>
                    </a:lnTo>
                    <a:close/>
                  </a:path>
                </a:pathLst>
              </a:custGeom>
              <a:gradFill>
                <a:gsLst>
                  <a:gs pos="100000">
                    <a:srgbClr val="2FC4C6"/>
                  </a:gs>
                  <a:gs pos="0">
                    <a:srgbClr val="24A6A7">
                      <a:lumMod val="95000"/>
                    </a:srgbClr>
                  </a:gs>
                </a:gsLst>
                <a:lin ang="16200000" scaled="0"/>
              </a:gradFill>
              <a:ln w="28575">
                <a:gradFill>
                  <a:gsLst>
                    <a:gs pos="100000">
                      <a:srgbClr val="2FC4C6"/>
                    </a:gs>
                    <a:gs pos="0">
                      <a:srgbClr val="23A1A2"/>
                    </a:gs>
                  </a:gsLst>
                  <a:lin ang="78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6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任意多边形 22"/>
              <p:cNvSpPr/>
              <p:nvPr/>
            </p:nvSpPr>
            <p:spPr>
              <a:xfrm rot="16088049" flipV="1">
                <a:off x="9081044" y="3134351"/>
                <a:ext cx="2348755" cy="1601880"/>
              </a:xfrm>
              <a:custGeom>
                <a:avLst/>
                <a:gdLst>
                  <a:gd name="connsiteX0" fmla="*/ 985346 w 985346"/>
                  <a:gd name="connsiteY0" fmla="*/ 225149 h 672018"/>
                  <a:gd name="connsiteX1" fmla="*/ 597158 w 985346"/>
                  <a:gd name="connsiteY1" fmla="*/ 0 h 672018"/>
                  <a:gd name="connsiteX2" fmla="*/ 597158 w 985346"/>
                  <a:gd name="connsiteY2" fmla="*/ 123568 h 672018"/>
                  <a:gd name="connsiteX3" fmla="*/ 592774 w 985346"/>
                  <a:gd name="connsiteY3" fmla="*/ 115326 h 672018"/>
                  <a:gd name="connsiteX4" fmla="*/ 0 w 985346"/>
                  <a:gd name="connsiteY4" fmla="*/ 672018 h 672018"/>
                  <a:gd name="connsiteX5" fmla="*/ 115978 w 985346"/>
                  <a:gd name="connsiteY5" fmla="*/ 607586 h 672018"/>
                  <a:gd name="connsiteX6" fmla="*/ 237109 w 985346"/>
                  <a:gd name="connsiteY6" fmla="*/ 664286 h 672018"/>
                  <a:gd name="connsiteX7" fmla="*/ 541233 w 985346"/>
                  <a:gd name="connsiteY7" fmla="*/ 352269 h 672018"/>
                  <a:gd name="connsiteX8" fmla="*/ 597158 w 985346"/>
                  <a:gd name="connsiteY8" fmla="*/ 349995 h 672018"/>
                  <a:gd name="connsiteX9" fmla="*/ 597158 w 985346"/>
                  <a:gd name="connsiteY9" fmla="*/ 450298 h 672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85346" h="672018">
                    <a:moveTo>
                      <a:pt x="985346" y="225149"/>
                    </a:moveTo>
                    <a:lnTo>
                      <a:pt x="597158" y="0"/>
                    </a:lnTo>
                    <a:lnTo>
                      <a:pt x="597158" y="123568"/>
                    </a:lnTo>
                    <a:lnTo>
                      <a:pt x="592774" y="115326"/>
                    </a:lnTo>
                    <a:cubicBezTo>
                      <a:pt x="258587" y="107593"/>
                      <a:pt x="9450" y="401404"/>
                      <a:pt x="0" y="672018"/>
                    </a:cubicBezTo>
                    <a:lnTo>
                      <a:pt x="115978" y="607586"/>
                    </a:lnTo>
                    <a:lnTo>
                      <a:pt x="237109" y="664286"/>
                    </a:lnTo>
                    <a:cubicBezTo>
                      <a:pt x="237109" y="495904"/>
                      <a:pt x="398914" y="372906"/>
                      <a:pt x="541233" y="352269"/>
                    </a:cubicBezTo>
                    <a:lnTo>
                      <a:pt x="597158" y="349995"/>
                    </a:lnTo>
                    <a:lnTo>
                      <a:pt x="597158" y="450298"/>
                    </a:lnTo>
                    <a:close/>
                  </a:path>
                </a:pathLst>
              </a:custGeom>
              <a:gradFill>
                <a:gsLst>
                  <a:gs pos="100000">
                    <a:srgbClr val="2FC4C6"/>
                  </a:gs>
                  <a:gs pos="0">
                    <a:srgbClr val="24A6A7">
                      <a:lumMod val="95000"/>
                    </a:srgbClr>
                  </a:gs>
                </a:gsLst>
                <a:lin ang="16200000" scaled="0"/>
              </a:gradFill>
              <a:ln w="28575">
                <a:gradFill>
                  <a:gsLst>
                    <a:gs pos="100000">
                      <a:srgbClr val="2FC4C6"/>
                    </a:gs>
                    <a:gs pos="0">
                      <a:srgbClr val="23A1A2"/>
                    </a:gs>
                  </a:gsLst>
                  <a:lin ang="78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6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3" name="组合 17"/>
            <p:cNvGrpSpPr>
              <a:grpSpLocks/>
            </p:cNvGrpSpPr>
            <p:nvPr/>
          </p:nvGrpSpPr>
          <p:grpSpPr bwMode="auto">
            <a:xfrm>
              <a:off x="1821515" y="3226752"/>
              <a:ext cx="1414708" cy="1414708"/>
              <a:chOff x="4525046" y="1845346"/>
              <a:chExt cx="1414708" cy="1414708"/>
            </a:xfrm>
          </p:grpSpPr>
          <p:sp>
            <p:nvSpPr>
              <p:cNvPr id="20" name="任意多边形 19"/>
              <p:cNvSpPr/>
              <p:nvPr/>
            </p:nvSpPr>
            <p:spPr>
              <a:xfrm>
                <a:off x="4545978" y="1918977"/>
                <a:ext cx="1414616" cy="1388161"/>
              </a:xfrm>
              <a:custGeom>
                <a:avLst/>
                <a:gdLst>
                  <a:gd name="connsiteX0" fmla="*/ 734066 w 1656097"/>
                  <a:gd name="connsiteY0" fmla="*/ 0 h 1656098"/>
                  <a:gd name="connsiteX1" fmla="*/ 922032 w 1656097"/>
                  <a:gd name="connsiteY1" fmla="*/ 0 h 1656098"/>
                  <a:gd name="connsiteX2" fmla="*/ 958682 w 1656097"/>
                  <a:gd name="connsiteY2" fmla="*/ 170987 h 1656098"/>
                  <a:gd name="connsiteX3" fmla="*/ 967537 w 1656097"/>
                  <a:gd name="connsiteY3" fmla="*/ 172338 h 1656098"/>
                  <a:gd name="connsiteX4" fmla="*/ 1042604 w 1656097"/>
                  <a:gd name="connsiteY4" fmla="*/ 194634 h 1656098"/>
                  <a:gd name="connsiteX5" fmla="*/ 1160682 w 1656097"/>
                  <a:gd name="connsiteY5" fmla="*/ 63947 h 1656098"/>
                  <a:gd name="connsiteX6" fmla="*/ 1323465 w 1656097"/>
                  <a:gd name="connsiteY6" fmla="*/ 157929 h 1656098"/>
                  <a:gd name="connsiteX7" fmla="*/ 1271151 w 1656097"/>
                  <a:gd name="connsiteY7" fmla="*/ 319877 h 1656098"/>
                  <a:gd name="connsiteX8" fmla="*/ 1280994 w 1656097"/>
                  <a:gd name="connsiteY8" fmla="*/ 327054 h 1656098"/>
                  <a:gd name="connsiteX9" fmla="*/ 1333335 w 1656097"/>
                  <a:gd name="connsiteY9" fmla="*/ 377405 h 1656098"/>
                  <a:gd name="connsiteX10" fmla="*/ 1338950 w 1656097"/>
                  <a:gd name="connsiteY10" fmla="*/ 384065 h 1656098"/>
                  <a:gd name="connsiteX11" fmla="*/ 1498169 w 1656097"/>
                  <a:gd name="connsiteY11" fmla="*/ 332634 h 1656098"/>
                  <a:gd name="connsiteX12" fmla="*/ 1592152 w 1656097"/>
                  <a:gd name="connsiteY12" fmla="*/ 495417 h 1656098"/>
                  <a:gd name="connsiteX13" fmla="*/ 1473528 w 1656097"/>
                  <a:gd name="connsiteY13" fmla="*/ 602595 h 1656098"/>
                  <a:gd name="connsiteX14" fmla="*/ 1483127 w 1656097"/>
                  <a:gd name="connsiteY14" fmla="*/ 626411 h 1656098"/>
                  <a:gd name="connsiteX15" fmla="*/ 1501984 w 1656097"/>
                  <a:gd name="connsiteY15" fmla="*/ 701032 h 1656098"/>
                  <a:gd name="connsiteX16" fmla="*/ 1656097 w 1656097"/>
                  <a:gd name="connsiteY16" fmla="*/ 734067 h 1656098"/>
                  <a:gd name="connsiteX17" fmla="*/ 1656097 w 1656097"/>
                  <a:gd name="connsiteY17" fmla="*/ 922032 h 1656098"/>
                  <a:gd name="connsiteX18" fmla="*/ 1511749 w 1656097"/>
                  <a:gd name="connsiteY18" fmla="*/ 952973 h 1656098"/>
                  <a:gd name="connsiteX19" fmla="*/ 1506114 w 1656097"/>
                  <a:gd name="connsiteY19" fmla="*/ 989892 h 1656098"/>
                  <a:gd name="connsiteX20" fmla="*/ 1491538 w 1656097"/>
                  <a:gd name="connsiteY20" fmla="*/ 1048074 h 1656098"/>
                  <a:gd name="connsiteX21" fmla="*/ 1485827 w 1656097"/>
                  <a:gd name="connsiteY21" fmla="*/ 1064617 h 1656098"/>
                  <a:gd name="connsiteX22" fmla="*/ 1592152 w 1656097"/>
                  <a:gd name="connsiteY22" fmla="*/ 1160683 h 1656098"/>
                  <a:gd name="connsiteX23" fmla="*/ 1498169 w 1656097"/>
                  <a:gd name="connsiteY23" fmla="*/ 1323465 h 1656098"/>
                  <a:gd name="connsiteX24" fmla="*/ 1367507 w 1656097"/>
                  <a:gd name="connsiteY24" fmla="*/ 1281258 h 1656098"/>
                  <a:gd name="connsiteX25" fmla="*/ 1351398 w 1656097"/>
                  <a:gd name="connsiteY25" fmla="*/ 1303350 h 1656098"/>
                  <a:gd name="connsiteX26" fmla="*/ 1301049 w 1656097"/>
                  <a:gd name="connsiteY26" fmla="*/ 1355691 h 1656098"/>
                  <a:gd name="connsiteX27" fmla="*/ 1282493 w 1656097"/>
                  <a:gd name="connsiteY27" fmla="*/ 1371332 h 1656098"/>
                  <a:gd name="connsiteX28" fmla="*/ 1323465 w 1656097"/>
                  <a:gd name="connsiteY28" fmla="*/ 1498169 h 1656098"/>
                  <a:gd name="connsiteX29" fmla="*/ 1160682 w 1656097"/>
                  <a:gd name="connsiteY29" fmla="*/ 1592152 h 1656098"/>
                  <a:gd name="connsiteX30" fmla="*/ 1074277 w 1656097"/>
                  <a:gd name="connsiteY30" fmla="*/ 1496521 h 1656098"/>
                  <a:gd name="connsiteX31" fmla="*/ 1052042 w 1656097"/>
                  <a:gd name="connsiteY31" fmla="*/ 1505484 h 1656098"/>
                  <a:gd name="connsiteX32" fmla="*/ 948719 w 1656097"/>
                  <a:gd name="connsiteY32" fmla="*/ 1531593 h 1656098"/>
                  <a:gd name="connsiteX33" fmla="*/ 922032 w 1656097"/>
                  <a:gd name="connsiteY33" fmla="*/ 1656098 h 1656098"/>
                  <a:gd name="connsiteX34" fmla="*/ 734066 w 1656097"/>
                  <a:gd name="connsiteY34" fmla="*/ 1656098 h 1656098"/>
                  <a:gd name="connsiteX35" fmla="*/ 707323 w 1656097"/>
                  <a:gd name="connsiteY35" fmla="*/ 1531333 h 1656098"/>
                  <a:gd name="connsiteX36" fmla="*/ 688561 w 1656097"/>
                  <a:gd name="connsiteY36" fmla="*/ 1528470 h 1656098"/>
                  <a:gd name="connsiteX37" fmla="*/ 581645 w 1656097"/>
                  <a:gd name="connsiteY37" fmla="*/ 1496716 h 1656098"/>
                  <a:gd name="connsiteX38" fmla="*/ 495416 w 1656097"/>
                  <a:gd name="connsiteY38" fmla="*/ 1592152 h 1656098"/>
                  <a:gd name="connsiteX39" fmla="*/ 332634 w 1656097"/>
                  <a:gd name="connsiteY39" fmla="*/ 1498169 h 1656098"/>
                  <a:gd name="connsiteX40" fmla="*/ 373389 w 1656097"/>
                  <a:gd name="connsiteY40" fmla="*/ 1372000 h 1656098"/>
                  <a:gd name="connsiteX41" fmla="*/ 293970 w 1656097"/>
                  <a:gd name="connsiteY41" fmla="*/ 1290661 h 1656098"/>
                  <a:gd name="connsiteX42" fmla="*/ 287662 w 1656097"/>
                  <a:gd name="connsiteY42" fmla="*/ 1281558 h 1656098"/>
                  <a:gd name="connsiteX43" fmla="*/ 157930 w 1656097"/>
                  <a:gd name="connsiteY43" fmla="*/ 1323465 h 1656098"/>
                  <a:gd name="connsiteX44" fmla="*/ 63947 w 1656097"/>
                  <a:gd name="connsiteY44" fmla="*/ 1160683 h 1656098"/>
                  <a:gd name="connsiteX45" fmla="*/ 170348 w 1656097"/>
                  <a:gd name="connsiteY45" fmla="*/ 1064548 h 1656098"/>
                  <a:gd name="connsiteX46" fmla="*/ 159896 w 1656097"/>
                  <a:gd name="connsiteY46" fmla="*/ 1031651 h 1656098"/>
                  <a:gd name="connsiteX47" fmla="*/ 144063 w 1656097"/>
                  <a:gd name="connsiteY47" fmla="*/ 952912 h 1656098"/>
                  <a:gd name="connsiteX48" fmla="*/ 0 w 1656097"/>
                  <a:gd name="connsiteY48" fmla="*/ 922032 h 1656098"/>
                  <a:gd name="connsiteX49" fmla="*/ 0 w 1656097"/>
                  <a:gd name="connsiteY49" fmla="*/ 734067 h 1656098"/>
                  <a:gd name="connsiteX50" fmla="*/ 152682 w 1656097"/>
                  <a:gd name="connsiteY50" fmla="*/ 701339 h 1656098"/>
                  <a:gd name="connsiteX51" fmla="*/ 159896 w 1656097"/>
                  <a:gd name="connsiteY51" fmla="*/ 669158 h 1656098"/>
                  <a:gd name="connsiteX52" fmla="*/ 182923 w 1656097"/>
                  <a:gd name="connsiteY52" fmla="*/ 602913 h 1656098"/>
                  <a:gd name="connsiteX53" fmla="*/ 63947 w 1656097"/>
                  <a:gd name="connsiteY53" fmla="*/ 495417 h 1656098"/>
                  <a:gd name="connsiteX54" fmla="*/ 157930 w 1656097"/>
                  <a:gd name="connsiteY54" fmla="*/ 332634 h 1656098"/>
                  <a:gd name="connsiteX55" fmla="*/ 318389 w 1656097"/>
                  <a:gd name="connsiteY55" fmla="*/ 384465 h 1656098"/>
                  <a:gd name="connsiteX56" fmla="*/ 353537 w 1656097"/>
                  <a:gd name="connsiteY56" fmla="*/ 346539 h 1656098"/>
                  <a:gd name="connsiteX57" fmla="*/ 385166 w 1656097"/>
                  <a:gd name="connsiteY57" fmla="*/ 320558 h 1656098"/>
                  <a:gd name="connsiteX58" fmla="*/ 332634 w 1656097"/>
                  <a:gd name="connsiteY58" fmla="*/ 157929 h 1656098"/>
                  <a:gd name="connsiteX59" fmla="*/ 495416 w 1656097"/>
                  <a:gd name="connsiteY59" fmla="*/ 63947 h 1656098"/>
                  <a:gd name="connsiteX60" fmla="*/ 612546 w 1656097"/>
                  <a:gd name="connsiteY60" fmla="*/ 193585 h 1656098"/>
                  <a:gd name="connsiteX61" fmla="*/ 688561 w 1656097"/>
                  <a:gd name="connsiteY61" fmla="*/ 172338 h 1656098"/>
                  <a:gd name="connsiteX62" fmla="*/ 697415 w 1656097"/>
                  <a:gd name="connsiteY62" fmla="*/ 170987 h 16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656097" h="1656098">
                    <a:moveTo>
                      <a:pt x="734066" y="0"/>
                    </a:moveTo>
                    <a:lnTo>
                      <a:pt x="922032" y="0"/>
                    </a:lnTo>
                    <a:lnTo>
                      <a:pt x="958682" y="170987"/>
                    </a:lnTo>
                    <a:lnTo>
                      <a:pt x="967537" y="172338"/>
                    </a:lnTo>
                    <a:lnTo>
                      <a:pt x="1042604" y="194634"/>
                    </a:lnTo>
                    <a:lnTo>
                      <a:pt x="1160682" y="63947"/>
                    </a:lnTo>
                    <a:lnTo>
                      <a:pt x="1323465" y="157929"/>
                    </a:lnTo>
                    <a:lnTo>
                      <a:pt x="1271151" y="319877"/>
                    </a:lnTo>
                    <a:lnTo>
                      <a:pt x="1280994" y="327054"/>
                    </a:lnTo>
                    <a:cubicBezTo>
                      <a:pt x="1299308" y="342918"/>
                      <a:pt x="1316780" y="359726"/>
                      <a:pt x="1333335" y="377405"/>
                    </a:cubicBezTo>
                    <a:lnTo>
                      <a:pt x="1338950" y="384065"/>
                    </a:lnTo>
                    <a:lnTo>
                      <a:pt x="1498169" y="332634"/>
                    </a:lnTo>
                    <a:lnTo>
                      <a:pt x="1592152" y="495417"/>
                    </a:lnTo>
                    <a:lnTo>
                      <a:pt x="1473528" y="602595"/>
                    </a:lnTo>
                    <a:lnTo>
                      <a:pt x="1483127" y="626411"/>
                    </a:lnTo>
                    <a:lnTo>
                      <a:pt x="1501984" y="701032"/>
                    </a:lnTo>
                    <a:lnTo>
                      <a:pt x="1656097" y="734067"/>
                    </a:lnTo>
                    <a:lnTo>
                      <a:pt x="1656097" y="922032"/>
                    </a:lnTo>
                    <a:lnTo>
                      <a:pt x="1511749" y="952973"/>
                    </a:lnTo>
                    <a:lnTo>
                      <a:pt x="1506114" y="989892"/>
                    </a:lnTo>
                    <a:cubicBezTo>
                      <a:pt x="1502081" y="1009604"/>
                      <a:pt x="1497209" y="1029011"/>
                      <a:pt x="1491538" y="1048074"/>
                    </a:cubicBezTo>
                    <a:lnTo>
                      <a:pt x="1485827" y="1064617"/>
                    </a:lnTo>
                    <a:lnTo>
                      <a:pt x="1592152" y="1160683"/>
                    </a:lnTo>
                    <a:lnTo>
                      <a:pt x="1498169" y="1323465"/>
                    </a:lnTo>
                    <a:lnTo>
                      <a:pt x="1367507" y="1281258"/>
                    </a:lnTo>
                    <a:lnTo>
                      <a:pt x="1351398" y="1303350"/>
                    </a:lnTo>
                    <a:cubicBezTo>
                      <a:pt x="1335535" y="1321664"/>
                      <a:pt x="1318727" y="1339136"/>
                      <a:pt x="1301049" y="1355691"/>
                    </a:cubicBezTo>
                    <a:lnTo>
                      <a:pt x="1282493" y="1371332"/>
                    </a:lnTo>
                    <a:lnTo>
                      <a:pt x="1323465" y="1498169"/>
                    </a:lnTo>
                    <a:lnTo>
                      <a:pt x="1160682" y="1592152"/>
                    </a:lnTo>
                    <a:lnTo>
                      <a:pt x="1074277" y="1496521"/>
                    </a:lnTo>
                    <a:lnTo>
                      <a:pt x="1052042" y="1505484"/>
                    </a:lnTo>
                    <a:lnTo>
                      <a:pt x="948719" y="1531593"/>
                    </a:lnTo>
                    <a:lnTo>
                      <a:pt x="922032" y="1656098"/>
                    </a:lnTo>
                    <a:lnTo>
                      <a:pt x="734066" y="1656098"/>
                    </a:lnTo>
                    <a:lnTo>
                      <a:pt x="707323" y="1531333"/>
                    </a:lnTo>
                    <a:lnTo>
                      <a:pt x="688561" y="1528470"/>
                    </a:lnTo>
                    <a:lnTo>
                      <a:pt x="581645" y="1496716"/>
                    </a:lnTo>
                    <a:lnTo>
                      <a:pt x="495416" y="1592152"/>
                    </a:lnTo>
                    <a:lnTo>
                      <a:pt x="332634" y="1498169"/>
                    </a:lnTo>
                    <a:lnTo>
                      <a:pt x="373389" y="1372000"/>
                    </a:lnTo>
                    <a:lnTo>
                      <a:pt x="293970" y="1290661"/>
                    </a:lnTo>
                    <a:lnTo>
                      <a:pt x="287662" y="1281558"/>
                    </a:lnTo>
                    <a:lnTo>
                      <a:pt x="157930" y="1323465"/>
                    </a:lnTo>
                    <a:lnTo>
                      <a:pt x="63947" y="1160683"/>
                    </a:lnTo>
                    <a:lnTo>
                      <a:pt x="170348" y="1064548"/>
                    </a:lnTo>
                    <a:lnTo>
                      <a:pt x="159896" y="1031651"/>
                    </a:lnTo>
                    <a:lnTo>
                      <a:pt x="144063" y="952912"/>
                    </a:lnTo>
                    <a:lnTo>
                      <a:pt x="0" y="922032"/>
                    </a:lnTo>
                    <a:lnTo>
                      <a:pt x="0" y="734067"/>
                    </a:lnTo>
                    <a:lnTo>
                      <a:pt x="152682" y="701339"/>
                    </a:lnTo>
                    <a:lnTo>
                      <a:pt x="159896" y="669158"/>
                    </a:lnTo>
                    <a:lnTo>
                      <a:pt x="182923" y="602913"/>
                    </a:lnTo>
                    <a:lnTo>
                      <a:pt x="63947" y="495417"/>
                    </a:lnTo>
                    <a:lnTo>
                      <a:pt x="157930" y="332634"/>
                    </a:lnTo>
                    <a:lnTo>
                      <a:pt x="318389" y="384465"/>
                    </a:lnTo>
                    <a:lnTo>
                      <a:pt x="353537" y="346539"/>
                    </a:lnTo>
                    <a:lnTo>
                      <a:pt x="385166" y="320558"/>
                    </a:lnTo>
                    <a:lnTo>
                      <a:pt x="332634" y="157929"/>
                    </a:lnTo>
                    <a:lnTo>
                      <a:pt x="495416" y="63947"/>
                    </a:lnTo>
                    <a:lnTo>
                      <a:pt x="612546" y="193585"/>
                    </a:lnTo>
                    <a:lnTo>
                      <a:pt x="688561" y="172338"/>
                    </a:lnTo>
                    <a:lnTo>
                      <a:pt x="697415" y="170987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E2E2E2"/>
                  </a:gs>
                </a:gsLst>
                <a:lin ang="2700000" scaled="1"/>
              </a:gradFill>
              <a:ln>
                <a:noFill/>
              </a:ln>
              <a:effectLst>
                <a:outerShdw blurRad="190500" dist="889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6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4749795" y="2070096"/>
                <a:ext cx="965208" cy="965208"/>
              </a:xfrm>
              <a:prstGeom prst="ellipse">
                <a:avLst/>
              </a:prstGeom>
              <a:solidFill>
                <a:srgbClr val="F1F1F3"/>
              </a:solidFill>
              <a:ln w="22225">
                <a:gradFill flip="none" rotWithShape="1">
                  <a:gsLst>
                    <a:gs pos="0">
                      <a:srgbClr val="CDCDCD"/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88900" dist="38100" dir="135000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6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4" name="组合 18"/>
            <p:cNvGrpSpPr>
              <a:grpSpLocks/>
            </p:cNvGrpSpPr>
            <p:nvPr/>
          </p:nvGrpSpPr>
          <p:grpSpPr bwMode="auto">
            <a:xfrm>
              <a:off x="4102912" y="3071883"/>
              <a:ext cx="1414708" cy="1414708"/>
              <a:chOff x="4525046" y="1845346"/>
              <a:chExt cx="1414708" cy="1414708"/>
            </a:xfrm>
          </p:grpSpPr>
          <p:sp>
            <p:nvSpPr>
              <p:cNvPr id="18" name="任意多边形 17"/>
              <p:cNvSpPr/>
              <p:nvPr/>
            </p:nvSpPr>
            <p:spPr>
              <a:xfrm>
                <a:off x="4559515" y="1875925"/>
                <a:ext cx="1414616" cy="1416489"/>
              </a:xfrm>
              <a:custGeom>
                <a:avLst/>
                <a:gdLst>
                  <a:gd name="connsiteX0" fmla="*/ 734066 w 1656097"/>
                  <a:gd name="connsiteY0" fmla="*/ 0 h 1656098"/>
                  <a:gd name="connsiteX1" fmla="*/ 922032 w 1656097"/>
                  <a:gd name="connsiteY1" fmla="*/ 0 h 1656098"/>
                  <a:gd name="connsiteX2" fmla="*/ 958682 w 1656097"/>
                  <a:gd name="connsiteY2" fmla="*/ 170987 h 1656098"/>
                  <a:gd name="connsiteX3" fmla="*/ 967537 w 1656097"/>
                  <a:gd name="connsiteY3" fmla="*/ 172338 h 1656098"/>
                  <a:gd name="connsiteX4" fmla="*/ 1042604 w 1656097"/>
                  <a:gd name="connsiteY4" fmla="*/ 194634 h 1656098"/>
                  <a:gd name="connsiteX5" fmla="*/ 1160682 w 1656097"/>
                  <a:gd name="connsiteY5" fmla="*/ 63947 h 1656098"/>
                  <a:gd name="connsiteX6" fmla="*/ 1323465 w 1656097"/>
                  <a:gd name="connsiteY6" fmla="*/ 157929 h 1656098"/>
                  <a:gd name="connsiteX7" fmla="*/ 1271151 w 1656097"/>
                  <a:gd name="connsiteY7" fmla="*/ 319877 h 1656098"/>
                  <a:gd name="connsiteX8" fmla="*/ 1280994 w 1656097"/>
                  <a:gd name="connsiteY8" fmla="*/ 327054 h 1656098"/>
                  <a:gd name="connsiteX9" fmla="*/ 1333335 w 1656097"/>
                  <a:gd name="connsiteY9" fmla="*/ 377405 h 1656098"/>
                  <a:gd name="connsiteX10" fmla="*/ 1338950 w 1656097"/>
                  <a:gd name="connsiteY10" fmla="*/ 384065 h 1656098"/>
                  <a:gd name="connsiteX11" fmla="*/ 1498169 w 1656097"/>
                  <a:gd name="connsiteY11" fmla="*/ 332634 h 1656098"/>
                  <a:gd name="connsiteX12" fmla="*/ 1592152 w 1656097"/>
                  <a:gd name="connsiteY12" fmla="*/ 495417 h 1656098"/>
                  <a:gd name="connsiteX13" fmla="*/ 1473528 w 1656097"/>
                  <a:gd name="connsiteY13" fmla="*/ 602595 h 1656098"/>
                  <a:gd name="connsiteX14" fmla="*/ 1483127 w 1656097"/>
                  <a:gd name="connsiteY14" fmla="*/ 626411 h 1656098"/>
                  <a:gd name="connsiteX15" fmla="*/ 1501984 w 1656097"/>
                  <a:gd name="connsiteY15" fmla="*/ 701032 h 1656098"/>
                  <a:gd name="connsiteX16" fmla="*/ 1656097 w 1656097"/>
                  <a:gd name="connsiteY16" fmla="*/ 734067 h 1656098"/>
                  <a:gd name="connsiteX17" fmla="*/ 1656097 w 1656097"/>
                  <a:gd name="connsiteY17" fmla="*/ 922032 h 1656098"/>
                  <a:gd name="connsiteX18" fmla="*/ 1511749 w 1656097"/>
                  <a:gd name="connsiteY18" fmla="*/ 952973 h 1656098"/>
                  <a:gd name="connsiteX19" fmla="*/ 1506114 w 1656097"/>
                  <a:gd name="connsiteY19" fmla="*/ 989892 h 1656098"/>
                  <a:gd name="connsiteX20" fmla="*/ 1491538 w 1656097"/>
                  <a:gd name="connsiteY20" fmla="*/ 1048074 h 1656098"/>
                  <a:gd name="connsiteX21" fmla="*/ 1485827 w 1656097"/>
                  <a:gd name="connsiteY21" fmla="*/ 1064617 h 1656098"/>
                  <a:gd name="connsiteX22" fmla="*/ 1592152 w 1656097"/>
                  <a:gd name="connsiteY22" fmla="*/ 1160683 h 1656098"/>
                  <a:gd name="connsiteX23" fmla="*/ 1498169 w 1656097"/>
                  <a:gd name="connsiteY23" fmla="*/ 1323465 h 1656098"/>
                  <a:gd name="connsiteX24" fmla="*/ 1367507 w 1656097"/>
                  <a:gd name="connsiteY24" fmla="*/ 1281258 h 1656098"/>
                  <a:gd name="connsiteX25" fmla="*/ 1351398 w 1656097"/>
                  <a:gd name="connsiteY25" fmla="*/ 1303350 h 1656098"/>
                  <a:gd name="connsiteX26" fmla="*/ 1301049 w 1656097"/>
                  <a:gd name="connsiteY26" fmla="*/ 1355691 h 1656098"/>
                  <a:gd name="connsiteX27" fmla="*/ 1282493 w 1656097"/>
                  <a:gd name="connsiteY27" fmla="*/ 1371332 h 1656098"/>
                  <a:gd name="connsiteX28" fmla="*/ 1323465 w 1656097"/>
                  <a:gd name="connsiteY28" fmla="*/ 1498169 h 1656098"/>
                  <a:gd name="connsiteX29" fmla="*/ 1160682 w 1656097"/>
                  <a:gd name="connsiteY29" fmla="*/ 1592152 h 1656098"/>
                  <a:gd name="connsiteX30" fmla="*/ 1074277 w 1656097"/>
                  <a:gd name="connsiteY30" fmla="*/ 1496521 h 1656098"/>
                  <a:gd name="connsiteX31" fmla="*/ 1052042 w 1656097"/>
                  <a:gd name="connsiteY31" fmla="*/ 1505484 h 1656098"/>
                  <a:gd name="connsiteX32" fmla="*/ 948719 w 1656097"/>
                  <a:gd name="connsiteY32" fmla="*/ 1531593 h 1656098"/>
                  <a:gd name="connsiteX33" fmla="*/ 922032 w 1656097"/>
                  <a:gd name="connsiteY33" fmla="*/ 1656098 h 1656098"/>
                  <a:gd name="connsiteX34" fmla="*/ 734066 w 1656097"/>
                  <a:gd name="connsiteY34" fmla="*/ 1656098 h 1656098"/>
                  <a:gd name="connsiteX35" fmla="*/ 707323 w 1656097"/>
                  <a:gd name="connsiteY35" fmla="*/ 1531333 h 1656098"/>
                  <a:gd name="connsiteX36" fmla="*/ 688561 w 1656097"/>
                  <a:gd name="connsiteY36" fmla="*/ 1528470 h 1656098"/>
                  <a:gd name="connsiteX37" fmla="*/ 581645 w 1656097"/>
                  <a:gd name="connsiteY37" fmla="*/ 1496716 h 1656098"/>
                  <a:gd name="connsiteX38" fmla="*/ 495416 w 1656097"/>
                  <a:gd name="connsiteY38" fmla="*/ 1592152 h 1656098"/>
                  <a:gd name="connsiteX39" fmla="*/ 332634 w 1656097"/>
                  <a:gd name="connsiteY39" fmla="*/ 1498169 h 1656098"/>
                  <a:gd name="connsiteX40" fmla="*/ 373389 w 1656097"/>
                  <a:gd name="connsiteY40" fmla="*/ 1372000 h 1656098"/>
                  <a:gd name="connsiteX41" fmla="*/ 293970 w 1656097"/>
                  <a:gd name="connsiteY41" fmla="*/ 1290661 h 1656098"/>
                  <a:gd name="connsiteX42" fmla="*/ 287662 w 1656097"/>
                  <a:gd name="connsiteY42" fmla="*/ 1281558 h 1656098"/>
                  <a:gd name="connsiteX43" fmla="*/ 157930 w 1656097"/>
                  <a:gd name="connsiteY43" fmla="*/ 1323465 h 1656098"/>
                  <a:gd name="connsiteX44" fmla="*/ 63947 w 1656097"/>
                  <a:gd name="connsiteY44" fmla="*/ 1160683 h 1656098"/>
                  <a:gd name="connsiteX45" fmla="*/ 170348 w 1656097"/>
                  <a:gd name="connsiteY45" fmla="*/ 1064548 h 1656098"/>
                  <a:gd name="connsiteX46" fmla="*/ 159896 w 1656097"/>
                  <a:gd name="connsiteY46" fmla="*/ 1031651 h 1656098"/>
                  <a:gd name="connsiteX47" fmla="*/ 144063 w 1656097"/>
                  <a:gd name="connsiteY47" fmla="*/ 952912 h 1656098"/>
                  <a:gd name="connsiteX48" fmla="*/ 0 w 1656097"/>
                  <a:gd name="connsiteY48" fmla="*/ 922032 h 1656098"/>
                  <a:gd name="connsiteX49" fmla="*/ 0 w 1656097"/>
                  <a:gd name="connsiteY49" fmla="*/ 734067 h 1656098"/>
                  <a:gd name="connsiteX50" fmla="*/ 152682 w 1656097"/>
                  <a:gd name="connsiteY50" fmla="*/ 701339 h 1656098"/>
                  <a:gd name="connsiteX51" fmla="*/ 159896 w 1656097"/>
                  <a:gd name="connsiteY51" fmla="*/ 669158 h 1656098"/>
                  <a:gd name="connsiteX52" fmla="*/ 182923 w 1656097"/>
                  <a:gd name="connsiteY52" fmla="*/ 602913 h 1656098"/>
                  <a:gd name="connsiteX53" fmla="*/ 63947 w 1656097"/>
                  <a:gd name="connsiteY53" fmla="*/ 495417 h 1656098"/>
                  <a:gd name="connsiteX54" fmla="*/ 157930 w 1656097"/>
                  <a:gd name="connsiteY54" fmla="*/ 332634 h 1656098"/>
                  <a:gd name="connsiteX55" fmla="*/ 318389 w 1656097"/>
                  <a:gd name="connsiteY55" fmla="*/ 384465 h 1656098"/>
                  <a:gd name="connsiteX56" fmla="*/ 353537 w 1656097"/>
                  <a:gd name="connsiteY56" fmla="*/ 346539 h 1656098"/>
                  <a:gd name="connsiteX57" fmla="*/ 385166 w 1656097"/>
                  <a:gd name="connsiteY57" fmla="*/ 320558 h 1656098"/>
                  <a:gd name="connsiteX58" fmla="*/ 332634 w 1656097"/>
                  <a:gd name="connsiteY58" fmla="*/ 157929 h 1656098"/>
                  <a:gd name="connsiteX59" fmla="*/ 495416 w 1656097"/>
                  <a:gd name="connsiteY59" fmla="*/ 63947 h 1656098"/>
                  <a:gd name="connsiteX60" fmla="*/ 612546 w 1656097"/>
                  <a:gd name="connsiteY60" fmla="*/ 193585 h 1656098"/>
                  <a:gd name="connsiteX61" fmla="*/ 688561 w 1656097"/>
                  <a:gd name="connsiteY61" fmla="*/ 172338 h 1656098"/>
                  <a:gd name="connsiteX62" fmla="*/ 697415 w 1656097"/>
                  <a:gd name="connsiteY62" fmla="*/ 170987 h 16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656097" h="1656098">
                    <a:moveTo>
                      <a:pt x="734066" y="0"/>
                    </a:moveTo>
                    <a:lnTo>
                      <a:pt x="922032" y="0"/>
                    </a:lnTo>
                    <a:lnTo>
                      <a:pt x="958682" y="170987"/>
                    </a:lnTo>
                    <a:lnTo>
                      <a:pt x="967537" y="172338"/>
                    </a:lnTo>
                    <a:lnTo>
                      <a:pt x="1042604" y="194634"/>
                    </a:lnTo>
                    <a:lnTo>
                      <a:pt x="1160682" y="63947"/>
                    </a:lnTo>
                    <a:lnTo>
                      <a:pt x="1323465" y="157929"/>
                    </a:lnTo>
                    <a:lnTo>
                      <a:pt x="1271151" y="319877"/>
                    </a:lnTo>
                    <a:lnTo>
                      <a:pt x="1280994" y="327054"/>
                    </a:lnTo>
                    <a:cubicBezTo>
                      <a:pt x="1299308" y="342918"/>
                      <a:pt x="1316780" y="359726"/>
                      <a:pt x="1333335" y="377405"/>
                    </a:cubicBezTo>
                    <a:lnTo>
                      <a:pt x="1338950" y="384065"/>
                    </a:lnTo>
                    <a:lnTo>
                      <a:pt x="1498169" y="332634"/>
                    </a:lnTo>
                    <a:lnTo>
                      <a:pt x="1592152" y="495417"/>
                    </a:lnTo>
                    <a:lnTo>
                      <a:pt x="1473528" y="602595"/>
                    </a:lnTo>
                    <a:lnTo>
                      <a:pt x="1483127" y="626411"/>
                    </a:lnTo>
                    <a:lnTo>
                      <a:pt x="1501984" y="701032"/>
                    </a:lnTo>
                    <a:lnTo>
                      <a:pt x="1656097" y="734067"/>
                    </a:lnTo>
                    <a:lnTo>
                      <a:pt x="1656097" y="922032"/>
                    </a:lnTo>
                    <a:lnTo>
                      <a:pt x="1511749" y="952973"/>
                    </a:lnTo>
                    <a:lnTo>
                      <a:pt x="1506114" y="989892"/>
                    </a:lnTo>
                    <a:cubicBezTo>
                      <a:pt x="1502081" y="1009604"/>
                      <a:pt x="1497209" y="1029011"/>
                      <a:pt x="1491538" y="1048074"/>
                    </a:cubicBezTo>
                    <a:lnTo>
                      <a:pt x="1485827" y="1064617"/>
                    </a:lnTo>
                    <a:lnTo>
                      <a:pt x="1592152" y="1160683"/>
                    </a:lnTo>
                    <a:lnTo>
                      <a:pt x="1498169" y="1323465"/>
                    </a:lnTo>
                    <a:lnTo>
                      <a:pt x="1367507" y="1281258"/>
                    </a:lnTo>
                    <a:lnTo>
                      <a:pt x="1351398" y="1303350"/>
                    </a:lnTo>
                    <a:cubicBezTo>
                      <a:pt x="1335535" y="1321664"/>
                      <a:pt x="1318727" y="1339136"/>
                      <a:pt x="1301049" y="1355691"/>
                    </a:cubicBezTo>
                    <a:lnTo>
                      <a:pt x="1282493" y="1371332"/>
                    </a:lnTo>
                    <a:lnTo>
                      <a:pt x="1323465" y="1498169"/>
                    </a:lnTo>
                    <a:lnTo>
                      <a:pt x="1160682" y="1592152"/>
                    </a:lnTo>
                    <a:lnTo>
                      <a:pt x="1074277" y="1496521"/>
                    </a:lnTo>
                    <a:lnTo>
                      <a:pt x="1052042" y="1505484"/>
                    </a:lnTo>
                    <a:lnTo>
                      <a:pt x="948719" y="1531593"/>
                    </a:lnTo>
                    <a:lnTo>
                      <a:pt x="922032" y="1656098"/>
                    </a:lnTo>
                    <a:lnTo>
                      <a:pt x="734066" y="1656098"/>
                    </a:lnTo>
                    <a:lnTo>
                      <a:pt x="707323" y="1531333"/>
                    </a:lnTo>
                    <a:lnTo>
                      <a:pt x="688561" y="1528470"/>
                    </a:lnTo>
                    <a:lnTo>
                      <a:pt x="581645" y="1496716"/>
                    </a:lnTo>
                    <a:lnTo>
                      <a:pt x="495416" y="1592152"/>
                    </a:lnTo>
                    <a:lnTo>
                      <a:pt x="332634" y="1498169"/>
                    </a:lnTo>
                    <a:lnTo>
                      <a:pt x="373389" y="1372000"/>
                    </a:lnTo>
                    <a:lnTo>
                      <a:pt x="293970" y="1290661"/>
                    </a:lnTo>
                    <a:lnTo>
                      <a:pt x="287662" y="1281558"/>
                    </a:lnTo>
                    <a:lnTo>
                      <a:pt x="157930" y="1323465"/>
                    </a:lnTo>
                    <a:lnTo>
                      <a:pt x="63947" y="1160683"/>
                    </a:lnTo>
                    <a:lnTo>
                      <a:pt x="170348" y="1064548"/>
                    </a:lnTo>
                    <a:lnTo>
                      <a:pt x="159896" y="1031651"/>
                    </a:lnTo>
                    <a:lnTo>
                      <a:pt x="144063" y="952912"/>
                    </a:lnTo>
                    <a:lnTo>
                      <a:pt x="0" y="922032"/>
                    </a:lnTo>
                    <a:lnTo>
                      <a:pt x="0" y="734067"/>
                    </a:lnTo>
                    <a:lnTo>
                      <a:pt x="152682" y="701339"/>
                    </a:lnTo>
                    <a:lnTo>
                      <a:pt x="159896" y="669158"/>
                    </a:lnTo>
                    <a:lnTo>
                      <a:pt x="182923" y="602913"/>
                    </a:lnTo>
                    <a:lnTo>
                      <a:pt x="63947" y="495417"/>
                    </a:lnTo>
                    <a:lnTo>
                      <a:pt x="157930" y="332634"/>
                    </a:lnTo>
                    <a:lnTo>
                      <a:pt x="318389" y="384465"/>
                    </a:lnTo>
                    <a:lnTo>
                      <a:pt x="353537" y="346539"/>
                    </a:lnTo>
                    <a:lnTo>
                      <a:pt x="385166" y="320558"/>
                    </a:lnTo>
                    <a:lnTo>
                      <a:pt x="332634" y="157929"/>
                    </a:lnTo>
                    <a:lnTo>
                      <a:pt x="495416" y="63947"/>
                    </a:lnTo>
                    <a:lnTo>
                      <a:pt x="612546" y="193585"/>
                    </a:lnTo>
                    <a:lnTo>
                      <a:pt x="688561" y="172338"/>
                    </a:lnTo>
                    <a:lnTo>
                      <a:pt x="697415" y="170987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E2E2E2"/>
                  </a:gs>
                </a:gsLst>
                <a:lin ang="2700000" scaled="1"/>
              </a:gradFill>
              <a:ln>
                <a:noFill/>
              </a:ln>
              <a:effectLst>
                <a:outerShdw blurRad="190500" dist="889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6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4749795" y="2070096"/>
                <a:ext cx="965208" cy="965208"/>
              </a:xfrm>
              <a:prstGeom prst="ellipse">
                <a:avLst/>
              </a:prstGeom>
              <a:solidFill>
                <a:srgbClr val="F1F1F3"/>
              </a:solidFill>
              <a:ln w="22225">
                <a:gradFill flip="none" rotWithShape="1">
                  <a:gsLst>
                    <a:gs pos="0">
                      <a:srgbClr val="CDCDCD"/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88900" dist="38100" dir="135000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6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" name="组合 19"/>
            <p:cNvGrpSpPr>
              <a:grpSpLocks/>
            </p:cNvGrpSpPr>
            <p:nvPr/>
          </p:nvGrpSpPr>
          <p:grpSpPr bwMode="auto">
            <a:xfrm>
              <a:off x="6400682" y="3121510"/>
              <a:ext cx="1414708" cy="1414708"/>
              <a:chOff x="4525046" y="1845346"/>
              <a:chExt cx="1414708" cy="1414708"/>
            </a:xfrm>
          </p:grpSpPr>
          <p:sp>
            <p:nvSpPr>
              <p:cNvPr id="16" name="任意多边形 15"/>
              <p:cNvSpPr/>
              <p:nvPr/>
            </p:nvSpPr>
            <p:spPr>
              <a:xfrm>
                <a:off x="4550982" y="1865058"/>
                <a:ext cx="1414616" cy="1433489"/>
              </a:xfrm>
              <a:custGeom>
                <a:avLst/>
                <a:gdLst>
                  <a:gd name="connsiteX0" fmla="*/ 734066 w 1656097"/>
                  <a:gd name="connsiteY0" fmla="*/ 0 h 1656098"/>
                  <a:gd name="connsiteX1" fmla="*/ 922032 w 1656097"/>
                  <a:gd name="connsiteY1" fmla="*/ 0 h 1656098"/>
                  <a:gd name="connsiteX2" fmla="*/ 958682 w 1656097"/>
                  <a:gd name="connsiteY2" fmla="*/ 170987 h 1656098"/>
                  <a:gd name="connsiteX3" fmla="*/ 967537 w 1656097"/>
                  <a:gd name="connsiteY3" fmla="*/ 172338 h 1656098"/>
                  <a:gd name="connsiteX4" fmla="*/ 1042604 w 1656097"/>
                  <a:gd name="connsiteY4" fmla="*/ 194634 h 1656098"/>
                  <a:gd name="connsiteX5" fmla="*/ 1160682 w 1656097"/>
                  <a:gd name="connsiteY5" fmla="*/ 63947 h 1656098"/>
                  <a:gd name="connsiteX6" fmla="*/ 1323465 w 1656097"/>
                  <a:gd name="connsiteY6" fmla="*/ 157929 h 1656098"/>
                  <a:gd name="connsiteX7" fmla="*/ 1271151 w 1656097"/>
                  <a:gd name="connsiteY7" fmla="*/ 319877 h 1656098"/>
                  <a:gd name="connsiteX8" fmla="*/ 1280994 w 1656097"/>
                  <a:gd name="connsiteY8" fmla="*/ 327054 h 1656098"/>
                  <a:gd name="connsiteX9" fmla="*/ 1333335 w 1656097"/>
                  <a:gd name="connsiteY9" fmla="*/ 377405 h 1656098"/>
                  <a:gd name="connsiteX10" fmla="*/ 1338950 w 1656097"/>
                  <a:gd name="connsiteY10" fmla="*/ 384065 h 1656098"/>
                  <a:gd name="connsiteX11" fmla="*/ 1498169 w 1656097"/>
                  <a:gd name="connsiteY11" fmla="*/ 332634 h 1656098"/>
                  <a:gd name="connsiteX12" fmla="*/ 1592152 w 1656097"/>
                  <a:gd name="connsiteY12" fmla="*/ 495417 h 1656098"/>
                  <a:gd name="connsiteX13" fmla="*/ 1473528 w 1656097"/>
                  <a:gd name="connsiteY13" fmla="*/ 602595 h 1656098"/>
                  <a:gd name="connsiteX14" fmla="*/ 1483127 w 1656097"/>
                  <a:gd name="connsiteY14" fmla="*/ 626411 h 1656098"/>
                  <a:gd name="connsiteX15" fmla="*/ 1501984 w 1656097"/>
                  <a:gd name="connsiteY15" fmla="*/ 701032 h 1656098"/>
                  <a:gd name="connsiteX16" fmla="*/ 1656097 w 1656097"/>
                  <a:gd name="connsiteY16" fmla="*/ 734067 h 1656098"/>
                  <a:gd name="connsiteX17" fmla="*/ 1656097 w 1656097"/>
                  <a:gd name="connsiteY17" fmla="*/ 922032 h 1656098"/>
                  <a:gd name="connsiteX18" fmla="*/ 1511749 w 1656097"/>
                  <a:gd name="connsiteY18" fmla="*/ 952973 h 1656098"/>
                  <a:gd name="connsiteX19" fmla="*/ 1506114 w 1656097"/>
                  <a:gd name="connsiteY19" fmla="*/ 989892 h 1656098"/>
                  <a:gd name="connsiteX20" fmla="*/ 1491538 w 1656097"/>
                  <a:gd name="connsiteY20" fmla="*/ 1048074 h 1656098"/>
                  <a:gd name="connsiteX21" fmla="*/ 1485827 w 1656097"/>
                  <a:gd name="connsiteY21" fmla="*/ 1064617 h 1656098"/>
                  <a:gd name="connsiteX22" fmla="*/ 1592152 w 1656097"/>
                  <a:gd name="connsiteY22" fmla="*/ 1160683 h 1656098"/>
                  <a:gd name="connsiteX23" fmla="*/ 1498169 w 1656097"/>
                  <a:gd name="connsiteY23" fmla="*/ 1323465 h 1656098"/>
                  <a:gd name="connsiteX24" fmla="*/ 1367507 w 1656097"/>
                  <a:gd name="connsiteY24" fmla="*/ 1281258 h 1656098"/>
                  <a:gd name="connsiteX25" fmla="*/ 1351398 w 1656097"/>
                  <a:gd name="connsiteY25" fmla="*/ 1303350 h 1656098"/>
                  <a:gd name="connsiteX26" fmla="*/ 1301049 w 1656097"/>
                  <a:gd name="connsiteY26" fmla="*/ 1355691 h 1656098"/>
                  <a:gd name="connsiteX27" fmla="*/ 1282493 w 1656097"/>
                  <a:gd name="connsiteY27" fmla="*/ 1371332 h 1656098"/>
                  <a:gd name="connsiteX28" fmla="*/ 1323465 w 1656097"/>
                  <a:gd name="connsiteY28" fmla="*/ 1498169 h 1656098"/>
                  <a:gd name="connsiteX29" fmla="*/ 1160682 w 1656097"/>
                  <a:gd name="connsiteY29" fmla="*/ 1592152 h 1656098"/>
                  <a:gd name="connsiteX30" fmla="*/ 1074277 w 1656097"/>
                  <a:gd name="connsiteY30" fmla="*/ 1496521 h 1656098"/>
                  <a:gd name="connsiteX31" fmla="*/ 1052042 w 1656097"/>
                  <a:gd name="connsiteY31" fmla="*/ 1505484 h 1656098"/>
                  <a:gd name="connsiteX32" fmla="*/ 948719 w 1656097"/>
                  <a:gd name="connsiteY32" fmla="*/ 1531593 h 1656098"/>
                  <a:gd name="connsiteX33" fmla="*/ 922032 w 1656097"/>
                  <a:gd name="connsiteY33" fmla="*/ 1656098 h 1656098"/>
                  <a:gd name="connsiteX34" fmla="*/ 734066 w 1656097"/>
                  <a:gd name="connsiteY34" fmla="*/ 1656098 h 1656098"/>
                  <a:gd name="connsiteX35" fmla="*/ 707323 w 1656097"/>
                  <a:gd name="connsiteY35" fmla="*/ 1531333 h 1656098"/>
                  <a:gd name="connsiteX36" fmla="*/ 688561 w 1656097"/>
                  <a:gd name="connsiteY36" fmla="*/ 1528470 h 1656098"/>
                  <a:gd name="connsiteX37" fmla="*/ 581645 w 1656097"/>
                  <a:gd name="connsiteY37" fmla="*/ 1496716 h 1656098"/>
                  <a:gd name="connsiteX38" fmla="*/ 495416 w 1656097"/>
                  <a:gd name="connsiteY38" fmla="*/ 1592152 h 1656098"/>
                  <a:gd name="connsiteX39" fmla="*/ 332634 w 1656097"/>
                  <a:gd name="connsiteY39" fmla="*/ 1498169 h 1656098"/>
                  <a:gd name="connsiteX40" fmla="*/ 373389 w 1656097"/>
                  <a:gd name="connsiteY40" fmla="*/ 1372000 h 1656098"/>
                  <a:gd name="connsiteX41" fmla="*/ 293970 w 1656097"/>
                  <a:gd name="connsiteY41" fmla="*/ 1290661 h 1656098"/>
                  <a:gd name="connsiteX42" fmla="*/ 287662 w 1656097"/>
                  <a:gd name="connsiteY42" fmla="*/ 1281558 h 1656098"/>
                  <a:gd name="connsiteX43" fmla="*/ 157930 w 1656097"/>
                  <a:gd name="connsiteY43" fmla="*/ 1323465 h 1656098"/>
                  <a:gd name="connsiteX44" fmla="*/ 63947 w 1656097"/>
                  <a:gd name="connsiteY44" fmla="*/ 1160683 h 1656098"/>
                  <a:gd name="connsiteX45" fmla="*/ 170348 w 1656097"/>
                  <a:gd name="connsiteY45" fmla="*/ 1064548 h 1656098"/>
                  <a:gd name="connsiteX46" fmla="*/ 159896 w 1656097"/>
                  <a:gd name="connsiteY46" fmla="*/ 1031651 h 1656098"/>
                  <a:gd name="connsiteX47" fmla="*/ 144063 w 1656097"/>
                  <a:gd name="connsiteY47" fmla="*/ 952912 h 1656098"/>
                  <a:gd name="connsiteX48" fmla="*/ 0 w 1656097"/>
                  <a:gd name="connsiteY48" fmla="*/ 922032 h 1656098"/>
                  <a:gd name="connsiteX49" fmla="*/ 0 w 1656097"/>
                  <a:gd name="connsiteY49" fmla="*/ 734067 h 1656098"/>
                  <a:gd name="connsiteX50" fmla="*/ 152682 w 1656097"/>
                  <a:gd name="connsiteY50" fmla="*/ 701339 h 1656098"/>
                  <a:gd name="connsiteX51" fmla="*/ 159896 w 1656097"/>
                  <a:gd name="connsiteY51" fmla="*/ 669158 h 1656098"/>
                  <a:gd name="connsiteX52" fmla="*/ 182923 w 1656097"/>
                  <a:gd name="connsiteY52" fmla="*/ 602913 h 1656098"/>
                  <a:gd name="connsiteX53" fmla="*/ 63947 w 1656097"/>
                  <a:gd name="connsiteY53" fmla="*/ 495417 h 1656098"/>
                  <a:gd name="connsiteX54" fmla="*/ 157930 w 1656097"/>
                  <a:gd name="connsiteY54" fmla="*/ 332634 h 1656098"/>
                  <a:gd name="connsiteX55" fmla="*/ 318389 w 1656097"/>
                  <a:gd name="connsiteY55" fmla="*/ 384465 h 1656098"/>
                  <a:gd name="connsiteX56" fmla="*/ 353537 w 1656097"/>
                  <a:gd name="connsiteY56" fmla="*/ 346539 h 1656098"/>
                  <a:gd name="connsiteX57" fmla="*/ 385166 w 1656097"/>
                  <a:gd name="connsiteY57" fmla="*/ 320558 h 1656098"/>
                  <a:gd name="connsiteX58" fmla="*/ 332634 w 1656097"/>
                  <a:gd name="connsiteY58" fmla="*/ 157929 h 1656098"/>
                  <a:gd name="connsiteX59" fmla="*/ 495416 w 1656097"/>
                  <a:gd name="connsiteY59" fmla="*/ 63947 h 1656098"/>
                  <a:gd name="connsiteX60" fmla="*/ 612546 w 1656097"/>
                  <a:gd name="connsiteY60" fmla="*/ 193585 h 1656098"/>
                  <a:gd name="connsiteX61" fmla="*/ 688561 w 1656097"/>
                  <a:gd name="connsiteY61" fmla="*/ 172338 h 1656098"/>
                  <a:gd name="connsiteX62" fmla="*/ 697415 w 1656097"/>
                  <a:gd name="connsiteY62" fmla="*/ 170987 h 16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656097" h="1656098">
                    <a:moveTo>
                      <a:pt x="734066" y="0"/>
                    </a:moveTo>
                    <a:lnTo>
                      <a:pt x="922032" y="0"/>
                    </a:lnTo>
                    <a:lnTo>
                      <a:pt x="958682" y="170987"/>
                    </a:lnTo>
                    <a:lnTo>
                      <a:pt x="967537" y="172338"/>
                    </a:lnTo>
                    <a:lnTo>
                      <a:pt x="1042604" y="194634"/>
                    </a:lnTo>
                    <a:lnTo>
                      <a:pt x="1160682" y="63947"/>
                    </a:lnTo>
                    <a:lnTo>
                      <a:pt x="1323465" y="157929"/>
                    </a:lnTo>
                    <a:lnTo>
                      <a:pt x="1271151" y="319877"/>
                    </a:lnTo>
                    <a:lnTo>
                      <a:pt x="1280994" y="327054"/>
                    </a:lnTo>
                    <a:cubicBezTo>
                      <a:pt x="1299308" y="342918"/>
                      <a:pt x="1316780" y="359726"/>
                      <a:pt x="1333335" y="377405"/>
                    </a:cubicBezTo>
                    <a:lnTo>
                      <a:pt x="1338950" y="384065"/>
                    </a:lnTo>
                    <a:lnTo>
                      <a:pt x="1498169" y="332634"/>
                    </a:lnTo>
                    <a:lnTo>
                      <a:pt x="1592152" y="495417"/>
                    </a:lnTo>
                    <a:lnTo>
                      <a:pt x="1473528" y="602595"/>
                    </a:lnTo>
                    <a:lnTo>
                      <a:pt x="1483127" y="626411"/>
                    </a:lnTo>
                    <a:lnTo>
                      <a:pt x="1501984" y="701032"/>
                    </a:lnTo>
                    <a:lnTo>
                      <a:pt x="1656097" y="734067"/>
                    </a:lnTo>
                    <a:lnTo>
                      <a:pt x="1656097" y="922032"/>
                    </a:lnTo>
                    <a:lnTo>
                      <a:pt x="1511749" y="952973"/>
                    </a:lnTo>
                    <a:lnTo>
                      <a:pt x="1506114" y="989892"/>
                    </a:lnTo>
                    <a:cubicBezTo>
                      <a:pt x="1502081" y="1009604"/>
                      <a:pt x="1497209" y="1029011"/>
                      <a:pt x="1491538" y="1048074"/>
                    </a:cubicBezTo>
                    <a:lnTo>
                      <a:pt x="1485827" y="1064617"/>
                    </a:lnTo>
                    <a:lnTo>
                      <a:pt x="1592152" y="1160683"/>
                    </a:lnTo>
                    <a:lnTo>
                      <a:pt x="1498169" y="1323465"/>
                    </a:lnTo>
                    <a:lnTo>
                      <a:pt x="1367507" y="1281258"/>
                    </a:lnTo>
                    <a:lnTo>
                      <a:pt x="1351398" y="1303350"/>
                    </a:lnTo>
                    <a:cubicBezTo>
                      <a:pt x="1335535" y="1321664"/>
                      <a:pt x="1318727" y="1339136"/>
                      <a:pt x="1301049" y="1355691"/>
                    </a:cubicBezTo>
                    <a:lnTo>
                      <a:pt x="1282493" y="1371332"/>
                    </a:lnTo>
                    <a:lnTo>
                      <a:pt x="1323465" y="1498169"/>
                    </a:lnTo>
                    <a:lnTo>
                      <a:pt x="1160682" y="1592152"/>
                    </a:lnTo>
                    <a:lnTo>
                      <a:pt x="1074277" y="1496521"/>
                    </a:lnTo>
                    <a:lnTo>
                      <a:pt x="1052042" y="1505484"/>
                    </a:lnTo>
                    <a:lnTo>
                      <a:pt x="948719" y="1531593"/>
                    </a:lnTo>
                    <a:lnTo>
                      <a:pt x="922032" y="1656098"/>
                    </a:lnTo>
                    <a:lnTo>
                      <a:pt x="734066" y="1656098"/>
                    </a:lnTo>
                    <a:lnTo>
                      <a:pt x="707323" y="1531333"/>
                    </a:lnTo>
                    <a:lnTo>
                      <a:pt x="688561" y="1528470"/>
                    </a:lnTo>
                    <a:lnTo>
                      <a:pt x="581645" y="1496716"/>
                    </a:lnTo>
                    <a:lnTo>
                      <a:pt x="495416" y="1592152"/>
                    </a:lnTo>
                    <a:lnTo>
                      <a:pt x="332634" y="1498169"/>
                    </a:lnTo>
                    <a:lnTo>
                      <a:pt x="373389" y="1372000"/>
                    </a:lnTo>
                    <a:lnTo>
                      <a:pt x="293970" y="1290661"/>
                    </a:lnTo>
                    <a:lnTo>
                      <a:pt x="287662" y="1281558"/>
                    </a:lnTo>
                    <a:lnTo>
                      <a:pt x="157930" y="1323465"/>
                    </a:lnTo>
                    <a:lnTo>
                      <a:pt x="63947" y="1160683"/>
                    </a:lnTo>
                    <a:lnTo>
                      <a:pt x="170348" y="1064548"/>
                    </a:lnTo>
                    <a:lnTo>
                      <a:pt x="159896" y="1031651"/>
                    </a:lnTo>
                    <a:lnTo>
                      <a:pt x="144063" y="952912"/>
                    </a:lnTo>
                    <a:lnTo>
                      <a:pt x="0" y="922032"/>
                    </a:lnTo>
                    <a:lnTo>
                      <a:pt x="0" y="734067"/>
                    </a:lnTo>
                    <a:lnTo>
                      <a:pt x="152682" y="701339"/>
                    </a:lnTo>
                    <a:lnTo>
                      <a:pt x="159896" y="669158"/>
                    </a:lnTo>
                    <a:lnTo>
                      <a:pt x="182923" y="602913"/>
                    </a:lnTo>
                    <a:lnTo>
                      <a:pt x="63947" y="495417"/>
                    </a:lnTo>
                    <a:lnTo>
                      <a:pt x="157930" y="332634"/>
                    </a:lnTo>
                    <a:lnTo>
                      <a:pt x="318389" y="384465"/>
                    </a:lnTo>
                    <a:lnTo>
                      <a:pt x="353537" y="346539"/>
                    </a:lnTo>
                    <a:lnTo>
                      <a:pt x="385166" y="320558"/>
                    </a:lnTo>
                    <a:lnTo>
                      <a:pt x="332634" y="157929"/>
                    </a:lnTo>
                    <a:lnTo>
                      <a:pt x="495416" y="63947"/>
                    </a:lnTo>
                    <a:lnTo>
                      <a:pt x="612546" y="193585"/>
                    </a:lnTo>
                    <a:lnTo>
                      <a:pt x="688561" y="172338"/>
                    </a:lnTo>
                    <a:lnTo>
                      <a:pt x="697415" y="170987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E2E2E2"/>
                  </a:gs>
                </a:gsLst>
                <a:lin ang="2700000" scaled="1"/>
              </a:gradFill>
              <a:ln>
                <a:noFill/>
              </a:ln>
              <a:effectLst>
                <a:outerShdw blurRad="190500" dist="889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6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4749795" y="2070096"/>
                <a:ext cx="965208" cy="965208"/>
              </a:xfrm>
              <a:prstGeom prst="ellipse">
                <a:avLst/>
              </a:prstGeom>
              <a:solidFill>
                <a:srgbClr val="F1F1F3"/>
              </a:solidFill>
              <a:ln w="22225">
                <a:gradFill flip="none" rotWithShape="1">
                  <a:gsLst>
                    <a:gs pos="0">
                      <a:srgbClr val="CDCDCD"/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88900" dist="38100" dir="135000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6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2" name="Group 4"/>
          <p:cNvGrpSpPr>
            <a:grpSpLocks noChangeAspect="1"/>
          </p:cNvGrpSpPr>
          <p:nvPr/>
        </p:nvGrpSpPr>
        <p:grpSpPr bwMode="auto">
          <a:xfrm>
            <a:off x="7662309" y="95068"/>
            <a:ext cx="2102046" cy="565041"/>
            <a:chOff x="1139" y="1091"/>
            <a:chExt cx="3486" cy="972"/>
          </a:xfrm>
        </p:grpSpPr>
        <p:sp>
          <p:nvSpPr>
            <p:cNvPr id="33" name="Freeform 5"/>
            <p:cNvSpPr>
              <a:spLocks/>
            </p:cNvSpPr>
            <p:nvPr/>
          </p:nvSpPr>
          <p:spPr bwMode="auto">
            <a:xfrm>
              <a:off x="1402" y="1091"/>
              <a:ext cx="331" cy="312"/>
            </a:xfrm>
            <a:custGeom>
              <a:avLst/>
              <a:gdLst>
                <a:gd name="T0" fmla="*/ 0 w 140"/>
                <a:gd name="T1" fmla="*/ 45 h 131"/>
                <a:gd name="T2" fmla="*/ 140 w 140"/>
                <a:gd name="T3" fmla="*/ 105 h 131"/>
                <a:gd name="T4" fmla="*/ 113 w 140"/>
                <a:gd name="T5" fmla="*/ 131 h 131"/>
                <a:gd name="T6" fmla="*/ 0 w 140"/>
                <a:gd name="T7" fmla="*/ 4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1">
                  <a:moveTo>
                    <a:pt x="0" y="45"/>
                  </a:moveTo>
                  <a:cubicBezTo>
                    <a:pt x="0" y="45"/>
                    <a:pt x="63" y="0"/>
                    <a:pt x="140" y="105"/>
                  </a:cubicBezTo>
                  <a:cubicBezTo>
                    <a:pt x="113" y="131"/>
                    <a:pt x="113" y="131"/>
                    <a:pt x="113" y="131"/>
                  </a:cubicBezTo>
                  <a:cubicBezTo>
                    <a:pt x="113" y="131"/>
                    <a:pt x="31" y="23"/>
                    <a:pt x="0" y="45"/>
                  </a:cubicBezTo>
                  <a:close/>
                </a:path>
              </a:pathLst>
            </a:custGeom>
            <a:solidFill>
              <a:srgbClr val="005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4" name="Freeform 6"/>
            <p:cNvSpPr>
              <a:spLocks/>
            </p:cNvSpPr>
            <p:nvPr/>
          </p:nvSpPr>
          <p:spPr bwMode="auto">
            <a:xfrm>
              <a:off x="1139" y="1206"/>
              <a:ext cx="592" cy="605"/>
            </a:xfrm>
            <a:custGeom>
              <a:avLst/>
              <a:gdLst>
                <a:gd name="T0" fmla="*/ 238 w 250"/>
                <a:gd name="T1" fmla="*/ 128 h 254"/>
                <a:gd name="T2" fmla="*/ 186 w 250"/>
                <a:gd name="T3" fmla="*/ 128 h 254"/>
                <a:gd name="T4" fmla="*/ 123 w 250"/>
                <a:gd name="T5" fmla="*/ 193 h 254"/>
                <a:gd name="T6" fmla="*/ 63 w 250"/>
                <a:gd name="T7" fmla="*/ 128 h 254"/>
                <a:gd name="T8" fmla="*/ 125 w 250"/>
                <a:gd name="T9" fmla="*/ 63 h 254"/>
                <a:gd name="T10" fmla="*/ 186 w 250"/>
                <a:gd name="T11" fmla="*/ 125 h 254"/>
                <a:gd name="T12" fmla="*/ 218 w 250"/>
                <a:gd name="T13" fmla="*/ 93 h 254"/>
                <a:gd name="T14" fmla="*/ 160 w 250"/>
                <a:gd name="T15" fmla="*/ 31 h 254"/>
                <a:gd name="T16" fmla="*/ 106 w 250"/>
                <a:gd name="T17" fmla="*/ 1 h 254"/>
                <a:gd name="T18" fmla="*/ 0 w 250"/>
                <a:gd name="T19" fmla="*/ 127 h 254"/>
                <a:gd name="T20" fmla="*/ 125 w 250"/>
                <a:gd name="T21" fmla="*/ 254 h 254"/>
                <a:gd name="T22" fmla="*/ 250 w 250"/>
                <a:gd name="T23" fmla="*/ 134 h 254"/>
                <a:gd name="T24" fmla="*/ 238 w 250"/>
                <a:gd name="T25" fmla="*/ 12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0" h="254">
                  <a:moveTo>
                    <a:pt x="238" y="128"/>
                  </a:moveTo>
                  <a:cubicBezTo>
                    <a:pt x="224" y="126"/>
                    <a:pt x="186" y="128"/>
                    <a:pt x="186" y="128"/>
                  </a:cubicBezTo>
                  <a:cubicBezTo>
                    <a:pt x="123" y="193"/>
                    <a:pt x="123" y="193"/>
                    <a:pt x="123" y="193"/>
                  </a:cubicBezTo>
                  <a:cubicBezTo>
                    <a:pt x="63" y="128"/>
                    <a:pt x="63" y="128"/>
                    <a:pt x="63" y="128"/>
                  </a:cubicBezTo>
                  <a:cubicBezTo>
                    <a:pt x="125" y="63"/>
                    <a:pt x="125" y="63"/>
                    <a:pt x="125" y="63"/>
                  </a:cubicBezTo>
                  <a:cubicBezTo>
                    <a:pt x="186" y="125"/>
                    <a:pt x="186" y="125"/>
                    <a:pt x="186" y="125"/>
                  </a:cubicBezTo>
                  <a:cubicBezTo>
                    <a:pt x="218" y="93"/>
                    <a:pt x="218" y="93"/>
                    <a:pt x="218" y="93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0" y="31"/>
                    <a:pt x="139" y="0"/>
                    <a:pt x="106" y="1"/>
                  </a:cubicBezTo>
                  <a:cubicBezTo>
                    <a:pt x="46" y="10"/>
                    <a:pt x="0" y="63"/>
                    <a:pt x="0" y="127"/>
                  </a:cubicBezTo>
                  <a:cubicBezTo>
                    <a:pt x="0" y="197"/>
                    <a:pt x="56" y="254"/>
                    <a:pt x="125" y="254"/>
                  </a:cubicBezTo>
                  <a:cubicBezTo>
                    <a:pt x="192" y="254"/>
                    <a:pt x="247" y="201"/>
                    <a:pt x="250" y="134"/>
                  </a:cubicBezTo>
                  <a:cubicBezTo>
                    <a:pt x="250" y="132"/>
                    <a:pt x="247" y="129"/>
                    <a:pt x="238" y="128"/>
                  </a:cubicBezTo>
                  <a:close/>
                </a:path>
              </a:pathLst>
            </a:custGeom>
            <a:solidFill>
              <a:srgbClr val="005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5" name="Freeform 7"/>
            <p:cNvSpPr>
              <a:spLocks noEditPoints="1"/>
            </p:cNvSpPr>
            <p:nvPr/>
          </p:nvSpPr>
          <p:spPr bwMode="auto">
            <a:xfrm>
              <a:off x="1908" y="1251"/>
              <a:ext cx="372" cy="286"/>
            </a:xfrm>
            <a:custGeom>
              <a:avLst/>
              <a:gdLst>
                <a:gd name="T0" fmla="*/ 157 w 157"/>
                <a:gd name="T1" fmla="*/ 21 h 120"/>
                <a:gd name="T2" fmla="*/ 148 w 157"/>
                <a:gd name="T3" fmla="*/ 13 h 120"/>
                <a:gd name="T4" fmla="*/ 92 w 157"/>
                <a:gd name="T5" fmla="*/ 13 h 120"/>
                <a:gd name="T6" fmla="*/ 92 w 157"/>
                <a:gd name="T7" fmla="*/ 12 h 120"/>
                <a:gd name="T8" fmla="*/ 92 w 157"/>
                <a:gd name="T9" fmla="*/ 0 h 120"/>
                <a:gd name="T10" fmla="*/ 65 w 157"/>
                <a:gd name="T11" fmla="*/ 0 h 120"/>
                <a:gd name="T12" fmla="*/ 65 w 157"/>
                <a:gd name="T13" fmla="*/ 12 h 120"/>
                <a:gd name="T14" fmla="*/ 11 w 157"/>
                <a:gd name="T15" fmla="*/ 12 h 120"/>
                <a:gd name="T16" fmla="*/ 0 w 157"/>
                <a:gd name="T17" fmla="*/ 22 h 120"/>
                <a:gd name="T18" fmla="*/ 0 w 157"/>
                <a:gd name="T19" fmla="*/ 105 h 120"/>
                <a:gd name="T20" fmla="*/ 64 w 157"/>
                <a:gd name="T21" fmla="*/ 105 h 120"/>
                <a:gd name="T22" fmla="*/ 64 w 157"/>
                <a:gd name="T23" fmla="*/ 120 h 120"/>
                <a:gd name="T24" fmla="*/ 92 w 157"/>
                <a:gd name="T25" fmla="*/ 120 h 120"/>
                <a:gd name="T26" fmla="*/ 92 w 157"/>
                <a:gd name="T27" fmla="*/ 105 h 120"/>
                <a:gd name="T28" fmla="*/ 157 w 157"/>
                <a:gd name="T29" fmla="*/ 105 h 120"/>
                <a:gd name="T30" fmla="*/ 157 w 157"/>
                <a:gd name="T31" fmla="*/ 21 h 120"/>
                <a:gd name="T32" fmla="*/ 65 w 157"/>
                <a:gd name="T33" fmla="*/ 92 h 120"/>
                <a:gd name="T34" fmla="*/ 28 w 157"/>
                <a:gd name="T35" fmla="*/ 92 h 120"/>
                <a:gd name="T36" fmla="*/ 28 w 157"/>
                <a:gd name="T37" fmla="*/ 26 h 120"/>
                <a:gd name="T38" fmla="*/ 65 w 157"/>
                <a:gd name="T39" fmla="*/ 26 h 120"/>
                <a:gd name="T40" fmla="*/ 65 w 157"/>
                <a:gd name="T41" fmla="*/ 92 h 120"/>
                <a:gd name="T42" fmla="*/ 129 w 157"/>
                <a:gd name="T43" fmla="*/ 92 h 120"/>
                <a:gd name="T44" fmla="*/ 92 w 157"/>
                <a:gd name="T45" fmla="*/ 92 h 120"/>
                <a:gd name="T46" fmla="*/ 92 w 157"/>
                <a:gd name="T47" fmla="*/ 26 h 120"/>
                <a:gd name="T48" fmla="*/ 129 w 157"/>
                <a:gd name="T49" fmla="*/ 26 h 120"/>
                <a:gd name="T50" fmla="*/ 129 w 157"/>
                <a:gd name="T51" fmla="*/ 9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7" h="120">
                  <a:moveTo>
                    <a:pt x="157" y="21"/>
                  </a:moveTo>
                  <a:cubicBezTo>
                    <a:pt x="157" y="12"/>
                    <a:pt x="148" y="13"/>
                    <a:pt x="148" y="13"/>
                  </a:cubicBezTo>
                  <a:cubicBezTo>
                    <a:pt x="92" y="13"/>
                    <a:pt x="92" y="13"/>
                    <a:pt x="92" y="13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5" y="12"/>
                    <a:pt x="23" y="12"/>
                    <a:pt x="11" y="12"/>
                  </a:cubicBezTo>
                  <a:cubicBezTo>
                    <a:pt x="0" y="13"/>
                    <a:pt x="0" y="22"/>
                    <a:pt x="0" y="22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4" y="120"/>
                    <a:pt x="64" y="120"/>
                    <a:pt x="64" y="120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92" y="105"/>
                    <a:pt x="92" y="105"/>
                    <a:pt x="92" y="105"/>
                  </a:cubicBezTo>
                  <a:cubicBezTo>
                    <a:pt x="157" y="105"/>
                    <a:pt x="157" y="105"/>
                    <a:pt x="157" y="105"/>
                  </a:cubicBezTo>
                  <a:cubicBezTo>
                    <a:pt x="157" y="105"/>
                    <a:pt x="157" y="31"/>
                    <a:pt x="157" y="21"/>
                  </a:cubicBezTo>
                  <a:close/>
                  <a:moveTo>
                    <a:pt x="65" y="92"/>
                  </a:moveTo>
                  <a:cubicBezTo>
                    <a:pt x="28" y="92"/>
                    <a:pt x="28" y="92"/>
                    <a:pt x="28" y="92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65" y="26"/>
                    <a:pt x="65" y="26"/>
                    <a:pt x="65" y="26"/>
                  </a:cubicBezTo>
                  <a:lnTo>
                    <a:pt x="65" y="92"/>
                  </a:lnTo>
                  <a:close/>
                  <a:moveTo>
                    <a:pt x="129" y="92"/>
                  </a:moveTo>
                  <a:cubicBezTo>
                    <a:pt x="92" y="92"/>
                    <a:pt x="92" y="92"/>
                    <a:pt x="92" y="92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129" y="26"/>
                    <a:pt x="129" y="26"/>
                    <a:pt x="129" y="26"/>
                  </a:cubicBezTo>
                  <a:lnTo>
                    <a:pt x="129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6" name="Freeform 8"/>
            <p:cNvSpPr>
              <a:spLocks noEditPoints="1"/>
            </p:cNvSpPr>
            <p:nvPr/>
          </p:nvSpPr>
          <p:spPr bwMode="auto">
            <a:xfrm>
              <a:off x="2375" y="1246"/>
              <a:ext cx="369" cy="286"/>
            </a:xfrm>
            <a:custGeom>
              <a:avLst/>
              <a:gdLst>
                <a:gd name="T0" fmla="*/ 147 w 156"/>
                <a:gd name="T1" fmla="*/ 0 h 120"/>
                <a:gd name="T2" fmla="*/ 11 w 156"/>
                <a:gd name="T3" fmla="*/ 0 h 120"/>
                <a:gd name="T4" fmla="*/ 0 w 156"/>
                <a:gd name="T5" fmla="*/ 9 h 120"/>
                <a:gd name="T6" fmla="*/ 0 w 156"/>
                <a:gd name="T7" fmla="*/ 120 h 120"/>
                <a:gd name="T8" fmla="*/ 156 w 156"/>
                <a:gd name="T9" fmla="*/ 120 h 120"/>
                <a:gd name="T10" fmla="*/ 156 w 156"/>
                <a:gd name="T11" fmla="*/ 10 h 120"/>
                <a:gd name="T12" fmla="*/ 147 w 156"/>
                <a:gd name="T13" fmla="*/ 0 h 120"/>
                <a:gd name="T14" fmla="*/ 128 w 156"/>
                <a:gd name="T15" fmla="*/ 108 h 120"/>
                <a:gd name="T16" fmla="*/ 27 w 156"/>
                <a:gd name="T17" fmla="*/ 108 h 120"/>
                <a:gd name="T18" fmla="*/ 27 w 156"/>
                <a:gd name="T19" fmla="*/ 13 h 120"/>
                <a:gd name="T20" fmla="*/ 128 w 156"/>
                <a:gd name="T21" fmla="*/ 13 h 120"/>
                <a:gd name="T22" fmla="*/ 128 w 156"/>
                <a:gd name="T23" fmla="*/ 10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20">
                  <a:moveTo>
                    <a:pt x="147" y="0"/>
                  </a:moveTo>
                  <a:cubicBezTo>
                    <a:pt x="147" y="0"/>
                    <a:pt x="20" y="0"/>
                    <a:pt x="11" y="0"/>
                  </a:cubicBezTo>
                  <a:cubicBezTo>
                    <a:pt x="2" y="1"/>
                    <a:pt x="0" y="9"/>
                    <a:pt x="0" y="9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56" y="120"/>
                    <a:pt x="156" y="120"/>
                    <a:pt x="156" y="120"/>
                  </a:cubicBezTo>
                  <a:cubicBezTo>
                    <a:pt x="156" y="120"/>
                    <a:pt x="156" y="18"/>
                    <a:pt x="156" y="10"/>
                  </a:cubicBezTo>
                  <a:cubicBezTo>
                    <a:pt x="156" y="1"/>
                    <a:pt x="147" y="0"/>
                    <a:pt x="147" y="0"/>
                  </a:cubicBezTo>
                  <a:close/>
                  <a:moveTo>
                    <a:pt x="128" y="108"/>
                  </a:moveTo>
                  <a:cubicBezTo>
                    <a:pt x="27" y="108"/>
                    <a:pt x="27" y="108"/>
                    <a:pt x="27" y="108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128" y="13"/>
                    <a:pt x="128" y="13"/>
                    <a:pt x="128" y="13"/>
                  </a:cubicBezTo>
                  <a:lnTo>
                    <a:pt x="128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2448" y="1299"/>
              <a:ext cx="222" cy="188"/>
            </a:xfrm>
            <a:custGeom>
              <a:avLst/>
              <a:gdLst>
                <a:gd name="T0" fmla="*/ 222 w 222"/>
                <a:gd name="T1" fmla="*/ 31 h 188"/>
                <a:gd name="T2" fmla="*/ 222 w 222"/>
                <a:gd name="T3" fmla="*/ 0 h 188"/>
                <a:gd name="T4" fmla="*/ 0 w 222"/>
                <a:gd name="T5" fmla="*/ 0 h 188"/>
                <a:gd name="T6" fmla="*/ 0 w 222"/>
                <a:gd name="T7" fmla="*/ 31 h 188"/>
                <a:gd name="T8" fmla="*/ 73 w 222"/>
                <a:gd name="T9" fmla="*/ 31 h 188"/>
                <a:gd name="T10" fmla="*/ 73 w 222"/>
                <a:gd name="T11" fmla="*/ 61 h 188"/>
                <a:gd name="T12" fmla="*/ 2 w 222"/>
                <a:gd name="T13" fmla="*/ 61 h 188"/>
                <a:gd name="T14" fmla="*/ 2 w 222"/>
                <a:gd name="T15" fmla="*/ 95 h 188"/>
                <a:gd name="T16" fmla="*/ 73 w 222"/>
                <a:gd name="T17" fmla="*/ 95 h 188"/>
                <a:gd name="T18" fmla="*/ 73 w 222"/>
                <a:gd name="T19" fmla="*/ 154 h 188"/>
                <a:gd name="T20" fmla="*/ 0 w 222"/>
                <a:gd name="T21" fmla="*/ 154 h 188"/>
                <a:gd name="T22" fmla="*/ 0 w 222"/>
                <a:gd name="T23" fmla="*/ 188 h 188"/>
                <a:gd name="T24" fmla="*/ 220 w 222"/>
                <a:gd name="T25" fmla="*/ 188 h 188"/>
                <a:gd name="T26" fmla="*/ 220 w 222"/>
                <a:gd name="T27" fmla="*/ 154 h 188"/>
                <a:gd name="T28" fmla="*/ 144 w 222"/>
                <a:gd name="T29" fmla="*/ 154 h 188"/>
                <a:gd name="T30" fmla="*/ 144 w 222"/>
                <a:gd name="T31" fmla="*/ 95 h 188"/>
                <a:gd name="T32" fmla="*/ 220 w 222"/>
                <a:gd name="T33" fmla="*/ 95 h 188"/>
                <a:gd name="T34" fmla="*/ 220 w 222"/>
                <a:gd name="T35" fmla="*/ 61 h 188"/>
                <a:gd name="T36" fmla="*/ 144 w 222"/>
                <a:gd name="T37" fmla="*/ 61 h 188"/>
                <a:gd name="T38" fmla="*/ 144 w 222"/>
                <a:gd name="T39" fmla="*/ 31 h 188"/>
                <a:gd name="T40" fmla="*/ 222 w 222"/>
                <a:gd name="T41" fmla="*/ 3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2" h="188">
                  <a:moveTo>
                    <a:pt x="222" y="31"/>
                  </a:moveTo>
                  <a:lnTo>
                    <a:pt x="222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73" y="31"/>
                  </a:lnTo>
                  <a:lnTo>
                    <a:pt x="73" y="61"/>
                  </a:lnTo>
                  <a:lnTo>
                    <a:pt x="2" y="61"/>
                  </a:lnTo>
                  <a:lnTo>
                    <a:pt x="2" y="95"/>
                  </a:lnTo>
                  <a:lnTo>
                    <a:pt x="73" y="95"/>
                  </a:lnTo>
                  <a:lnTo>
                    <a:pt x="73" y="154"/>
                  </a:lnTo>
                  <a:lnTo>
                    <a:pt x="0" y="154"/>
                  </a:lnTo>
                  <a:lnTo>
                    <a:pt x="0" y="188"/>
                  </a:lnTo>
                  <a:lnTo>
                    <a:pt x="220" y="188"/>
                  </a:lnTo>
                  <a:lnTo>
                    <a:pt x="220" y="154"/>
                  </a:lnTo>
                  <a:lnTo>
                    <a:pt x="144" y="154"/>
                  </a:lnTo>
                  <a:lnTo>
                    <a:pt x="144" y="95"/>
                  </a:lnTo>
                  <a:lnTo>
                    <a:pt x="220" y="95"/>
                  </a:lnTo>
                  <a:lnTo>
                    <a:pt x="220" y="61"/>
                  </a:lnTo>
                  <a:lnTo>
                    <a:pt x="144" y="61"/>
                  </a:lnTo>
                  <a:lnTo>
                    <a:pt x="144" y="31"/>
                  </a:lnTo>
                  <a:lnTo>
                    <a:pt x="222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auto">
            <a:xfrm>
              <a:off x="2597" y="1399"/>
              <a:ext cx="69" cy="57"/>
            </a:xfrm>
            <a:custGeom>
              <a:avLst/>
              <a:gdLst>
                <a:gd name="T0" fmla="*/ 0 w 29"/>
                <a:gd name="T1" fmla="*/ 0 h 24"/>
                <a:gd name="T2" fmla="*/ 19 w 29"/>
                <a:gd name="T3" fmla="*/ 0 h 24"/>
                <a:gd name="T4" fmla="*/ 24 w 29"/>
                <a:gd name="T5" fmla="*/ 9 h 24"/>
                <a:gd name="T6" fmla="*/ 29 w 29"/>
                <a:gd name="T7" fmla="*/ 9 h 24"/>
                <a:gd name="T8" fmla="*/ 29 w 29"/>
                <a:gd name="T9" fmla="*/ 21 h 24"/>
                <a:gd name="T10" fmla="*/ 14 w 29"/>
                <a:gd name="T11" fmla="*/ 21 h 24"/>
                <a:gd name="T12" fmla="*/ 0 w 29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4">
                  <a:moveTo>
                    <a:pt x="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9" y="2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9" name="Freeform 11"/>
            <p:cNvSpPr>
              <a:spLocks noEditPoints="1"/>
            </p:cNvSpPr>
            <p:nvPr/>
          </p:nvSpPr>
          <p:spPr bwMode="auto">
            <a:xfrm>
              <a:off x="2824" y="1241"/>
              <a:ext cx="395" cy="298"/>
            </a:xfrm>
            <a:custGeom>
              <a:avLst/>
              <a:gdLst>
                <a:gd name="T0" fmla="*/ 157 w 167"/>
                <a:gd name="T1" fmla="*/ 42 h 125"/>
                <a:gd name="T2" fmla="*/ 167 w 167"/>
                <a:gd name="T3" fmla="*/ 27 h 125"/>
                <a:gd name="T4" fmla="*/ 157 w 167"/>
                <a:gd name="T5" fmla="*/ 17 h 125"/>
                <a:gd name="T6" fmla="*/ 114 w 167"/>
                <a:gd name="T7" fmla="*/ 7 h 125"/>
                <a:gd name="T8" fmla="*/ 88 w 167"/>
                <a:gd name="T9" fmla="*/ 0 h 125"/>
                <a:gd name="T10" fmla="*/ 56 w 167"/>
                <a:gd name="T11" fmla="*/ 7 h 125"/>
                <a:gd name="T12" fmla="*/ 88 w 167"/>
                <a:gd name="T13" fmla="*/ 21 h 125"/>
                <a:gd name="T14" fmla="*/ 53 w 167"/>
                <a:gd name="T15" fmla="*/ 27 h 125"/>
                <a:gd name="T16" fmla="*/ 88 w 167"/>
                <a:gd name="T17" fmla="*/ 41 h 125"/>
                <a:gd name="T18" fmla="*/ 56 w 167"/>
                <a:gd name="T19" fmla="*/ 48 h 125"/>
                <a:gd name="T20" fmla="*/ 88 w 167"/>
                <a:gd name="T21" fmla="*/ 62 h 125"/>
                <a:gd name="T22" fmla="*/ 54 w 167"/>
                <a:gd name="T23" fmla="*/ 68 h 125"/>
                <a:gd name="T24" fmla="*/ 87 w 167"/>
                <a:gd name="T25" fmla="*/ 83 h 125"/>
                <a:gd name="T26" fmla="*/ 49 w 167"/>
                <a:gd name="T27" fmla="*/ 89 h 125"/>
                <a:gd name="T28" fmla="*/ 87 w 167"/>
                <a:gd name="T29" fmla="*/ 103 h 125"/>
                <a:gd name="T30" fmla="*/ 57 w 167"/>
                <a:gd name="T31" fmla="*/ 110 h 125"/>
                <a:gd name="T32" fmla="*/ 39 w 167"/>
                <a:gd name="T33" fmla="*/ 103 h 125"/>
                <a:gd name="T34" fmla="*/ 47 w 167"/>
                <a:gd name="T35" fmla="*/ 45 h 125"/>
                <a:gd name="T36" fmla="*/ 35 w 167"/>
                <a:gd name="T37" fmla="*/ 45 h 125"/>
                <a:gd name="T38" fmla="*/ 51 w 167"/>
                <a:gd name="T39" fmla="*/ 6 h 125"/>
                <a:gd name="T40" fmla="*/ 1 w 167"/>
                <a:gd name="T41" fmla="*/ 20 h 125"/>
                <a:gd name="T42" fmla="*/ 2 w 167"/>
                <a:gd name="T43" fmla="*/ 45 h 125"/>
                <a:gd name="T44" fmla="*/ 27 w 167"/>
                <a:gd name="T45" fmla="*/ 59 h 125"/>
                <a:gd name="T46" fmla="*/ 24 w 167"/>
                <a:gd name="T47" fmla="*/ 87 h 125"/>
                <a:gd name="T48" fmla="*/ 2 w 167"/>
                <a:gd name="T49" fmla="*/ 70 h 125"/>
                <a:gd name="T50" fmla="*/ 13 w 167"/>
                <a:gd name="T51" fmla="*/ 101 h 125"/>
                <a:gd name="T52" fmla="*/ 0 w 167"/>
                <a:gd name="T53" fmla="*/ 123 h 125"/>
                <a:gd name="T54" fmla="*/ 54 w 167"/>
                <a:gd name="T55" fmla="*/ 124 h 125"/>
                <a:gd name="T56" fmla="*/ 165 w 167"/>
                <a:gd name="T57" fmla="*/ 110 h 125"/>
                <a:gd name="T58" fmla="*/ 114 w 167"/>
                <a:gd name="T59" fmla="*/ 104 h 125"/>
                <a:gd name="T60" fmla="*/ 157 w 167"/>
                <a:gd name="T61" fmla="*/ 89 h 125"/>
                <a:gd name="T62" fmla="*/ 113 w 167"/>
                <a:gd name="T63" fmla="*/ 88 h 125"/>
                <a:gd name="T64" fmla="*/ 157 w 167"/>
                <a:gd name="T65" fmla="*/ 82 h 125"/>
                <a:gd name="T66" fmla="*/ 113 w 167"/>
                <a:gd name="T67" fmla="*/ 68 h 125"/>
                <a:gd name="T68" fmla="*/ 157 w 167"/>
                <a:gd name="T69" fmla="*/ 62 h 125"/>
                <a:gd name="T70" fmla="*/ 130 w 167"/>
                <a:gd name="T71" fmla="*/ 21 h 125"/>
                <a:gd name="T72" fmla="*/ 114 w 167"/>
                <a:gd name="T73" fmla="*/ 28 h 125"/>
                <a:gd name="T74" fmla="*/ 113 w 167"/>
                <a:gd name="T75" fmla="*/ 41 h 125"/>
                <a:gd name="T76" fmla="*/ 129 w 167"/>
                <a:gd name="T77" fmla="*/ 48 h 125"/>
                <a:gd name="T78" fmla="*/ 113 w 167"/>
                <a:gd name="T79" fmla="*/ 4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7" h="125">
                  <a:moveTo>
                    <a:pt x="157" y="62"/>
                  </a:moveTo>
                  <a:cubicBezTo>
                    <a:pt x="157" y="42"/>
                    <a:pt x="157" y="42"/>
                    <a:pt x="157" y="42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27"/>
                    <a:pt x="167" y="27"/>
                    <a:pt x="167" y="27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6" y="7"/>
                    <a:pt x="147" y="7"/>
                    <a:pt x="147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88" y="62"/>
                    <a:pt x="88" y="62"/>
                    <a:pt x="88" y="62"/>
                  </a:cubicBezTo>
                  <a:cubicBezTo>
                    <a:pt x="88" y="68"/>
                    <a:pt x="88" y="68"/>
                    <a:pt x="88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87" y="83"/>
                    <a:pt x="87" y="83"/>
                    <a:pt x="87" y="83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49" y="89"/>
                    <a:pt x="49" y="89"/>
                    <a:pt x="49" y="89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87" y="103"/>
                    <a:pt x="87" y="103"/>
                    <a:pt x="87" y="103"/>
                  </a:cubicBezTo>
                  <a:cubicBezTo>
                    <a:pt x="87" y="110"/>
                    <a:pt x="87" y="110"/>
                    <a:pt x="87" y="110"/>
                  </a:cubicBezTo>
                  <a:cubicBezTo>
                    <a:pt x="57" y="110"/>
                    <a:pt x="57" y="110"/>
                    <a:pt x="57" y="110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7" y="107"/>
                    <a:pt x="39" y="103"/>
                    <a:pt x="39" y="103"/>
                  </a:cubicBezTo>
                  <a:cubicBezTo>
                    <a:pt x="44" y="98"/>
                    <a:pt x="46" y="86"/>
                    <a:pt x="46" y="86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46" y="37"/>
                    <a:pt x="51" y="17"/>
                    <a:pt x="51" y="17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3" y="45"/>
                    <a:pt x="2" y="45"/>
                    <a:pt x="2" y="45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25" y="88"/>
                    <a:pt x="24" y="87"/>
                    <a:pt x="24" y="87"/>
                  </a:cubicBezTo>
                  <a:cubicBezTo>
                    <a:pt x="21" y="87"/>
                    <a:pt x="18" y="70"/>
                    <a:pt x="18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5" y="87"/>
                    <a:pt x="13" y="101"/>
                    <a:pt x="13" y="101"/>
                  </a:cubicBezTo>
                  <a:cubicBezTo>
                    <a:pt x="11" y="104"/>
                    <a:pt x="0" y="106"/>
                    <a:pt x="0" y="106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7" y="125"/>
                    <a:pt x="28" y="115"/>
                    <a:pt x="28" y="115"/>
                  </a:cubicBezTo>
                  <a:cubicBezTo>
                    <a:pt x="35" y="120"/>
                    <a:pt x="54" y="124"/>
                    <a:pt x="54" y="124"/>
                  </a:cubicBezTo>
                  <a:cubicBezTo>
                    <a:pt x="165" y="124"/>
                    <a:pt x="165" y="124"/>
                    <a:pt x="165" y="124"/>
                  </a:cubicBezTo>
                  <a:cubicBezTo>
                    <a:pt x="165" y="110"/>
                    <a:pt x="165" y="110"/>
                    <a:pt x="165" y="110"/>
                  </a:cubicBezTo>
                  <a:cubicBezTo>
                    <a:pt x="114" y="110"/>
                    <a:pt x="114" y="110"/>
                    <a:pt x="114" y="110"/>
                  </a:cubicBezTo>
                  <a:cubicBezTo>
                    <a:pt x="114" y="104"/>
                    <a:pt x="114" y="104"/>
                    <a:pt x="114" y="104"/>
                  </a:cubicBezTo>
                  <a:cubicBezTo>
                    <a:pt x="157" y="104"/>
                    <a:pt x="157" y="104"/>
                    <a:pt x="157" y="104"/>
                  </a:cubicBezTo>
                  <a:cubicBezTo>
                    <a:pt x="157" y="89"/>
                    <a:pt x="157" y="89"/>
                    <a:pt x="157" y="89"/>
                  </a:cubicBezTo>
                  <a:cubicBezTo>
                    <a:pt x="113" y="89"/>
                    <a:pt x="113" y="89"/>
                    <a:pt x="113" y="89"/>
                  </a:cubicBezTo>
                  <a:cubicBezTo>
                    <a:pt x="113" y="88"/>
                    <a:pt x="113" y="88"/>
                    <a:pt x="113" y="88"/>
                  </a:cubicBezTo>
                  <a:cubicBezTo>
                    <a:pt x="113" y="82"/>
                    <a:pt x="113" y="82"/>
                    <a:pt x="113" y="82"/>
                  </a:cubicBezTo>
                  <a:cubicBezTo>
                    <a:pt x="157" y="82"/>
                    <a:pt x="157" y="82"/>
                    <a:pt x="157" y="82"/>
                  </a:cubicBezTo>
                  <a:cubicBezTo>
                    <a:pt x="157" y="68"/>
                    <a:pt x="157" y="68"/>
                    <a:pt x="157" y="68"/>
                  </a:cubicBezTo>
                  <a:cubicBezTo>
                    <a:pt x="113" y="68"/>
                    <a:pt x="113" y="68"/>
                    <a:pt x="113" y="68"/>
                  </a:cubicBezTo>
                  <a:cubicBezTo>
                    <a:pt x="113" y="62"/>
                    <a:pt x="113" y="62"/>
                    <a:pt x="113" y="62"/>
                  </a:cubicBezTo>
                  <a:lnTo>
                    <a:pt x="157" y="62"/>
                  </a:lnTo>
                  <a:close/>
                  <a:moveTo>
                    <a:pt x="114" y="21"/>
                  </a:moveTo>
                  <a:cubicBezTo>
                    <a:pt x="130" y="21"/>
                    <a:pt x="130" y="21"/>
                    <a:pt x="130" y="21"/>
                  </a:cubicBezTo>
                  <a:cubicBezTo>
                    <a:pt x="130" y="28"/>
                    <a:pt x="130" y="28"/>
                    <a:pt x="130" y="28"/>
                  </a:cubicBezTo>
                  <a:cubicBezTo>
                    <a:pt x="114" y="28"/>
                    <a:pt x="114" y="28"/>
                    <a:pt x="114" y="28"/>
                  </a:cubicBezTo>
                  <a:lnTo>
                    <a:pt x="114" y="21"/>
                  </a:lnTo>
                  <a:close/>
                  <a:moveTo>
                    <a:pt x="113" y="41"/>
                  </a:moveTo>
                  <a:cubicBezTo>
                    <a:pt x="129" y="41"/>
                    <a:pt x="129" y="41"/>
                    <a:pt x="129" y="41"/>
                  </a:cubicBezTo>
                  <a:cubicBezTo>
                    <a:pt x="129" y="48"/>
                    <a:pt x="129" y="48"/>
                    <a:pt x="129" y="48"/>
                  </a:cubicBezTo>
                  <a:cubicBezTo>
                    <a:pt x="113" y="48"/>
                    <a:pt x="113" y="48"/>
                    <a:pt x="113" y="48"/>
                  </a:cubicBezTo>
                  <a:lnTo>
                    <a:pt x="113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0" name="Rectangle 12"/>
            <p:cNvSpPr>
              <a:spLocks noChangeArrowheads="1"/>
            </p:cNvSpPr>
            <p:nvPr/>
          </p:nvSpPr>
          <p:spPr bwMode="auto">
            <a:xfrm>
              <a:off x="3290" y="1251"/>
              <a:ext cx="121" cy="3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3272" y="1315"/>
              <a:ext cx="153" cy="222"/>
            </a:xfrm>
            <a:custGeom>
              <a:avLst/>
              <a:gdLst>
                <a:gd name="T0" fmla="*/ 0 w 65"/>
                <a:gd name="T1" fmla="*/ 0 h 93"/>
                <a:gd name="T2" fmla="*/ 44 w 65"/>
                <a:gd name="T3" fmla="*/ 0 h 93"/>
                <a:gd name="T4" fmla="*/ 44 w 65"/>
                <a:gd name="T5" fmla="*/ 63 h 93"/>
                <a:gd name="T6" fmla="*/ 65 w 65"/>
                <a:gd name="T7" fmla="*/ 45 h 93"/>
                <a:gd name="T8" fmla="*/ 65 w 65"/>
                <a:gd name="T9" fmla="*/ 69 h 93"/>
                <a:gd name="T10" fmla="*/ 20 w 65"/>
                <a:gd name="T11" fmla="*/ 93 h 93"/>
                <a:gd name="T12" fmla="*/ 7 w 65"/>
                <a:gd name="T13" fmla="*/ 78 h 93"/>
                <a:gd name="T14" fmla="*/ 19 w 65"/>
                <a:gd name="T15" fmla="*/ 74 h 93"/>
                <a:gd name="T16" fmla="*/ 19 w 65"/>
                <a:gd name="T17" fmla="*/ 12 h 93"/>
                <a:gd name="T18" fmla="*/ 0 w 65"/>
                <a:gd name="T19" fmla="*/ 12 h 93"/>
                <a:gd name="T20" fmla="*/ 0 w 65"/>
                <a:gd name="T21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93">
                  <a:moveTo>
                    <a:pt x="0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69"/>
                    <a:pt x="45" y="89"/>
                    <a:pt x="20" y="93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2" name="Freeform 14"/>
            <p:cNvSpPr>
              <a:spLocks/>
            </p:cNvSpPr>
            <p:nvPr/>
          </p:nvSpPr>
          <p:spPr bwMode="auto">
            <a:xfrm>
              <a:off x="3421" y="1241"/>
              <a:ext cx="260" cy="119"/>
            </a:xfrm>
            <a:custGeom>
              <a:avLst/>
              <a:gdLst>
                <a:gd name="T0" fmla="*/ 0 w 110"/>
                <a:gd name="T1" fmla="*/ 35 h 50"/>
                <a:gd name="T2" fmla="*/ 10 w 110"/>
                <a:gd name="T3" fmla="*/ 35 h 50"/>
                <a:gd name="T4" fmla="*/ 13 w 110"/>
                <a:gd name="T5" fmla="*/ 32 h 50"/>
                <a:gd name="T6" fmla="*/ 13 w 110"/>
                <a:gd name="T7" fmla="*/ 0 h 50"/>
                <a:gd name="T8" fmla="*/ 88 w 110"/>
                <a:gd name="T9" fmla="*/ 0 h 50"/>
                <a:gd name="T10" fmla="*/ 97 w 110"/>
                <a:gd name="T11" fmla="*/ 9 h 50"/>
                <a:gd name="T12" fmla="*/ 97 w 110"/>
                <a:gd name="T13" fmla="*/ 34 h 50"/>
                <a:gd name="T14" fmla="*/ 110 w 110"/>
                <a:gd name="T15" fmla="*/ 34 h 50"/>
                <a:gd name="T16" fmla="*/ 110 w 110"/>
                <a:gd name="T17" fmla="*/ 49 h 50"/>
                <a:gd name="T18" fmla="*/ 86 w 110"/>
                <a:gd name="T19" fmla="*/ 49 h 50"/>
                <a:gd name="T20" fmla="*/ 71 w 110"/>
                <a:gd name="T21" fmla="*/ 36 h 50"/>
                <a:gd name="T22" fmla="*/ 71 w 110"/>
                <a:gd name="T23" fmla="*/ 14 h 50"/>
                <a:gd name="T24" fmla="*/ 38 w 110"/>
                <a:gd name="T25" fmla="*/ 14 h 50"/>
                <a:gd name="T26" fmla="*/ 38 w 110"/>
                <a:gd name="T27" fmla="*/ 38 h 50"/>
                <a:gd name="T28" fmla="*/ 28 w 110"/>
                <a:gd name="T29" fmla="*/ 48 h 50"/>
                <a:gd name="T30" fmla="*/ 0 w 110"/>
                <a:gd name="T31" fmla="*/ 48 h 50"/>
                <a:gd name="T32" fmla="*/ 0 w 110"/>
                <a:gd name="T33" fmla="*/ 3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" h="50">
                  <a:moveTo>
                    <a:pt x="0" y="35"/>
                  </a:move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3" y="35"/>
                    <a:pt x="13" y="3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97" y="0"/>
                    <a:pt x="97" y="9"/>
                  </a:cubicBezTo>
                  <a:cubicBezTo>
                    <a:pt x="98" y="18"/>
                    <a:pt x="97" y="34"/>
                    <a:pt x="97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92" y="49"/>
                    <a:pt x="86" y="49"/>
                  </a:cubicBezTo>
                  <a:cubicBezTo>
                    <a:pt x="81" y="49"/>
                    <a:pt x="72" y="46"/>
                    <a:pt x="71" y="36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9" y="47"/>
                    <a:pt x="28" y="48"/>
                  </a:cubicBezTo>
                  <a:cubicBezTo>
                    <a:pt x="17" y="50"/>
                    <a:pt x="0" y="48"/>
                    <a:pt x="0" y="48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3" name="Freeform 15"/>
            <p:cNvSpPr>
              <a:spLocks/>
            </p:cNvSpPr>
            <p:nvPr/>
          </p:nvSpPr>
          <p:spPr bwMode="auto">
            <a:xfrm>
              <a:off x="3418" y="1370"/>
              <a:ext cx="275" cy="162"/>
            </a:xfrm>
            <a:custGeom>
              <a:avLst/>
              <a:gdLst>
                <a:gd name="T0" fmla="*/ 0 w 116"/>
                <a:gd name="T1" fmla="*/ 0 h 68"/>
                <a:gd name="T2" fmla="*/ 109 w 116"/>
                <a:gd name="T3" fmla="*/ 0 h 68"/>
                <a:gd name="T4" fmla="*/ 109 w 116"/>
                <a:gd name="T5" fmla="*/ 14 h 68"/>
                <a:gd name="T6" fmla="*/ 81 w 116"/>
                <a:gd name="T7" fmla="*/ 42 h 68"/>
                <a:gd name="T8" fmla="*/ 116 w 116"/>
                <a:gd name="T9" fmla="*/ 49 h 68"/>
                <a:gd name="T10" fmla="*/ 116 w 116"/>
                <a:gd name="T11" fmla="*/ 67 h 68"/>
                <a:gd name="T12" fmla="*/ 57 w 116"/>
                <a:gd name="T13" fmla="*/ 54 h 68"/>
                <a:gd name="T14" fmla="*/ 0 w 116"/>
                <a:gd name="T15" fmla="*/ 68 h 68"/>
                <a:gd name="T16" fmla="*/ 0 w 116"/>
                <a:gd name="T17" fmla="*/ 50 h 68"/>
                <a:gd name="T18" fmla="*/ 33 w 116"/>
                <a:gd name="T19" fmla="*/ 43 h 68"/>
                <a:gd name="T20" fmla="*/ 4 w 116"/>
                <a:gd name="T21" fmla="*/ 17 h 68"/>
                <a:gd name="T22" fmla="*/ 32 w 116"/>
                <a:gd name="T23" fmla="*/ 17 h 68"/>
                <a:gd name="T24" fmla="*/ 57 w 116"/>
                <a:gd name="T25" fmla="*/ 32 h 68"/>
                <a:gd name="T26" fmla="*/ 80 w 116"/>
                <a:gd name="T27" fmla="*/ 13 h 68"/>
                <a:gd name="T28" fmla="*/ 0 w 116"/>
                <a:gd name="T29" fmla="*/ 13 h 68"/>
                <a:gd name="T30" fmla="*/ 0 w 116"/>
                <a:gd name="T3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68">
                  <a:moveTo>
                    <a:pt x="0" y="0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1" y="42"/>
                    <a:pt x="75" y="44"/>
                    <a:pt x="116" y="49"/>
                  </a:cubicBezTo>
                  <a:cubicBezTo>
                    <a:pt x="116" y="67"/>
                    <a:pt x="116" y="67"/>
                    <a:pt x="116" y="67"/>
                  </a:cubicBezTo>
                  <a:cubicBezTo>
                    <a:pt x="116" y="67"/>
                    <a:pt x="78" y="67"/>
                    <a:pt x="57" y="54"/>
                  </a:cubicBezTo>
                  <a:cubicBezTo>
                    <a:pt x="57" y="54"/>
                    <a:pt x="45" y="65"/>
                    <a:pt x="0" y="68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32" y="47"/>
                    <a:pt x="33" y="43"/>
                  </a:cubicBezTo>
                  <a:cubicBezTo>
                    <a:pt x="33" y="43"/>
                    <a:pt x="4" y="22"/>
                    <a:pt x="4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4" name="Freeform 16"/>
            <p:cNvSpPr>
              <a:spLocks/>
            </p:cNvSpPr>
            <p:nvPr/>
          </p:nvSpPr>
          <p:spPr bwMode="auto">
            <a:xfrm>
              <a:off x="3733" y="1225"/>
              <a:ext cx="192" cy="312"/>
            </a:xfrm>
            <a:custGeom>
              <a:avLst/>
              <a:gdLst>
                <a:gd name="T0" fmla="*/ 36 w 81"/>
                <a:gd name="T1" fmla="*/ 0 h 131"/>
                <a:gd name="T2" fmla="*/ 55 w 81"/>
                <a:gd name="T3" fmla="*/ 8 h 131"/>
                <a:gd name="T4" fmla="*/ 50 w 81"/>
                <a:gd name="T5" fmla="*/ 18 h 131"/>
                <a:gd name="T6" fmla="*/ 81 w 81"/>
                <a:gd name="T7" fmla="*/ 18 h 131"/>
                <a:gd name="T8" fmla="*/ 81 w 81"/>
                <a:gd name="T9" fmla="*/ 31 h 131"/>
                <a:gd name="T10" fmla="*/ 42 w 81"/>
                <a:gd name="T11" fmla="*/ 31 h 131"/>
                <a:gd name="T12" fmla="*/ 35 w 81"/>
                <a:gd name="T13" fmla="*/ 41 h 131"/>
                <a:gd name="T14" fmla="*/ 79 w 81"/>
                <a:gd name="T15" fmla="*/ 41 h 131"/>
                <a:gd name="T16" fmla="*/ 79 w 81"/>
                <a:gd name="T17" fmla="*/ 56 h 131"/>
                <a:gd name="T18" fmla="*/ 53 w 81"/>
                <a:gd name="T19" fmla="*/ 56 h 131"/>
                <a:gd name="T20" fmla="*/ 53 w 81"/>
                <a:gd name="T21" fmla="*/ 67 h 131"/>
                <a:gd name="T22" fmla="*/ 81 w 81"/>
                <a:gd name="T23" fmla="*/ 67 h 131"/>
                <a:gd name="T24" fmla="*/ 81 w 81"/>
                <a:gd name="T25" fmla="*/ 81 h 131"/>
                <a:gd name="T26" fmla="*/ 54 w 81"/>
                <a:gd name="T27" fmla="*/ 81 h 131"/>
                <a:gd name="T28" fmla="*/ 54 w 81"/>
                <a:gd name="T29" fmla="*/ 107 h 131"/>
                <a:gd name="T30" fmla="*/ 80 w 81"/>
                <a:gd name="T31" fmla="*/ 89 h 131"/>
                <a:gd name="T32" fmla="*/ 80 w 81"/>
                <a:gd name="T33" fmla="*/ 110 h 131"/>
                <a:gd name="T34" fmla="*/ 32 w 81"/>
                <a:gd name="T35" fmla="*/ 131 h 131"/>
                <a:gd name="T36" fmla="*/ 18 w 81"/>
                <a:gd name="T37" fmla="*/ 114 h 131"/>
                <a:gd name="T38" fmla="*/ 30 w 81"/>
                <a:gd name="T39" fmla="*/ 112 h 131"/>
                <a:gd name="T40" fmla="*/ 30 w 81"/>
                <a:gd name="T41" fmla="*/ 82 h 131"/>
                <a:gd name="T42" fmla="*/ 14 w 81"/>
                <a:gd name="T43" fmla="*/ 82 h 131"/>
                <a:gd name="T44" fmla="*/ 14 w 81"/>
                <a:gd name="T45" fmla="*/ 67 h 131"/>
                <a:gd name="T46" fmla="*/ 32 w 81"/>
                <a:gd name="T47" fmla="*/ 67 h 131"/>
                <a:gd name="T48" fmla="*/ 32 w 81"/>
                <a:gd name="T49" fmla="*/ 55 h 131"/>
                <a:gd name="T50" fmla="*/ 20 w 81"/>
                <a:gd name="T51" fmla="*/ 55 h 131"/>
                <a:gd name="T52" fmla="*/ 14 w 81"/>
                <a:gd name="T53" fmla="*/ 60 h 131"/>
                <a:gd name="T54" fmla="*/ 1 w 81"/>
                <a:gd name="T55" fmla="*/ 44 h 131"/>
                <a:gd name="T56" fmla="*/ 36 w 81"/>
                <a:gd name="T5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1" h="131">
                  <a:moveTo>
                    <a:pt x="36" y="0"/>
                  </a:moveTo>
                  <a:cubicBezTo>
                    <a:pt x="55" y="8"/>
                    <a:pt x="55" y="8"/>
                    <a:pt x="55" y="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81"/>
                    <a:pt x="81" y="81"/>
                    <a:pt x="81" y="81"/>
                  </a:cubicBezTo>
                  <a:cubicBezTo>
                    <a:pt x="54" y="81"/>
                    <a:pt x="54" y="81"/>
                    <a:pt x="54" y="81"/>
                  </a:cubicBezTo>
                  <a:cubicBezTo>
                    <a:pt x="54" y="107"/>
                    <a:pt x="54" y="107"/>
                    <a:pt x="54" y="107"/>
                  </a:cubicBezTo>
                  <a:cubicBezTo>
                    <a:pt x="54" y="107"/>
                    <a:pt x="69" y="100"/>
                    <a:pt x="80" y="89"/>
                  </a:cubicBezTo>
                  <a:cubicBezTo>
                    <a:pt x="80" y="110"/>
                    <a:pt x="80" y="110"/>
                    <a:pt x="80" y="110"/>
                  </a:cubicBezTo>
                  <a:cubicBezTo>
                    <a:pt x="80" y="110"/>
                    <a:pt x="73" y="124"/>
                    <a:pt x="32" y="131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60"/>
                    <a:pt x="2" y="45"/>
                    <a:pt x="1" y="44"/>
                  </a:cubicBezTo>
                  <a:cubicBezTo>
                    <a:pt x="0" y="43"/>
                    <a:pt x="23" y="35"/>
                    <a:pt x="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5" name="Freeform 17"/>
            <p:cNvSpPr>
              <a:spLocks/>
            </p:cNvSpPr>
            <p:nvPr/>
          </p:nvSpPr>
          <p:spPr bwMode="auto">
            <a:xfrm>
              <a:off x="4008" y="1399"/>
              <a:ext cx="149" cy="135"/>
            </a:xfrm>
            <a:custGeom>
              <a:avLst/>
              <a:gdLst>
                <a:gd name="T0" fmla="*/ 14 w 63"/>
                <a:gd name="T1" fmla="*/ 29 h 57"/>
                <a:gd name="T2" fmla="*/ 0 w 63"/>
                <a:gd name="T3" fmla="*/ 1 h 57"/>
                <a:gd name="T4" fmla="*/ 20 w 63"/>
                <a:gd name="T5" fmla="*/ 1 h 57"/>
                <a:gd name="T6" fmla="*/ 29 w 63"/>
                <a:gd name="T7" fmla="*/ 18 h 57"/>
                <a:gd name="T8" fmla="*/ 43 w 63"/>
                <a:gd name="T9" fmla="*/ 0 h 57"/>
                <a:gd name="T10" fmla="*/ 63 w 63"/>
                <a:gd name="T11" fmla="*/ 0 h 57"/>
                <a:gd name="T12" fmla="*/ 44 w 63"/>
                <a:gd name="T13" fmla="*/ 30 h 57"/>
                <a:gd name="T14" fmla="*/ 63 w 63"/>
                <a:gd name="T15" fmla="*/ 37 h 57"/>
                <a:gd name="T16" fmla="*/ 63 w 63"/>
                <a:gd name="T17" fmla="*/ 56 h 57"/>
                <a:gd name="T18" fmla="*/ 15 w 63"/>
                <a:gd name="T19" fmla="*/ 3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57">
                  <a:moveTo>
                    <a:pt x="14" y="29"/>
                  </a:moveTo>
                  <a:cubicBezTo>
                    <a:pt x="14" y="29"/>
                    <a:pt x="5" y="19"/>
                    <a:pt x="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8" y="18"/>
                    <a:pt x="29" y="18"/>
                  </a:cubicBezTo>
                  <a:cubicBezTo>
                    <a:pt x="31" y="17"/>
                    <a:pt x="34" y="18"/>
                    <a:pt x="4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2" y="12"/>
                    <a:pt x="44" y="30"/>
                  </a:cubicBezTo>
                  <a:cubicBezTo>
                    <a:pt x="44" y="30"/>
                    <a:pt x="48" y="35"/>
                    <a:pt x="63" y="37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3" y="56"/>
                    <a:pt x="37" y="57"/>
                    <a:pt x="15" y="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6" name="Freeform 18"/>
            <p:cNvSpPr>
              <a:spLocks noEditPoints="1"/>
            </p:cNvSpPr>
            <p:nvPr/>
          </p:nvSpPr>
          <p:spPr bwMode="auto">
            <a:xfrm>
              <a:off x="3925" y="1239"/>
              <a:ext cx="220" cy="300"/>
            </a:xfrm>
            <a:custGeom>
              <a:avLst/>
              <a:gdLst>
                <a:gd name="T0" fmla="*/ 92 w 93"/>
                <a:gd name="T1" fmla="*/ 61 h 126"/>
                <a:gd name="T2" fmla="*/ 92 w 93"/>
                <a:gd name="T3" fmla="*/ 9 h 126"/>
                <a:gd name="T4" fmla="*/ 84 w 93"/>
                <a:gd name="T5" fmla="*/ 0 h 126"/>
                <a:gd name="T6" fmla="*/ 6 w 93"/>
                <a:gd name="T7" fmla="*/ 0 h 126"/>
                <a:gd name="T8" fmla="*/ 6 w 93"/>
                <a:gd name="T9" fmla="*/ 104 h 126"/>
                <a:gd name="T10" fmla="*/ 0 w 93"/>
                <a:gd name="T11" fmla="*/ 104 h 126"/>
                <a:gd name="T12" fmla="*/ 1 w 93"/>
                <a:gd name="T13" fmla="*/ 123 h 126"/>
                <a:gd name="T14" fmla="*/ 49 w 93"/>
                <a:gd name="T15" fmla="*/ 115 h 126"/>
                <a:gd name="T16" fmla="*/ 49 w 93"/>
                <a:gd name="T17" fmla="*/ 98 h 126"/>
                <a:gd name="T18" fmla="*/ 48 w 93"/>
                <a:gd name="T19" fmla="*/ 97 h 126"/>
                <a:gd name="T20" fmla="*/ 30 w 93"/>
                <a:gd name="T21" fmla="*/ 103 h 126"/>
                <a:gd name="T22" fmla="*/ 30 w 93"/>
                <a:gd name="T23" fmla="*/ 62 h 126"/>
                <a:gd name="T24" fmla="*/ 92 w 93"/>
                <a:gd name="T25" fmla="*/ 61 h 126"/>
                <a:gd name="T26" fmla="*/ 30 w 93"/>
                <a:gd name="T27" fmla="*/ 14 h 126"/>
                <a:gd name="T28" fmla="*/ 67 w 93"/>
                <a:gd name="T29" fmla="*/ 14 h 126"/>
                <a:gd name="T30" fmla="*/ 67 w 93"/>
                <a:gd name="T31" fmla="*/ 24 h 126"/>
                <a:gd name="T32" fmla="*/ 30 w 93"/>
                <a:gd name="T33" fmla="*/ 24 h 126"/>
                <a:gd name="T34" fmla="*/ 30 w 93"/>
                <a:gd name="T35" fmla="*/ 14 h 126"/>
                <a:gd name="T36" fmla="*/ 30 w 93"/>
                <a:gd name="T37" fmla="*/ 38 h 126"/>
                <a:gd name="T38" fmla="*/ 67 w 93"/>
                <a:gd name="T39" fmla="*/ 38 h 126"/>
                <a:gd name="T40" fmla="*/ 67 w 93"/>
                <a:gd name="T41" fmla="*/ 49 h 126"/>
                <a:gd name="T42" fmla="*/ 30 w 93"/>
                <a:gd name="T43" fmla="*/ 49 h 126"/>
                <a:gd name="T44" fmla="*/ 30 w 93"/>
                <a:gd name="T45" fmla="*/ 3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3" h="126">
                  <a:moveTo>
                    <a:pt x="92" y="61"/>
                  </a:moveTo>
                  <a:cubicBezTo>
                    <a:pt x="92" y="61"/>
                    <a:pt x="93" y="17"/>
                    <a:pt x="92" y="9"/>
                  </a:cubicBezTo>
                  <a:cubicBezTo>
                    <a:pt x="92" y="1"/>
                    <a:pt x="84" y="0"/>
                    <a:pt x="8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04"/>
                    <a:pt x="6" y="104"/>
                    <a:pt x="6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37" y="126"/>
                    <a:pt x="49" y="115"/>
                    <a:pt x="49" y="115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8" y="97"/>
                    <a:pt x="48" y="97"/>
                    <a:pt x="48" y="97"/>
                  </a:cubicBezTo>
                  <a:cubicBezTo>
                    <a:pt x="43" y="101"/>
                    <a:pt x="30" y="103"/>
                    <a:pt x="30" y="103"/>
                  </a:cubicBezTo>
                  <a:cubicBezTo>
                    <a:pt x="30" y="62"/>
                    <a:pt x="30" y="62"/>
                    <a:pt x="30" y="62"/>
                  </a:cubicBezTo>
                  <a:lnTo>
                    <a:pt x="92" y="61"/>
                  </a:lnTo>
                  <a:close/>
                  <a:moveTo>
                    <a:pt x="30" y="14"/>
                  </a:moveTo>
                  <a:cubicBezTo>
                    <a:pt x="67" y="14"/>
                    <a:pt x="67" y="14"/>
                    <a:pt x="67" y="1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30" y="24"/>
                    <a:pt x="30" y="24"/>
                    <a:pt x="30" y="24"/>
                  </a:cubicBezTo>
                  <a:lnTo>
                    <a:pt x="30" y="14"/>
                  </a:lnTo>
                  <a:close/>
                  <a:moveTo>
                    <a:pt x="30" y="38"/>
                  </a:moveTo>
                  <a:cubicBezTo>
                    <a:pt x="67" y="38"/>
                    <a:pt x="67" y="38"/>
                    <a:pt x="67" y="38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30" y="49"/>
                    <a:pt x="30" y="49"/>
                    <a:pt x="30" y="49"/>
                  </a:cubicBezTo>
                  <a:lnTo>
                    <a:pt x="3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7" name="Rectangle 19"/>
            <p:cNvSpPr>
              <a:spLocks noChangeArrowheads="1"/>
            </p:cNvSpPr>
            <p:nvPr/>
          </p:nvSpPr>
          <p:spPr bwMode="auto">
            <a:xfrm>
              <a:off x="4379" y="1246"/>
              <a:ext cx="239" cy="3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9" name="Freeform 20"/>
            <p:cNvSpPr>
              <a:spLocks/>
            </p:cNvSpPr>
            <p:nvPr/>
          </p:nvSpPr>
          <p:spPr bwMode="auto">
            <a:xfrm>
              <a:off x="4365" y="1334"/>
              <a:ext cx="260" cy="198"/>
            </a:xfrm>
            <a:custGeom>
              <a:avLst/>
              <a:gdLst>
                <a:gd name="T0" fmla="*/ 0 w 110"/>
                <a:gd name="T1" fmla="*/ 0 h 83"/>
                <a:gd name="T2" fmla="*/ 0 w 110"/>
                <a:gd name="T3" fmla="*/ 14 h 83"/>
                <a:gd name="T4" fmla="*/ 63 w 110"/>
                <a:gd name="T5" fmla="*/ 14 h 83"/>
                <a:gd name="T6" fmla="*/ 63 w 110"/>
                <a:gd name="T7" fmla="*/ 15 h 83"/>
                <a:gd name="T8" fmla="*/ 63 w 110"/>
                <a:gd name="T9" fmla="*/ 64 h 83"/>
                <a:gd name="T10" fmla="*/ 58 w 110"/>
                <a:gd name="T11" fmla="*/ 69 h 83"/>
                <a:gd name="T12" fmla="*/ 29 w 110"/>
                <a:gd name="T13" fmla="*/ 69 h 83"/>
                <a:gd name="T14" fmla="*/ 29 w 110"/>
                <a:gd name="T15" fmla="*/ 83 h 83"/>
                <a:gd name="T16" fmla="*/ 73 w 110"/>
                <a:gd name="T17" fmla="*/ 83 h 83"/>
                <a:gd name="T18" fmla="*/ 91 w 110"/>
                <a:gd name="T19" fmla="*/ 62 h 83"/>
                <a:gd name="T20" fmla="*/ 91 w 110"/>
                <a:gd name="T21" fmla="*/ 14 h 83"/>
                <a:gd name="T22" fmla="*/ 110 w 110"/>
                <a:gd name="T23" fmla="*/ 14 h 83"/>
                <a:gd name="T24" fmla="*/ 110 w 110"/>
                <a:gd name="T25" fmla="*/ 0 h 83"/>
                <a:gd name="T26" fmla="*/ 0 w 110"/>
                <a:gd name="T2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" h="83">
                  <a:moveTo>
                    <a:pt x="0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63" y="64"/>
                    <a:pt x="63" y="68"/>
                    <a:pt x="58" y="69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73" y="83"/>
                    <a:pt x="91" y="80"/>
                    <a:pt x="91" y="62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110" y="14"/>
                    <a:pt x="110" y="14"/>
                    <a:pt x="110" y="14"/>
                  </a:cubicBezTo>
                  <a:cubicBezTo>
                    <a:pt x="110" y="0"/>
                    <a:pt x="110" y="0"/>
                    <a:pt x="11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0" name="Freeform 21"/>
            <p:cNvSpPr>
              <a:spLocks/>
            </p:cNvSpPr>
            <p:nvPr/>
          </p:nvSpPr>
          <p:spPr bwMode="auto">
            <a:xfrm>
              <a:off x="4209" y="1227"/>
              <a:ext cx="123" cy="136"/>
            </a:xfrm>
            <a:custGeom>
              <a:avLst/>
              <a:gdLst>
                <a:gd name="T0" fmla="*/ 52 w 52"/>
                <a:gd name="T1" fmla="*/ 12 h 57"/>
                <a:gd name="T2" fmla="*/ 38 w 52"/>
                <a:gd name="T3" fmla="*/ 0 h 57"/>
                <a:gd name="T4" fmla="*/ 0 w 52"/>
                <a:gd name="T5" fmla="*/ 40 h 57"/>
                <a:gd name="T6" fmla="*/ 9 w 52"/>
                <a:gd name="T7" fmla="*/ 57 h 57"/>
                <a:gd name="T8" fmla="*/ 52 w 52"/>
                <a:gd name="T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7">
                  <a:moveTo>
                    <a:pt x="52" y="12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0" y="32"/>
                    <a:pt x="0" y="40"/>
                    <a:pt x="0" y="40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35" y="45"/>
                    <a:pt x="52" y="12"/>
                    <a:pt x="52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1" name="Freeform 22"/>
            <p:cNvSpPr>
              <a:spLocks/>
            </p:cNvSpPr>
            <p:nvPr/>
          </p:nvSpPr>
          <p:spPr bwMode="auto">
            <a:xfrm>
              <a:off x="4218" y="1272"/>
              <a:ext cx="161" cy="260"/>
            </a:xfrm>
            <a:custGeom>
              <a:avLst/>
              <a:gdLst>
                <a:gd name="T0" fmla="*/ 68 w 68"/>
                <a:gd name="T1" fmla="*/ 16 h 109"/>
                <a:gd name="T2" fmla="*/ 53 w 68"/>
                <a:gd name="T3" fmla="*/ 0 h 109"/>
                <a:gd name="T4" fmla="*/ 52 w 68"/>
                <a:gd name="T5" fmla="*/ 1 h 109"/>
                <a:gd name="T6" fmla="*/ 0 w 68"/>
                <a:gd name="T7" fmla="*/ 49 h 109"/>
                <a:gd name="T8" fmla="*/ 11 w 68"/>
                <a:gd name="T9" fmla="*/ 67 h 109"/>
                <a:gd name="T10" fmla="*/ 24 w 68"/>
                <a:gd name="T11" fmla="*/ 61 h 109"/>
                <a:gd name="T12" fmla="*/ 24 w 68"/>
                <a:gd name="T13" fmla="*/ 109 h 109"/>
                <a:gd name="T14" fmla="*/ 50 w 68"/>
                <a:gd name="T15" fmla="*/ 109 h 109"/>
                <a:gd name="T16" fmla="*/ 50 w 68"/>
                <a:gd name="T17" fmla="*/ 41 h 109"/>
                <a:gd name="T18" fmla="*/ 68 w 68"/>
                <a:gd name="T19" fmla="*/ 1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109">
                  <a:moveTo>
                    <a:pt x="68" y="16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28" y="43"/>
                    <a:pt x="0" y="49"/>
                    <a:pt x="0" y="49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2" y="68"/>
                    <a:pt x="24" y="61"/>
                    <a:pt x="24" y="61"/>
                  </a:cubicBezTo>
                  <a:cubicBezTo>
                    <a:pt x="24" y="109"/>
                    <a:pt x="24" y="109"/>
                    <a:pt x="24" y="109"/>
                  </a:cubicBezTo>
                  <a:cubicBezTo>
                    <a:pt x="50" y="109"/>
                    <a:pt x="50" y="109"/>
                    <a:pt x="50" y="109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60" y="32"/>
                    <a:pt x="68" y="16"/>
                    <a:pt x="68" y="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2" name="Freeform 23"/>
            <p:cNvSpPr>
              <a:spLocks/>
            </p:cNvSpPr>
            <p:nvPr/>
          </p:nvSpPr>
          <p:spPr bwMode="auto">
            <a:xfrm>
              <a:off x="1916" y="1582"/>
              <a:ext cx="134" cy="157"/>
            </a:xfrm>
            <a:custGeom>
              <a:avLst/>
              <a:gdLst>
                <a:gd name="T0" fmla="*/ 48 w 57"/>
                <a:gd name="T1" fmla="*/ 21 h 66"/>
                <a:gd name="T2" fmla="*/ 30 w 57"/>
                <a:gd name="T3" fmla="*/ 8 h 66"/>
                <a:gd name="T4" fmla="*/ 9 w 57"/>
                <a:gd name="T5" fmla="*/ 33 h 66"/>
                <a:gd name="T6" fmla="*/ 31 w 57"/>
                <a:gd name="T7" fmla="*/ 60 h 66"/>
                <a:gd name="T8" fmla="*/ 49 w 57"/>
                <a:gd name="T9" fmla="*/ 42 h 66"/>
                <a:gd name="T10" fmla="*/ 57 w 57"/>
                <a:gd name="T11" fmla="*/ 42 h 66"/>
                <a:gd name="T12" fmla="*/ 29 w 57"/>
                <a:gd name="T13" fmla="*/ 66 h 66"/>
                <a:gd name="T14" fmla="*/ 7 w 57"/>
                <a:gd name="T15" fmla="*/ 58 h 66"/>
                <a:gd name="T16" fmla="*/ 0 w 57"/>
                <a:gd name="T17" fmla="*/ 34 h 66"/>
                <a:gd name="T18" fmla="*/ 9 w 57"/>
                <a:gd name="T19" fmla="*/ 9 h 66"/>
                <a:gd name="T20" fmla="*/ 30 w 57"/>
                <a:gd name="T21" fmla="*/ 0 h 66"/>
                <a:gd name="T22" fmla="*/ 57 w 57"/>
                <a:gd name="T23" fmla="*/ 21 h 66"/>
                <a:gd name="T24" fmla="*/ 48 w 57"/>
                <a:gd name="T25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6">
                  <a:moveTo>
                    <a:pt x="48" y="21"/>
                  </a:moveTo>
                  <a:cubicBezTo>
                    <a:pt x="46" y="12"/>
                    <a:pt x="40" y="8"/>
                    <a:pt x="30" y="8"/>
                  </a:cubicBezTo>
                  <a:cubicBezTo>
                    <a:pt x="16" y="8"/>
                    <a:pt x="9" y="17"/>
                    <a:pt x="9" y="33"/>
                  </a:cubicBezTo>
                  <a:cubicBezTo>
                    <a:pt x="9" y="51"/>
                    <a:pt x="16" y="60"/>
                    <a:pt x="31" y="60"/>
                  </a:cubicBezTo>
                  <a:cubicBezTo>
                    <a:pt x="40" y="60"/>
                    <a:pt x="47" y="54"/>
                    <a:pt x="49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5" y="58"/>
                    <a:pt x="45" y="66"/>
                    <a:pt x="29" y="66"/>
                  </a:cubicBezTo>
                  <a:cubicBezTo>
                    <a:pt x="20" y="66"/>
                    <a:pt x="12" y="63"/>
                    <a:pt x="7" y="58"/>
                  </a:cubicBezTo>
                  <a:cubicBezTo>
                    <a:pt x="2" y="51"/>
                    <a:pt x="0" y="43"/>
                    <a:pt x="0" y="34"/>
                  </a:cubicBezTo>
                  <a:cubicBezTo>
                    <a:pt x="0" y="23"/>
                    <a:pt x="3" y="15"/>
                    <a:pt x="9" y="9"/>
                  </a:cubicBezTo>
                  <a:cubicBezTo>
                    <a:pt x="14" y="3"/>
                    <a:pt x="21" y="0"/>
                    <a:pt x="30" y="0"/>
                  </a:cubicBezTo>
                  <a:cubicBezTo>
                    <a:pt x="46" y="1"/>
                    <a:pt x="54" y="7"/>
                    <a:pt x="57" y="21"/>
                  </a:cubicBezTo>
                  <a:lnTo>
                    <a:pt x="48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3" name="Freeform 24"/>
            <p:cNvSpPr>
              <a:spLocks/>
            </p:cNvSpPr>
            <p:nvPr/>
          </p:nvSpPr>
          <p:spPr bwMode="auto">
            <a:xfrm>
              <a:off x="2074" y="1587"/>
              <a:ext cx="90" cy="152"/>
            </a:xfrm>
            <a:custGeom>
              <a:avLst/>
              <a:gdLst>
                <a:gd name="T0" fmla="*/ 38 w 38"/>
                <a:gd name="T1" fmla="*/ 64 h 64"/>
                <a:gd name="T2" fmla="*/ 31 w 38"/>
                <a:gd name="T3" fmla="*/ 64 h 64"/>
                <a:gd name="T4" fmla="*/ 31 w 38"/>
                <a:gd name="T5" fmla="*/ 34 h 64"/>
                <a:gd name="T6" fmla="*/ 21 w 38"/>
                <a:gd name="T7" fmla="*/ 23 h 64"/>
                <a:gd name="T8" fmla="*/ 8 w 38"/>
                <a:gd name="T9" fmla="*/ 38 h 64"/>
                <a:gd name="T10" fmla="*/ 8 w 38"/>
                <a:gd name="T11" fmla="*/ 64 h 64"/>
                <a:gd name="T12" fmla="*/ 0 w 38"/>
                <a:gd name="T13" fmla="*/ 64 h 64"/>
                <a:gd name="T14" fmla="*/ 0 w 38"/>
                <a:gd name="T15" fmla="*/ 0 h 64"/>
                <a:gd name="T16" fmla="*/ 8 w 38"/>
                <a:gd name="T17" fmla="*/ 0 h 64"/>
                <a:gd name="T18" fmla="*/ 8 w 38"/>
                <a:gd name="T19" fmla="*/ 23 h 64"/>
                <a:gd name="T20" fmla="*/ 8 w 38"/>
                <a:gd name="T21" fmla="*/ 23 h 64"/>
                <a:gd name="T22" fmla="*/ 22 w 38"/>
                <a:gd name="T23" fmla="*/ 15 h 64"/>
                <a:gd name="T24" fmla="*/ 34 w 38"/>
                <a:gd name="T25" fmla="*/ 20 h 64"/>
                <a:gd name="T26" fmla="*/ 38 w 38"/>
                <a:gd name="T27" fmla="*/ 32 h 64"/>
                <a:gd name="T28" fmla="*/ 38 w 38"/>
                <a:gd name="T2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64">
                  <a:moveTo>
                    <a:pt x="38" y="64"/>
                  </a:moveTo>
                  <a:cubicBezTo>
                    <a:pt x="31" y="64"/>
                    <a:pt x="31" y="64"/>
                    <a:pt x="31" y="6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26"/>
                    <a:pt x="28" y="23"/>
                    <a:pt x="21" y="23"/>
                  </a:cubicBezTo>
                  <a:cubicBezTo>
                    <a:pt x="13" y="23"/>
                    <a:pt x="8" y="28"/>
                    <a:pt x="8" y="38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12" y="18"/>
                    <a:pt x="17" y="15"/>
                    <a:pt x="22" y="15"/>
                  </a:cubicBezTo>
                  <a:cubicBezTo>
                    <a:pt x="27" y="15"/>
                    <a:pt x="31" y="17"/>
                    <a:pt x="34" y="20"/>
                  </a:cubicBezTo>
                  <a:cubicBezTo>
                    <a:pt x="37" y="22"/>
                    <a:pt x="38" y="26"/>
                    <a:pt x="38" y="32"/>
                  </a:cubicBezTo>
                  <a:lnTo>
                    <a:pt x="38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4" name="Freeform 25"/>
            <p:cNvSpPr>
              <a:spLocks noEditPoints="1"/>
            </p:cNvSpPr>
            <p:nvPr/>
          </p:nvSpPr>
          <p:spPr bwMode="auto">
            <a:xfrm>
              <a:off x="2192" y="1587"/>
              <a:ext cx="22" cy="152"/>
            </a:xfrm>
            <a:custGeom>
              <a:avLst/>
              <a:gdLst>
                <a:gd name="T0" fmla="*/ 22 w 22"/>
                <a:gd name="T1" fmla="*/ 152 h 152"/>
                <a:gd name="T2" fmla="*/ 0 w 22"/>
                <a:gd name="T3" fmla="*/ 152 h 152"/>
                <a:gd name="T4" fmla="*/ 0 w 22"/>
                <a:gd name="T5" fmla="*/ 40 h 152"/>
                <a:gd name="T6" fmla="*/ 22 w 22"/>
                <a:gd name="T7" fmla="*/ 40 h 152"/>
                <a:gd name="T8" fmla="*/ 22 w 22"/>
                <a:gd name="T9" fmla="*/ 152 h 152"/>
                <a:gd name="T10" fmla="*/ 0 w 22"/>
                <a:gd name="T11" fmla="*/ 21 h 152"/>
                <a:gd name="T12" fmla="*/ 0 w 22"/>
                <a:gd name="T13" fmla="*/ 0 h 152"/>
                <a:gd name="T14" fmla="*/ 22 w 22"/>
                <a:gd name="T15" fmla="*/ 0 h 152"/>
                <a:gd name="T16" fmla="*/ 22 w 22"/>
                <a:gd name="T17" fmla="*/ 21 h 152"/>
                <a:gd name="T18" fmla="*/ 0 w 22"/>
                <a:gd name="T19" fmla="*/ 2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52">
                  <a:moveTo>
                    <a:pt x="22" y="152"/>
                  </a:moveTo>
                  <a:lnTo>
                    <a:pt x="0" y="152"/>
                  </a:lnTo>
                  <a:lnTo>
                    <a:pt x="0" y="40"/>
                  </a:lnTo>
                  <a:lnTo>
                    <a:pt x="22" y="40"/>
                  </a:lnTo>
                  <a:lnTo>
                    <a:pt x="22" y="152"/>
                  </a:lnTo>
                  <a:close/>
                  <a:moveTo>
                    <a:pt x="0" y="21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5" name="Freeform 26"/>
            <p:cNvSpPr>
              <a:spLocks/>
            </p:cNvSpPr>
            <p:nvPr/>
          </p:nvSpPr>
          <p:spPr bwMode="auto">
            <a:xfrm>
              <a:off x="2240" y="1622"/>
              <a:ext cx="90" cy="117"/>
            </a:xfrm>
            <a:custGeom>
              <a:avLst/>
              <a:gdLst>
                <a:gd name="T0" fmla="*/ 38 w 38"/>
                <a:gd name="T1" fmla="*/ 49 h 49"/>
                <a:gd name="T2" fmla="*/ 31 w 38"/>
                <a:gd name="T3" fmla="*/ 49 h 49"/>
                <a:gd name="T4" fmla="*/ 31 w 38"/>
                <a:gd name="T5" fmla="*/ 20 h 49"/>
                <a:gd name="T6" fmla="*/ 20 w 38"/>
                <a:gd name="T7" fmla="*/ 8 h 49"/>
                <a:gd name="T8" fmla="*/ 12 w 38"/>
                <a:gd name="T9" fmla="*/ 12 h 49"/>
                <a:gd name="T10" fmla="*/ 8 w 38"/>
                <a:gd name="T11" fmla="*/ 23 h 49"/>
                <a:gd name="T12" fmla="*/ 8 w 38"/>
                <a:gd name="T13" fmla="*/ 49 h 49"/>
                <a:gd name="T14" fmla="*/ 0 w 38"/>
                <a:gd name="T15" fmla="*/ 49 h 49"/>
                <a:gd name="T16" fmla="*/ 0 w 38"/>
                <a:gd name="T17" fmla="*/ 2 h 49"/>
                <a:gd name="T18" fmla="*/ 8 w 38"/>
                <a:gd name="T19" fmla="*/ 2 h 49"/>
                <a:gd name="T20" fmla="*/ 8 w 38"/>
                <a:gd name="T21" fmla="*/ 9 h 49"/>
                <a:gd name="T22" fmla="*/ 22 w 38"/>
                <a:gd name="T23" fmla="*/ 0 h 49"/>
                <a:gd name="T24" fmla="*/ 38 w 38"/>
                <a:gd name="T25" fmla="*/ 17 h 49"/>
                <a:gd name="T26" fmla="*/ 38 w 38"/>
                <a:gd name="T2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9">
                  <a:moveTo>
                    <a:pt x="38" y="49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2"/>
                    <a:pt x="28" y="7"/>
                    <a:pt x="20" y="8"/>
                  </a:cubicBezTo>
                  <a:cubicBezTo>
                    <a:pt x="17" y="8"/>
                    <a:pt x="14" y="9"/>
                    <a:pt x="12" y="12"/>
                  </a:cubicBezTo>
                  <a:cubicBezTo>
                    <a:pt x="9" y="14"/>
                    <a:pt x="8" y="18"/>
                    <a:pt x="8" y="23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1" y="3"/>
                    <a:pt x="16" y="0"/>
                    <a:pt x="22" y="0"/>
                  </a:cubicBezTo>
                  <a:cubicBezTo>
                    <a:pt x="33" y="1"/>
                    <a:pt x="38" y="6"/>
                    <a:pt x="38" y="17"/>
                  </a:cubicBezTo>
                  <a:lnTo>
                    <a:pt x="38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6" name="Freeform 27"/>
            <p:cNvSpPr>
              <a:spLocks noEditPoints="1"/>
            </p:cNvSpPr>
            <p:nvPr/>
          </p:nvSpPr>
          <p:spPr bwMode="auto">
            <a:xfrm>
              <a:off x="2353" y="1622"/>
              <a:ext cx="107" cy="117"/>
            </a:xfrm>
            <a:custGeom>
              <a:avLst/>
              <a:gdLst>
                <a:gd name="T0" fmla="*/ 2 w 45"/>
                <a:gd name="T1" fmla="*/ 16 h 49"/>
                <a:gd name="T2" fmla="*/ 22 w 45"/>
                <a:gd name="T3" fmla="*/ 0 h 49"/>
                <a:gd name="T4" fmla="*/ 39 w 45"/>
                <a:gd name="T5" fmla="*/ 14 h 49"/>
                <a:gd name="T6" fmla="*/ 39 w 45"/>
                <a:gd name="T7" fmla="*/ 41 h 49"/>
                <a:gd name="T8" fmla="*/ 42 w 45"/>
                <a:gd name="T9" fmla="*/ 44 h 49"/>
                <a:gd name="T10" fmla="*/ 43 w 45"/>
                <a:gd name="T11" fmla="*/ 44 h 49"/>
                <a:gd name="T12" fmla="*/ 45 w 45"/>
                <a:gd name="T13" fmla="*/ 43 h 49"/>
                <a:gd name="T14" fmla="*/ 45 w 45"/>
                <a:gd name="T15" fmla="*/ 49 h 49"/>
                <a:gd name="T16" fmla="*/ 43 w 45"/>
                <a:gd name="T17" fmla="*/ 49 h 49"/>
                <a:gd name="T18" fmla="*/ 40 w 45"/>
                <a:gd name="T19" fmla="*/ 49 h 49"/>
                <a:gd name="T20" fmla="*/ 32 w 45"/>
                <a:gd name="T21" fmla="*/ 43 h 49"/>
                <a:gd name="T22" fmla="*/ 15 w 45"/>
                <a:gd name="T23" fmla="*/ 49 h 49"/>
                <a:gd name="T24" fmla="*/ 0 w 45"/>
                <a:gd name="T25" fmla="*/ 37 h 49"/>
                <a:gd name="T26" fmla="*/ 14 w 45"/>
                <a:gd name="T27" fmla="*/ 22 h 49"/>
                <a:gd name="T28" fmla="*/ 27 w 45"/>
                <a:gd name="T29" fmla="*/ 21 h 49"/>
                <a:gd name="T30" fmla="*/ 32 w 45"/>
                <a:gd name="T31" fmla="*/ 15 h 49"/>
                <a:gd name="T32" fmla="*/ 20 w 45"/>
                <a:gd name="T33" fmla="*/ 7 h 49"/>
                <a:gd name="T34" fmla="*/ 10 w 45"/>
                <a:gd name="T35" fmla="*/ 16 h 49"/>
                <a:gd name="T36" fmla="*/ 2 w 45"/>
                <a:gd name="T37" fmla="*/ 16 h 49"/>
                <a:gd name="T38" fmla="*/ 31 w 45"/>
                <a:gd name="T39" fmla="*/ 25 h 49"/>
                <a:gd name="T40" fmla="*/ 18 w 45"/>
                <a:gd name="T41" fmla="*/ 28 h 49"/>
                <a:gd name="T42" fmla="*/ 8 w 45"/>
                <a:gd name="T43" fmla="*/ 36 h 49"/>
                <a:gd name="T44" fmla="*/ 16 w 45"/>
                <a:gd name="T45" fmla="*/ 44 h 49"/>
                <a:gd name="T46" fmla="*/ 31 w 45"/>
                <a:gd name="T47" fmla="*/ 33 h 49"/>
                <a:gd name="T48" fmla="*/ 31 w 45"/>
                <a:gd name="T4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49">
                  <a:moveTo>
                    <a:pt x="2" y="16"/>
                  </a:moveTo>
                  <a:cubicBezTo>
                    <a:pt x="2" y="6"/>
                    <a:pt x="9" y="0"/>
                    <a:pt x="22" y="0"/>
                  </a:cubicBezTo>
                  <a:cubicBezTo>
                    <a:pt x="33" y="1"/>
                    <a:pt x="39" y="5"/>
                    <a:pt x="39" y="14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3"/>
                    <a:pt x="40" y="44"/>
                    <a:pt x="42" y="44"/>
                  </a:cubicBezTo>
                  <a:cubicBezTo>
                    <a:pt x="42" y="44"/>
                    <a:pt x="42" y="44"/>
                    <a:pt x="43" y="44"/>
                  </a:cubicBezTo>
                  <a:cubicBezTo>
                    <a:pt x="44" y="43"/>
                    <a:pt x="44" y="43"/>
                    <a:pt x="45" y="43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4" y="49"/>
                    <a:pt x="44" y="49"/>
                    <a:pt x="43" y="49"/>
                  </a:cubicBezTo>
                  <a:cubicBezTo>
                    <a:pt x="42" y="49"/>
                    <a:pt x="41" y="49"/>
                    <a:pt x="40" y="49"/>
                  </a:cubicBezTo>
                  <a:cubicBezTo>
                    <a:pt x="34" y="49"/>
                    <a:pt x="32" y="47"/>
                    <a:pt x="32" y="43"/>
                  </a:cubicBezTo>
                  <a:cubicBezTo>
                    <a:pt x="27" y="47"/>
                    <a:pt x="21" y="49"/>
                    <a:pt x="15" y="49"/>
                  </a:cubicBezTo>
                  <a:cubicBezTo>
                    <a:pt x="5" y="49"/>
                    <a:pt x="0" y="45"/>
                    <a:pt x="0" y="37"/>
                  </a:cubicBezTo>
                  <a:cubicBezTo>
                    <a:pt x="0" y="28"/>
                    <a:pt x="5" y="23"/>
                    <a:pt x="14" y="22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30" y="20"/>
                    <a:pt x="32" y="18"/>
                    <a:pt x="32" y="15"/>
                  </a:cubicBezTo>
                  <a:cubicBezTo>
                    <a:pt x="32" y="10"/>
                    <a:pt x="28" y="7"/>
                    <a:pt x="20" y="7"/>
                  </a:cubicBezTo>
                  <a:cubicBezTo>
                    <a:pt x="14" y="7"/>
                    <a:pt x="10" y="10"/>
                    <a:pt x="10" y="16"/>
                  </a:cubicBezTo>
                  <a:lnTo>
                    <a:pt x="2" y="16"/>
                  </a:lnTo>
                  <a:close/>
                  <a:moveTo>
                    <a:pt x="31" y="25"/>
                  </a:moveTo>
                  <a:cubicBezTo>
                    <a:pt x="29" y="26"/>
                    <a:pt x="25" y="27"/>
                    <a:pt x="18" y="28"/>
                  </a:cubicBezTo>
                  <a:cubicBezTo>
                    <a:pt x="11" y="29"/>
                    <a:pt x="8" y="31"/>
                    <a:pt x="8" y="36"/>
                  </a:cubicBezTo>
                  <a:cubicBezTo>
                    <a:pt x="8" y="41"/>
                    <a:pt x="11" y="44"/>
                    <a:pt x="16" y="44"/>
                  </a:cubicBezTo>
                  <a:cubicBezTo>
                    <a:pt x="26" y="43"/>
                    <a:pt x="30" y="39"/>
                    <a:pt x="31" y="33"/>
                  </a:cubicBezTo>
                  <a:lnTo>
                    <a:pt x="31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7" name="Freeform 28"/>
            <p:cNvSpPr>
              <a:spLocks/>
            </p:cNvSpPr>
            <p:nvPr/>
          </p:nvSpPr>
          <p:spPr bwMode="auto">
            <a:xfrm>
              <a:off x="2533" y="1582"/>
              <a:ext cx="135" cy="157"/>
            </a:xfrm>
            <a:custGeom>
              <a:avLst/>
              <a:gdLst>
                <a:gd name="T0" fmla="*/ 48 w 57"/>
                <a:gd name="T1" fmla="*/ 21 h 66"/>
                <a:gd name="T2" fmla="*/ 30 w 57"/>
                <a:gd name="T3" fmla="*/ 8 h 66"/>
                <a:gd name="T4" fmla="*/ 9 w 57"/>
                <a:gd name="T5" fmla="*/ 33 h 66"/>
                <a:gd name="T6" fmla="*/ 31 w 57"/>
                <a:gd name="T7" fmla="*/ 60 h 66"/>
                <a:gd name="T8" fmla="*/ 49 w 57"/>
                <a:gd name="T9" fmla="*/ 42 h 66"/>
                <a:gd name="T10" fmla="*/ 57 w 57"/>
                <a:gd name="T11" fmla="*/ 42 h 66"/>
                <a:gd name="T12" fmla="*/ 29 w 57"/>
                <a:gd name="T13" fmla="*/ 66 h 66"/>
                <a:gd name="T14" fmla="*/ 7 w 57"/>
                <a:gd name="T15" fmla="*/ 58 h 66"/>
                <a:gd name="T16" fmla="*/ 0 w 57"/>
                <a:gd name="T17" fmla="*/ 34 h 66"/>
                <a:gd name="T18" fmla="*/ 9 w 57"/>
                <a:gd name="T19" fmla="*/ 9 h 66"/>
                <a:gd name="T20" fmla="*/ 30 w 57"/>
                <a:gd name="T21" fmla="*/ 0 h 66"/>
                <a:gd name="T22" fmla="*/ 57 w 57"/>
                <a:gd name="T23" fmla="*/ 21 h 66"/>
                <a:gd name="T24" fmla="*/ 48 w 57"/>
                <a:gd name="T25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6">
                  <a:moveTo>
                    <a:pt x="48" y="21"/>
                  </a:moveTo>
                  <a:cubicBezTo>
                    <a:pt x="46" y="12"/>
                    <a:pt x="40" y="8"/>
                    <a:pt x="30" y="8"/>
                  </a:cubicBezTo>
                  <a:cubicBezTo>
                    <a:pt x="17" y="8"/>
                    <a:pt x="9" y="17"/>
                    <a:pt x="9" y="33"/>
                  </a:cubicBezTo>
                  <a:cubicBezTo>
                    <a:pt x="9" y="51"/>
                    <a:pt x="16" y="60"/>
                    <a:pt x="31" y="60"/>
                  </a:cubicBezTo>
                  <a:cubicBezTo>
                    <a:pt x="40" y="60"/>
                    <a:pt x="47" y="54"/>
                    <a:pt x="49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5" y="58"/>
                    <a:pt x="45" y="66"/>
                    <a:pt x="29" y="66"/>
                  </a:cubicBezTo>
                  <a:cubicBezTo>
                    <a:pt x="20" y="66"/>
                    <a:pt x="12" y="63"/>
                    <a:pt x="7" y="58"/>
                  </a:cubicBezTo>
                  <a:cubicBezTo>
                    <a:pt x="2" y="51"/>
                    <a:pt x="0" y="43"/>
                    <a:pt x="0" y="34"/>
                  </a:cubicBezTo>
                  <a:cubicBezTo>
                    <a:pt x="0" y="23"/>
                    <a:pt x="3" y="15"/>
                    <a:pt x="9" y="9"/>
                  </a:cubicBezTo>
                  <a:cubicBezTo>
                    <a:pt x="14" y="3"/>
                    <a:pt x="21" y="0"/>
                    <a:pt x="30" y="0"/>
                  </a:cubicBezTo>
                  <a:cubicBezTo>
                    <a:pt x="46" y="1"/>
                    <a:pt x="54" y="7"/>
                    <a:pt x="57" y="21"/>
                  </a:cubicBezTo>
                  <a:lnTo>
                    <a:pt x="48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8" name="Freeform 29"/>
            <p:cNvSpPr>
              <a:spLocks noEditPoints="1"/>
            </p:cNvSpPr>
            <p:nvPr/>
          </p:nvSpPr>
          <p:spPr bwMode="auto">
            <a:xfrm>
              <a:off x="2685" y="1622"/>
              <a:ext cx="104" cy="117"/>
            </a:xfrm>
            <a:custGeom>
              <a:avLst/>
              <a:gdLst>
                <a:gd name="T0" fmla="*/ 6 w 44"/>
                <a:gd name="T1" fmla="*/ 8 h 49"/>
                <a:gd name="T2" fmla="*/ 22 w 44"/>
                <a:gd name="T3" fmla="*/ 0 h 49"/>
                <a:gd name="T4" fmla="*/ 38 w 44"/>
                <a:gd name="T5" fmla="*/ 8 h 49"/>
                <a:gd name="T6" fmla="*/ 44 w 44"/>
                <a:gd name="T7" fmla="*/ 25 h 49"/>
                <a:gd name="T8" fmla="*/ 39 w 44"/>
                <a:gd name="T9" fmla="*/ 43 h 49"/>
                <a:gd name="T10" fmla="*/ 22 w 44"/>
                <a:gd name="T11" fmla="*/ 49 h 49"/>
                <a:gd name="T12" fmla="*/ 8 w 44"/>
                <a:gd name="T13" fmla="*/ 45 h 49"/>
                <a:gd name="T14" fmla="*/ 0 w 44"/>
                <a:gd name="T15" fmla="*/ 25 h 49"/>
                <a:gd name="T16" fmla="*/ 6 w 44"/>
                <a:gd name="T17" fmla="*/ 8 h 49"/>
                <a:gd name="T18" fmla="*/ 22 w 44"/>
                <a:gd name="T19" fmla="*/ 43 h 49"/>
                <a:gd name="T20" fmla="*/ 36 w 44"/>
                <a:gd name="T21" fmla="*/ 25 h 49"/>
                <a:gd name="T22" fmla="*/ 22 w 44"/>
                <a:gd name="T23" fmla="*/ 8 h 49"/>
                <a:gd name="T24" fmla="*/ 8 w 44"/>
                <a:gd name="T25" fmla="*/ 25 h 49"/>
                <a:gd name="T26" fmla="*/ 22 w 44"/>
                <a:gd name="T27" fmla="*/ 4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49">
                  <a:moveTo>
                    <a:pt x="6" y="8"/>
                  </a:moveTo>
                  <a:cubicBezTo>
                    <a:pt x="11" y="3"/>
                    <a:pt x="16" y="0"/>
                    <a:pt x="22" y="0"/>
                  </a:cubicBezTo>
                  <a:cubicBezTo>
                    <a:pt x="29" y="0"/>
                    <a:pt x="34" y="3"/>
                    <a:pt x="38" y="8"/>
                  </a:cubicBezTo>
                  <a:cubicBezTo>
                    <a:pt x="42" y="12"/>
                    <a:pt x="44" y="18"/>
                    <a:pt x="44" y="25"/>
                  </a:cubicBezTo>
                  <a:cubicBezTo>
                    <a:pt x="44" y="33"/>
                    <a:pt x="42" y="38"/>
                    <a:pt x="39" y="43"/>
                  </a:cubicBezTo>
                  <a:cubicBezTo>
                    <a:pt x="35" y="47"/>
                    <a:pt x="29" y="49"/>
                    <a:pt x="22" y="49"/>
                  </a:cubicBezTo>
                  <a:cubicBezTo>
                    <a:pt x="16" y="49"/>
                    <a:pt x="11" y="48"/>
                    <a:pt x="8" y="45"/>
                  </a:cubicBezTo>
                  <a:cubicBezTo>
                    <a:pt x="3" y="40"/>
                    <a:pt x="1" y="34"/>
                    <a:pt x="0" y="25"/>
                  </a:cubicBezTo>
                  <a:cubicBezTo>
                    <a:pt x="1" y="18"/>
                    <a:pt x="3" y="12"/>
                    <a:pt x="6" y="8"/>
                  </a:cubicBezTo>
                  <a:close/>
                  <a:moveTo>
                    <a:pt x="22" y="43"/>
                  </a:moveTo>
                  <a:cubicBezTo>
                    <a:pt x="31" y="43"/>
                    <a:pt x="35" y="37"/>
                    <a:pt x="36" y="25"/>
                  </a:cubicBezTo>
                  <a:cubicBezTo>
                    <a:pt x="35" y="14"/>
                    <a:pt x="31" y="8"/>
                    <a:pt x="22" y="8"/>
                  </a:cubicBezTo>
                  <a:cubicBezTo>
                    <a:pt x="14" y="8"/>
                    <a:pt x="9" y="14"/>
                    <a:pt x="8" y="25"/>
                  </a:cubicBezTo>
                  <a:cubicBezTo>
                    <a:pt x="9" y="37"/>
                    <a:pt x="14" y="43"/>
                    <a:pt x="22" y="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9" name="Freeform 30"/>
            <p:cNvSpPr>
              <a:spLocks/>
            </p:cNvSpPr>
            <p:nvPr/>
          </p:nvSpPr>
          <p:spPr bwMode="auto">
            <a:xfrm>
              <a:off x="2810" y="1622"/>
              <a:ext cx="92" cy="117"/>
            </a:xfrm>
            <a:custGeom>
              <a:avLst/>
              <a:gdLst>
                <a:gd name="T0" fmla="*/ 39 w 39"/>
                <a:gd name="T1" fmla="*/ 49 h 49"/>
                <a:gd name="T2" fmla="*/ 31 w 39"/>
                <a:gd name="T3" fmla="*/ 49 h 49"/>
                <a:gd name="T4" fmla="*/ 31 w 39"/>
                <a:gd name="T5" fmla="*/ 20 h 49"/>
                <a:gd name="T6" fmla="*/ 21 w 39"/>
                <a:gd name="T7" fmla="*/ 8 h 49"/>
                <a:gd name="T8" fmla="*/ 12 w 39"/>
                <a:gd name="T9" fmla="*/ 12 h 49"/>
                <a:gd name="T10" fmla="*/ 8 w 39"/>
                <a:gd name="T11" fmla="*/ 23 h 49"/>
                <a:gd name="T12" fmla="*/ 8 w 39"/>
                <a:gd name="T13" fmla="*/ 49 h 49"/>
                <a:gd name="T14" fmla="*/ 0 w 39"/>
                <a:gd name="T15" fmla="*/ 49 h 49"/>
                <a:gd name="T16" fmla="*/ 0 w 39"/>
                <a:gd name="T17" fmla="*/ 2 h 49"/>
                <a:gd name="T18" fmla="*/ 8 w 39"/>
                <a:gd name="T19" fmla="*/ 2 h 49"/>
                <a:gd name="T20" fmla="*/ 8 w 39"/>
                <a:gd name="T21" fmla="*/ 9 h 49"/>
                <a:gd name="T22" fmla="*/ 22 w 39"/>
                <a:gd name="T23" fmla="*/ 0 h 49"/>
                <a:gd name="T24" fmla="*/ 39 w 39"/>
                <a:gd name="T25" fmla="*/ 17 h 49"/>
                <a:gd name="T26" fmla="*/ 39 w 39"/>
                <a:gd name="T2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49">
                  <a:moveTo>
                    <a:pt x="39" y="49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2"/>
                    <a:pt x="28" y="7"/>
                    <a:pt x="21" y="8"/>
                  </a:cubicBezTo>
                  <a:cubicBezTo>
                    <a:pt x="17" y="8"/>
                    <a:pt x="14" y="9"/>
                    <a:pt x="12" y="12"/>
                  </a:cubicBezTo>
                  <a:cubicBezTo>
                    <a:pt x="10" y="14"/>
                    <a:pt x="8" y="18"/>
                    <a:pt x="8" y="23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2" y="3"/>
                    <a:pt x="17" y="0"/>
                    <a:pt x="22" y="0"/>
                  </a:cubicBezTo>
                  <a:cubicBezTo>
                    <a:pt x="33" y="1"/>
                    <a:pt x="38" y="6"/>
                    <a:pt x="39" y="17"/>
                  </a:cubicBezTo>
                  <a:lnTo>
                    <a:pt x="39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0" name="Freeform 31"/>
            <p:cNvSpPr>
              <a:spLocks/>
            </p:cNvSpPr>
            <p:nvPr/>
          </p:nvSpPr>
          <p:spPr bwMode="auto">
            <a:xfrm>
              <a:off x="2924" y="1622"/>
              <a:ext cx="92" cy="117"/>
            </a:xfrm>
            <a:custGeom>
              <a:avLst/>
              <a:gdLst>
                <a:gd name="T0" fmla="*/ 29 w 39"/>
                <a:gd name="T1" fmla="*/ 16 h 49"/>
                <a:gd name="T2" fmla="*/ 18 w 39"/>
                <a:gd name="T3" fmla="*/ 8 h 49"/>
                <a:gd name="T4" fmla="*/ 9 w 39"/>
                <a:gd name="T5" fmla="*/ 14 h 49"/>
                <a:gd name="T6" fmla="*/ 17 w 39"/>
                <a:gd name="T7" fmla="*/ 21 h 49"/>
                <a:gd name="T8" fmla="*/ 25 w 39"/>
                <a:gd name="T9" fmla="*/ 22 h 49"/>
                <a:gd name="T10" fmla="*/ 39 w 39"/>
                <a:gd name="T11" fmla="*/ 35 h 49"/>
                <a:gd name="T12" fmla="*/ 34 w 39"/>
                <a:gd name="T13" fmla="*/ 46 h 49"/>
                <a:gd name="T14" fmla="*/ 20 w 39"/>
                <a:gd name="T15" fmla="*/ 49 h 49"/>
                <a:gd name="T16" fmla="*/ 0 w 39"/>
                <a:gd name="T17" fmla="*/ 34 h 49"/>
                <a:gd name="T18" fmla="*/ 7 w 39"/>
                <a:gd name="T19" fmla="*/ 34 h 49"/>
                <a:gd name="T20" fmla="*/ 20 w 39"/>
                <a:gd name="T21" fmla="*/ 44 h 49"/>
                <a:gd name="T22" fmla="*/ 31 w 39"/>
                <a:gd name="T23" fmla="*/ 36 h 49"/>
                <a:gd name="T24" fmla="*/ 22 w 39"/>
                <a:gd name="T25" fmla="*/ 29 h 49"/>
                <a:gd name="T26" fmla="*/ 12 w 39"/>
                <a:gd name="T27" fmla="*/ 27 h 49"/>
                <a:gd name="T28" fmla="*/ 1 w 39"/>
                <a:gd name="T29" fmla="*/ 16 h 49"/>
                <a:gd name="T30" fmla="*/ 7 w 39"/>
                <a:gd name="T31" fmla="*/ 4 h 49"/>
                <a:gd name="T32" fmla="*/ 19 w 39"/>
                <a:gd name="T33" fmla="*/ 0 h 49"/>
                <a:gd name="T34" fmla="*/ 37 w 39"/>
                <a:gd name="T35" fmla="*/ 16 h 49"/>
                <a:gd name="T36" fmla="*/ 29 w 39"/>
                <a:gd name="T37" fmla="*/ 1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49">
                  <a:moveTo>
                    <a:pt x="29" y="16"/>
                  </a:moveTo>
                  <a:cubicBezTo>
                    <a:pt x="29" y="10"/>
                    <a:pt x="26" y="8"/>
                    <a:pt x="18" y="8"/>
                  </a:cubicBezTo>
                  <a:cubicBezTo>
                    <a:pt x="12" y="8"/>
                    <a:pt x="9" y="10"/>
                    <a:pt x="9" y="14"/>
                  </a:cubicBezTo>
                  <a:cubicBezTo>
                    <a:pt x="8" y="17"/>
                    <a:pt x="11" y="19"/>
                    <a:pt x="17" y="21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34" y="24"/>
                    <a:pt x="39" y="28"/>
                    <a:pt x="39" y="35"/>
                  </a:cubicBezTo>
                  <a:cubicBezTo>
                    <a:pt x="39" y="40"/>
                    <a:pt x="37" y="43"/>
                    <a:pt x="34" y="46"/>
                  </a:cubicBezTo>
                  <a:cubicBezTo>
                    <a:pt x="30" y="48"/>
                    <a:pt x="26" y="49"/>
                    <a:pt x="20" y="49"/>
                  </a:cubicBezTo>
                  <a:cubicBezTo>
                    <a:pt x="7" y="49"/>
                    <a:pt x="0" y="44"/>
                    <a:pt x="0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40"/>
                    <a:pt x="12" y="44"/>
                    <a:pt x="20" y="44"/>
                  </a:cubicBezTo>
                  <a:cubicBezTo>
                    <a:pt x="27" y="43"/>
                    <a:pt x="30" y="41"/>
                    <a:pt x="31" y="36"/>
                  </a:cubicBezTo>
                  <a:cubicBezTo>
                    <a:pt x="31" y="33"/>
                    <a:pt x="28" y="31"/>
                    <a:pt x="22" y="29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5" y="25"/>
                    <a:pt x="1" y="21"/>
                    <a:pt x="1" y="16"/>
                  </a:cubicBezTo>
                  <a:cubicBezTo>
                    <a:pt x="1" y="11"/>
                    <a:pt x="3" y="7"/>
                    <a:pt x="7" y="4"/>
                  </a:cubicBezTo>
                  <a:cubicBezTo>
                    <a:pt x="10" y="2"/>
                    <a:pt x="14" y="0"/>
                    <a:pt x="19" y="0"/>
                  </a:cubicBezTo>
                  <a:cubicBezTo>
                    <a:pt x="30" y="1"/>
                    <a:pt x="36" y="6"/>
                    <a:pt x="37" y="16"/>
                  </a:cubicBezTo>
                  <a:lnTo>
                    <a:pt x="29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1" name="Freeform 32"/>
            <p:cNvSpPr>
              <a:spLocks/>
            </p:cNvSpPr>
            <p:nvPr/>
          </p:nvSpPr>
          <p:spPr bwMode="auto">
            <a:xfrm>
              <a:off x="3025" y="1596"/>
              <a:ext cx="53" cy="143"/>
            </a:xfrm>
            <a:custGeom>
              <a:avLst/>
              <a:gdLst>
                <a:gd name="T0" fmla="*/ 14 w 22"/>
                <a:gd name="T1" fmla="*/ 20 h 60"/>
                <a:gd name="T2" fmla="*/ 14 w 22"/>
                <a:gd name="T3" fmla="*/ 50 h 60"/>
                <a:gd name="T4" fmla="*/ 19 w 22"/>
                <a:gd name="T5" fmla="*/ 54 h 60"/>
                <a:gd name="T6" fmla="*/ 22 w 22"/>
                <a:gd name="T7" fmla="*/ 54 h 60"/>
                <a:gd name="T8" fmla="*/ 22 w 22"/>
                <a:gd name="T9" fmla="*/ 60 h 60"/>
                <a:gd name="T10" fmla="*/ 17 w 22"/>
                <a:gd name="T11" fmla="*/ 60 h 60"/>
                <a:gd name="T12" fmla="*/ 16 w 22"/>
                <a:gd name="T13" fmla="*/ 60 h 60"/>
                <a:gd name="T14" fmla="*/ 8 w 22"/>
                <a:gd name="T15" fmla="*/ 58 h 60"/>
                <a:gd name="T16" fmla="*/ 6 w 22"/>
                <a:gd name="T17" fmla="*/ 51 h 60"/>
                <a:gd name="T18" fmla="*/ 6 w 22"/>
                <a:gd name="T19" fmla="*/ 20 h 60"/>
                <a:gd name="T20" fmla="*/ 0 w 22"/>
                <a:gd name="T21" fmla="*/ 20 h 60"/>
                <a:gd name="T22" fmla="*/ 0 w 22"/>
                <a:gd name="T23" fmla="*/ 13 h 60"/>
                <a:gd name="T24" fmla="*/ 6 w 22"/>
                <a:gd name="T25" fmla="*/ 13 h 60"/>
                <a:gd name="T26" fmla="*/ 6 w 22"/>
                <a:gd name="T27" fmla="*/ 0 h 60"/>
                <a:gd name="T28" fmla="*/ 14 w 22"/>
                <a:gd name="T29" fmla="*/ 0 h 60"/>
                <a:gd name="T30" fmla="*/ 14 w 22"/>
                <a:gd name="T31" fmla="*/ 13 h 60"/>
                <a:gd name="T32" fmla="*/ 22 w 22"/>
                <a:gd name="T33" fmla="*/ 13 h 60"/>
                <a:gd name="T34" fmla="*/ 22 w 22"/>
                <a:gd name="T35" fmla="*/ 20 h 60"/>
                <a:gd name="T36" fmla="*/ 14 w 22"/>
                <a:gd name="T37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60">
                  <a:moveTo>
                    <a:pt x="14" y="20"/>
                  </a:moveTo>
                  <a:cubicBezTo>
                    <a:pt x="14" y="50"/>
                    <a:pt x="14" y="50"/>
                    <a:pt x="14" y="50"/>
                  </a:cubicBezTo>
                  <a:cubicBezTo>
                    <a:pt x="14" y="53"/>
                    <a:pt x="16" y="54"/>
                    <a:pt x="19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1" y="60"/>
                    <a:pt x="19" y="60"/>
                    <a:pt x="17" y="60"/>
                  </a:cubicBezTo>
                  <a:cubicBezTo>
                    <a:pt x="17" y="60"/>
                    <a:pt x="16" y="60"/>
                    <a:pt x="16" y="60"/>
                  </a:cubicBezTo>
                  <a:cubicBezTo>
                    <a:pt x="12" y="60"/>
                    <a:pt x="9" y="59"/>
                    <a:pt x="8" y="58"/>
                  </a:cubicBezTo>
                  <a:cubicBezTo>
                    <a:pt x="7" y="56"/>
                    <a:pt x="6" y="54"/>
                    <a:pt x="6" y="5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20"/>
                    <a:pt x="22" y="20"/>
                    <a:pt x="22" y="20"/>
                  </a:cubicBezTo>
                  <a:lnTo>
                    <a:pt x="1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2" name="Freeform 33"/>
            <p:cNvSpPr>
              <a:spLocks/>
            </p:cNvSpPr>
            <p:nvPr/>
          </p:nvSpPr>
          <p:spPr bwMode="auto">
            <a:xfrm>
              <a:off x="3099" y="1622"/>
              <a:ext cx="54" cy="117"/>
            </a:xfrm>
            <a:custGeom>
              <a:avLst/>
              <a:gdLst>
                <a:gd name="T0" fmla="*/ 8 w 23"/>
                <a:gd name="T1" fmla="*/ 49 h 49"/>
                <a:gd name="T2" fmla="*/ 0 w 23"/>
                <a:gd name="T3" fmla="*/ 49 h 49"/>
                <a:gd name="T4" fmla="*/ 0 w 23"/>
                <a:gd name="T5" fmla="*/ 2 h 49"/>
                <a:gd name="T6" fmla="*/ 7 w 23"/>
                <a:gd name="T7" fmla="*/ 2 h 49"/>
                <a:gd name="T8" fmla="*/ 7 w 23"/>
                <a:gd name="T9" fmla="*/ 10 h 49"/>
                <a:gd name="T10" fmla="*/ 21 w 23"/>
                <a:gd name="T11" fmla="*/ 0 h 49"/>
                <a:gd name="T12" fmla="*/ 22 w 23"/>
                <a:gd name="T13" fmla="*/ 1 h 49"/>
                <a:gd name="T14" fmla="*/ 23 w 23"/>
                <a:gd name="T15" fmla="*/ 1 h 49"/>
                <a:gd name="T16" fmla="*/ 23 w 23"/>
                <a:gd name="T17" fmla="*/ 9 h 49"/>
                <a:gd name="T18" fmla="*/ 20 w 23"/>
                <a:gd name="T19" fmla="*/ 9 h 49"/>
                <a:gd name="T20" fmla="*/ 12 w 23"/>
                <a:gd name="T21" fmla="*/ 12 h 49"/>
                <a:gd name="T22" fmla="*/ 8 w 23"/>
                <a:gd name="T23" fmla="*/ 22 h 49"/>
                <a:gd name="T24" fmla="*/ 8 w 23"/>
                <a:gd name="T2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49">
                  <a:moveTo>
                    <a:pt x="8" y="49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4"/>
                    <a:pt x="15" y="0"/>
                    <a:pt x="21" y="0"/>
                  </a:cubicBezTo>
                  <a:cubicBezTo>
                    <a:pt x="21" y="0"/>
                    <a:pt x="22" y="1"/>
                    <a:pt x="22" y="1"/>
                  </a:cubicBezTo>
                  <a:cubicBezTo>
                    <a:pt x="22" y="1"/>
                    <a:pt x="23" y="1"/>
                    <a:pt x="23" y="1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6" y="9"/>
                    <a:pt x="13" y="10"/>
                    <a:pt x="12" y="12"/>
                  </a:cubicBezTo>
                  <a:cubicBezTo>
                    <a:pt x="9" y="15"/>
                    <a:pt x="8" y="18"/>
                    <a:pt x="8" y="22"/>
                  </a:cubicBezTo>
                  <a:lnTo>
                    <a:pt x="8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3" name="Freeform 34"/>
            <p:cNvSpPr>
              <a:spLocks/>
            </p:cNvSpPr>
            <p:nvPr/>
          </p:nvSpPr>
          <p:spPr bwMode="auto">
            <a:xfrm>
              <a:off x="3167" y="1627"/>
              <a:ext cx="90" cy="112"/>
            </a:xfrm>
            <a:custGeom>
              <a:avLst/>
              <a:gdLst>
                <a:gd name="T0" fmla="*/ 30 w 38"/>
                <a:gd name="T1" fmla="*/ 47 h 47"/>
                <a:gd name="T2" fmla="*/ 30 w 38"/>
                <a:gd name="T3" fmla="*/ 40 h 47"/>
                <a:gd name="T4" fmla="*/ 30 w 38"/>
                <a:gd name="T5" fmla="*/ 40 h 47"/>
                <a:gd name="T6" fmla="*/ 15 w 38"/>
                <a:gd name="T7" fmla="*/ 47 h 47"/>
                <a:gd name="T8" fmla="*/ 5 w 38"/>
                <a:gd name="T9" fmla="*/ 46 h 47"/>
                <a:gd name="T10" fmla="*/ 0 w 38"/>
                <a:gd name="T11" fmla="*/ 34 h 47"/>
                <a:gd name="T12" fmla="*/ 0 w 38"/>
                <a:gd name="T13" fmla="*/ 0 h 47"/>
                <a:gd name="T14" fmla="*/ 8 w 38"/>
                <a:gd name="T15" fmla="*/ 0 h 47"/>
                <a:gd name="T16" fmla="*/ 8 w 38"/>
                <a:gd name="T17" fmla="*/ 31 h 47"/>
                <a:gd name="T18" fmla="*/ 17 w 38"/>
                <a:gd name="T19" fmla="*/ 42 h 47"/>
                <a:gd name="T20" fmla="*/ 30 w 38"/>
                <a:gd name="T21" fmla="*/ 26 h 47"/>
                <a:gd name="T22" fmla="*/ 30 w 38"/>
                <a:gd name="T23" fmla="*/ 0 h 47"/>
                <a:gd name="T24" fmla="*/ 38 w 38"/>
                <a:gd name="T25" fmla="*/ 0 h 47"/>
                <a:gd name="T26" fmla="*/ 38 w 38"/>
                <a:gd name="T27" fmla="*/ 47 h 47"/>
                <a:gd name="T28" fmla="*/ 30 w 38"/>
                <a:gd name="T2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47">
                  <a:moveTo>
                    <a:pt x="30" y="47"/>
                  </a:moveTo>
                  <a:cubicBezTo>
                    <a:pt x="30" y="40"/>
                    <a:pt x="30" y="40"/>
                    <a:pt x="30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27" y="45"/>
                    <a:pt x="22" y="47"/>
                    <a:pt x="15" y="47"/>
                  </a:cubicBezTo>
                  <a:cubicBezTo>
                    <a:pt x="11" y="47"/>
                    <a:pt x="8" y="47"/>
                    <a:pt x="5" y="46"/>
                  </a:cubicBezTo>
                  <a:cubicBezTo>
                    <a:pt x="2" y="43"/>
                    <a:pt x="0" y="39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8"/>
                    <a:pt x="11" y="42"/>
                    <a:pt x="17" y="42"/>
                  </a:cubicBezTo>
                  <a:cubicBezTo>
                    <a:pt x="25" y="41"/>
                    <a:pt x="29" y="36"/>
                    <a:pt x="30" y="26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47"/>
                    <a:pt x="38" y="47"/>
                    <a:pt x="38" y="47"/>
                  </a:cubicBezTo>
                  <a:lnTo>
                    <a:pt x="3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4" name="Freeform 35"/>
            <p:cNvSpPr>
              <a:spLocks/>
            </p:cNvSpPr>
            <p:nvPr/>
          </p:nvSpPr>
          <p:spPr bwMode="auto">
            <a:xfrm>
              <a:off x="3279" y="1622"/>
              <a:ext cx="94" cy="117"/>
            </a:xfrm>
            <a:custGeom>
              <a:avLst/>
              <a:gdLst>
                <a:gd name="T0" fmla="*/ 32 w 40"/>
                <a:gd name="T1" fmla="*/ 18 h 49"/>
                <a:gd name="T2" fmla="*/ 21 w 40"/>
                <a:gd name="T3" fmla="*/ 8 h 49"/>
                <a:gd name="T4" fmla="*/ 8 w 40"/>
                <a:gd name="T5" fmla="*/ 25 h 49"/>
                <a:gd name="T6" fmla="*/ 21 w 40"/>
                <a:gd name="T7" fmla="*/ 44 h 49"/>
                <a:gd name="T8" fmla="*/ 32 w 40"/>
                <a:gd name="T9" fmla="*/ 32 h 49"/>
                <a:gd name="T10" fmla="*/ 40 w 40"/>
                <a:gd name="T11" fmla="*/ 32 h 49"/>
                <a:gd name="T12" fmla="*/ 21 w 40"/>
                <a:gd name="T13" fmla="*/ 49 h 49"/>
                <a:gd name="T14" fmla="*/ 5 w 40"/>
                <a:gd name="T15" fmla="*/ 44 h 49"/>
                <a:gd name="T16" fmla="*/ 0 w 40"/>
                <a:gd name="T17" fmla="*/ 27 h 49"/>
                <a:gd name="T18" fmla="*/ 6 w 40"/>
                <a:gd name="T19" fmla="*/ 7 h 49"/>
                <a:gd name="T20" fmla="*/ 22 w 40"/>
                <a:gd name="T21" fmla="*/ 0 h 49"/>
                <a:gd name="T22" fmla="*/ 40 w 40"/>
                <a:gd name="T23" fmla="*/ 18 h 49"/>
                <a:gd name="T24" fmla="*/ 32 w 40"/>
                <a:gd name="T25" fmla="*/ 1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49">
                  <a:moveTo>
                    <a:pt x="32" y="18"/>
                  </a:moveTo>
                  <a:cubicBezTo>
                    <a:pt x="32" y="11"/>
                    <a:pt x="28" y="8"/>
                    <a:pt x="21" y="8"/>
                  </a:cubicBezTo>
                  <a:cubicBezTo>
                    <a:pt x="13" y="8"/>
                    <a:pt x="8" y="14"/>
                    <a:pt x="8" y="25"/>
                  </a:cubicBezTo>
                  <a:cubicBezTo>
                    <a:pt x="8" y="38"/>
                    <a:pt x="12" y="44"/>
                    <a:pt x="21" y="44"/>
                  </a:cubicBezTo>
                  <a:cubicBezTo>
                    <a:pt x="27" y="43"/>
                    <a:pt x="31" y="39"/>
                    <a:pt x="3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8" y="43"/>
                    <a:pt x="32" y="49"/>
                    <a:pt x="21" y="49"/>
                  </a:cubicBezTo>
                  <a:cubicBezTo>
                    <a:pt x="14" y="49"/>
                    <a:pt x="9" y="47"/>
                    <a:pt x="5" y="44"/>
                  </a:cubicBezTo>
                  <a:cubicBezTo>
                    <a:pt x="2" y="40"/>
                    <a:pt x="0" y="34"/>
                    <a:pt x="0" y="27"/>
                  </a:cubicBezTo>
                  <a:cubicBezTo>
                    <a:pt x="0" y="18"/>
                    <a:pt x="2" y="12"/>
                    <a:pt x="6" y="7"/>
                  </a:cubicBezTo>
                  <a:cubicBezTo>
                    <a:pt x="10" y="3"/>
                    <a:pt x="15" y="0"/>
                    <a:pt x="22" y="0"/>
                  </a:cubicBezTo>
                  <a:cubicBezTo>
                    <a:pt x="33" y="1"/>
                    <a:pt x="39" y="7"/>
                    <a:pt x="40" y="18"/>
                  </a:cubicBezTo>
                  <a:lnTo>
                    <a:pt x="32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5" name="Freeform 36"/>
            <p:cNvSpPr>
              <a:spLocks/>
            </p:cNvSpPr>
            <p:nvPr/>
          </p:nvSpPr>
          <p:spPr bwMode="auto">
            <a:xfrm>
              <a:off x="3380" y="1596"/>
              <a:ext cx="52" cy="143"/>
            </a:xfrm>
            <a:custGeom>
              <a:avLst/>
              <a:gdLst>
                <a:gd name="T0" fmla="*/ 14 w 22"/>
                <a:gd name="T1" fmla="*/ 20 h 60"/>
                <a:gd name="T2" fmla="*/ 14 w 22"/>
                <a:gd name="T3" fmla="*/ 50 h 60"/>
                <a:gd name="T4" fmla="*/ 19 w 22"/>
                <a:gd name="T5" fmla="*/ 54 h 60"/>
                <a:gd name="T6" fmla="*/ 22 w 22"/>
                <a:gd name="T7" fmla="*/ 54 h 60"/>
                <a:gd name="T8" fmla="*/ 22 w 22"/>
                <a:gd name="T9" fmla="*/ 60 h 60"/>
                <a:gd name="T10" fmla="*/ 17 w 22"/>
                <a:gd name="T11" fmla="*/ 60 h 60"/>
                <a:gd name="T12" fmla="*/ 16 w 22"/>
                <a:gd name="T13" fmla="*/ 60 h 60"/>
                <a:gd name="T14" fmla="*/ 8 w 22"/>
                <a:gd name="T15" fmla="*/ 58 h 60"/>
                <a:gd name="T16" fmla="*/ 6 w 22"/>
                <a:gd name="T17" fmla="*/ 51 h 60"/>
                <a:gd name="T18" fmla="*/ 6 w 22"/>
                <a:gd name="T19" fmla="*/ 20 h 60"/>
                <a:gd name="T20" fmla="*/ 0 w 22"/>
                <a:gd name="T21" fmla="*/ 20 h 60"/>
                <a:gd name="T22" fmla="*/ 0 w 22"/>
                <a:gd name="T23" fmla="*/ 13 h 60"/>
                <a:gd name="T24" fmla="*/ 6 w 22"/>
                <a:gd name="T25" fmla="*/ 13 h 60"/>
                <a:gd name="T26" fmla="*/ 6 w 22"/>
                <a:gd name="T27" fmla="*/ 0 h 60"/>
                <a:gd name="T28" fmla="*/ 14 w 22"/>
                <a:gd name="T29" fmla="*/ 0 h 60"/>
                <a:gd name="T30" fmla="*/ 14 w 22"/>
                <a:gd name="T31" fmla="*/ 13 h 60"/>
                <a:gd name="T32" fmla="*/ 22 w 22"/>
                <a:gd name="T33" fmla="*/ 13 h 60"/>
                <a:gd name="T34" fmla="*/ 22 w 22"/>
                <a:gd name="T35" fmla="*/ 20 h 60"/>
                <a:gd name="T36" fmla="*/ 14 w 22"/>
                <a:gd name="T37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60">
                  <a:moveTo>
                    <a:pt x="14" y="20"/>
                  </a:moveTo>
                  <a:cubicBezTo>
                    <a:pt x="14" y="50"/>
                    <a:pt x="14" y="50"/>
                    <a:pt x="14" y="50"/>
                  </a:cubicBezTo>
                  <a:cubicBezTo>
                    <a:pt x="14" y="53"/>
                    <a:pt x="16" y="54"/>
                    <a:pt x="19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1" y="60"/>
                    <a:pt x="19" y="60"/>
                    <a:pt x="17" y="60"/>
                  </a:cubicBezTo>
                  <a:cubicBezTo>
                    <a:pt x="17" y="60"/>
                    <a:pt x="16" y="60"/>
                    <a:pt x="16" y="60"/>
                  </a:cubicBezTo>
                  <a:cubicBezTo>
                    <a:pt x="12" y="60"/>
                    <a:pt x="10" y="59"/>
                    <a:pt x="8" y="58"/>
                  </a:cubicBezTo>
                  <a:cubicBezTo>
                    <a:pt x="7" y="56"/>
                    <a:pt x="6" y="54"/>
                    <a:pt x="6" y="5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20"/>
                    <a:pt x="22" y="20"/>
                    <a:pt x="22" y="20"/>
                  </a:cubicBezTo>
                  <a:lnTo>
                    <a:pt x="1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6" name="Freeform 37"/>
            <p:cNvSpPr>
              <a:spLocks noEditPoints="1"/>
            </p:cNvSpPr>
            <p:nvPr/>
          </p:nvSpPr>
          <p:spPr bwMode="auto">
            <a:xfrm>
              <a:off x="3451" y="1587"/>
              <a:ext cx="19" cy="152"/>
            </a:xfrm>
            <a:custGeom>
              <a:avLst/>
              <a:gdLst>
                <a:gd name="T0" fmla="*/ 19 w 19"/>
                <a:gd name="T1" fmla="*/ 152 h 152"/>
                <a:gd name="T2" fmla="*/ 0 w 19"/>
                <a:gd name="T3" fmla="*/ 152 h 152"/>
                <a:gd name="T4" fmla="*/ 0 w 19"/>
                <a:gd name="T5" fmla="*/ 40 h 152"/>
                <a:gd name="T6" fmla="*/ 19 w 19"/>
                <a:gd name="T7" fmla="*/ 40 h 152"/>
                <a:gd name="T8" fmla="*/ 19 w 19"/>
                <a:gd name="T9" fmla="*/ 152 h 152"/>
                <a:gd name="T10" fmla="*/ 0 w 19"/>
                <a:gd name="T11" fmla="*/ 21 h 152"/>
                <a:gd name="T12" fmla="*/ 0 w 19"/>
                <a:gd name="T13" fmla="*/ 0 h 152"/>
                <a:gd name="T14" fmla="*/ 19 w 19"/>
                <a:gd name="T15" fmla="*/ 0 h 152"/>
                <a:gd name="T16" fmla="*/ 19 w 19"/>
                <a:gd name="T17" fmla="*/ 21 h 152"/>
                <a:gd name="T18" fmla="*/ 0 w 19"/>
                <a:gd name="T19" fmla="*/ 2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52">
                  <a:moveTo>
                    <a:pt x="19" y="152"/>
                  </a:moveTo>
                  <a:lnTo>
                    <a:pt x="0" y="152"/>
                  </a:lnTo>
                  <a:lnTo>
                    <a:pt x="0" y="40"/>
                  </a:lnTo>
                  <a:lnTo>
                    <a:pt x="19" y="40"/>
                  </a:lnTo>
                  <a:lnTo>
                    <a:pt x="19" y="152"/>
                  </a:lnTo>
                  <a:close/>
                  <a:moveTo>
                    <a:pt x="0" y="21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9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" name="Freeform 38"/>
            <p:cNvSpPr>
              <a:spLocks noEditPoints="1"/>
            </p:cNvSpPr>
            <p:nvPr/>
          </p:nvSpPr>
          <p:spPr bwMode="auto">
            <a:xfrm>
              <a:off x="3492" y="1622"/>
              <a:ext cx="104" cy="117"/>
            </a:xfrm>
            <a:custGeom>
              <a:avLst/>
              <a:gdLst>
                <a:gd name="T0" fmla="*/ 6 w 44"/>
                <a:gd name="T1" fmla="*/ 8 h 49"/>
                <a:gd name="T2" fmla="*/ 22 w 44"/>
                <a:gd name="T3" fmla="*/ 0 h 49"/>
                <a:gd name="T4" fmla="*/ 38 w 44"/>
                <a:gd name="T5" fmla="*/ 8 h 49"/>
                <a:gd name="T6" fmla="*/ 44 w 44"/>
                <a:gd name="T7" fmla="*/ 25 h 49"/>
                <a:gd name="T8" fmla="*/ 38 w 44"/>
                <a:gd name="T9" fmla="*/ 43 h 49"/>
                <a:gd name="T10" fmla="*/ 22 w 44"/>
                <a:gd name="T11" fmla="*/ 49 h 49"/>
                <a:gd name="T12" fmla="*/ 7 w 44"/>
                <a:gd name="T13" fmla="*/ 45 h 49"/>
                <a:gd name="T14" fmla="*/ 0 w 44"/>
                <a:gd name="T15" fmla="*/ 25 h 49"/>
                <a:gd name="T16" fmla="*/ 6 w 44"/>
                <a:gd name="T17" fmla="*/ 8 h 49"/>
                <a:gd name="T18" fmla="*/ 22 w 44"/>
                <a:gd name="T19" fmla="*/ 43 h 49"/>
                <a:gd name="T20" fmla="*/ 36 w 44"/>
                <a:gd name="T21" fmla="*/ 25 h 49"/>
                <a:gd name="T22" fmla="*/ 22 w 44"/>
                <a:gd name="T23" fmla="*/ 8 h 49"/>
                <a:gd name="T24" fmla="*/ 8 w 44"/>
                <a:gd name="T25" fmla="*/ 25 h 49"/>
                <a:gd name="T26" fmla="*/ 22 w 44"/>
                <a:gd name="T27" fmla="*/ 4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49">
                  <a:moveTo>
                    <a:pt x="6" y="8"/>
                  </a:moveTo>
                  <a:cubicBezTo>
                    <a:pt x="10" y="3"/>
                    <a:pt x="16" y="0"/>
                    <a:pt x="22" y="0"/>
                  </a:cubicBezTo>
                  <a:cubicBezTo>
                    <a:pt x="29" y="0"/>
                    <a:pt x="34" y="3"/>
                    <a:pt x="38" y="8"/>
                  </a:cubicBezTo>
                  <a:cubicBezTo>
                    <a:pt x="42" y="12"/>
                    <a:pt x="44" y="18"/>
                    <a:pt x="44" y="25"/>
                  </a:cubicBezTo>
                  <a:cubicBezTo>
                    <a:pt x="44" y="33"/>
                    <a:pt x="42" y="38"/>
                    <a:pt x="38" y="43"/>
                  </a:cubicBezTo>
                  <a:cubicBezTo>
                    <a:pt x="34" y="47"/>
                    <a:pt x="29" y="49"/>
                    <a:pt x="22" y="49"/>
                  </a:cubicBezTo>
                  <a:cubicBezTo>
                    <a:pt x="16" y="49"/>
                    <a:pt x="11" y="48"/>
                    <a:pt x="7" y="45"/>
                  </a:cubicBezTo>
                  <a:cubicBezTo>
                    <a:pt x="3" y="40"/>
                    <a:pt x="0" y="34"/>
                    <a:pt x="0" y="25"/>
                  </a:cubicBezTo>
                  <a:cubicBezTo>
                    <a:pt x="0" y="18"/>
                    <a:pt x="2" y="12"/>
                    <a:pt x="6" y="8"/>
                  </a:cubicBezTo>
                  <a:close/>
                  <a:moveTo>
                    <a:pt x="22" y="43"/>
                  </a:moveTo>
                  <a:cubicBezTo>
                    <a:pt x="30" y="43"/>
                    <a:pt x="35" y="37"/>
                    <a:pt x="36" y="25"/>
                  </a:cubicBezTo>
                  <a:cubicBezTo>
                    <a:pt x="35" y="14"/>
                    <a:pt x="30" y="8"/>
                    <a:pt x="22" y="8"/>
                  </a:cubicBezTo>
                  <a:cubicBezTo>
                    <a:pt x="13" y="8"/>
                    <a:pt x="9" y="14"/>
                    <a:pt x="8" y="25"/>
                  </a:cubicBezTo>
                  <a:cubicBezTo>
                    <a:pt x="9" y="37"/>
                    <a:pt x="13" y="43"/>
                    <a:pt x="22" y="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" name="Freeform 39"/>
            <p:cNvSpPr>
              <a:spLocks/>
            </p:cNvSpPr>
            <p:nvPr/>
          </p:nvSpPr>
          <p:spPr bwMode="auto">
            <a:xfrm>
              <a:off x="3617" y="1622"/>
              <a:ext cx="90" cy="117"/>
            </a:xfrm>
            <a:custGeom>
              <a:avLst/>
              <a:gdLst>
                <a:gd name="T0" fmla="*/ 38 w 38"/>
                <a:gd name="T1" fmla="*/ 49 h 49"/>
                <a:gd name="T2" fmla="*/ 31 w 38"/>
                <a:gd name="T3" fmla="*/ 49 h 49"/>
                <a:gd name="T4" fmla="*/ 31 w 38"/>
                <a:gd name="T5" fmla="*/ 20 h 49"/>
                <a:gd name="T6" fmla="*/ 20 w 38"/>
                <a:gd name="T7" fmla="*/ 8 h 49"/>
                <a:gd name="T8" fmla="*/ 12 w 38"/>
                <a:gd name="T9" fmla="*/ 12 h 49"/>
                <a:gd name="T10" fmla="*/ 8 w 38"/>
                <a:gd name="T11" fmla="*/ 23 h 49"/>
                <a:gd name="T12" fmla="*/ 8 w 38"/>
                <a:gd name="T13" fmla="*/ 49 h 49"/>
                <a:gd name="T14" fmla="*/ 0 w 38"/>
                <a:gd name="T15" fmla="*/ 49 h 49"/>
                <a:gd name="T16" fmla="*/ 0 w 38"/>
                <a:gd name="T17" fmla="*/ 2 h 49"/>
                <a:gd name="T18" fmla="*/ 8 w 38"/>
                <a:gd name="T19" fmla="*/ 2 h 49"/>
                <a:gd name="T20" fmla="*/ 8 w 38"/>
                <a:gd name="T21" fmla="*/ 9 h 49"/>
                <a:gd name="T22" fmla="*/ 22 w 38"/>
                <a:gd name="T23" fmla="*/ 0 h 49"/>
                <a:gd name="T24" fmla="*/ 38 w 38"/>
                <a:gd name="T25" fmla="*/ 17 h 49"/>
                <a:gd name="T26" fmla="*/ 38 w 38"/>
                <a:gd name="T2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9">
                  <a:moveTo>
                    <a:pt x="38" y="49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2"/>
                    <a:pt x="28" y="7"/>
                    <a:pt x="20" y="8"/>
                  </a:cubicBezTo>
                  <a:cubicBezTo>
                    <a:pt x="17" y="8"/>
                    <a:pt x="14" y="9"/>
                    <a:pt x="12" y="12"/>
                  </a:cubicBezTo>
                  <a:cubicBezTo>
                    <a:pt x="9" y="14"/>
                    <a:pt x="8" y="18"/>
                    <a:pt x="8" y="23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1" y="3"/>
                    <a:pt x="16" y="0"/>
                    <a:pt x="22" y="0"/>
                  </a:cubicBezTo>
                  <a:cubicBezTo>
                    <a:pt x="33" y="1"/>
                    <a:pt x="38" y="6"/>
                    <a:pt x="38" y="17"/>
                  </a:cubicBezTo>
                  <a:lnTo>
                    <a:pt x="38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" name="Freeform 40"/>
            <p:cNvSpPr>
              <a:spLocks noEditPoints="1"/>
            </p:cNvSpPr>
            <p:nvPr/>
          </p:nvSpPr>
          <p:spPr bwMode="auto">
            <a:xfrm>
              <a:off x="3797" y="1587"/>
              <a:ext cx="121" cy="152"/>
            </a:xfrm>
            <a:custGeom>
              <a:avLst/>
              <a:gdLst>
                <a:gd name="T0" fmla="*/ 0 w 51"/>
                <a:gd name="T1" fmla="*/ 0 h 64"/>
                <a:gd name="T2" fmla="*/ 29 w 51"/>
                <a:gd name="T3" fmla="*/ 0 h 64"/>
                <a:gd name="T4" fmla="*/ 47 w 51"/>
                <a:gd name="T5" fmla="*/ 16 h 64"/>
                <a:gd name="T6" fmla="*/ 39 w 51"/>
                <a:gd name="T7" fmla="*/ 29 h 64"/>
                <a:gd name="T8" fmla="*/ 51 w 51"/>
                <a:gd name="T9" fmla="*/ 45 h 64"/>
                <a:gd name="T10" fmla="*/ 46 w 51"/>
                <a:gd name="T11" fmla="*/ 57 h 64"/>
                <a:gd name="T12" fmla="*/ 28 w 51"/>
                <a:gd name="T13" fmla="*/ 64 h 64"/>
                <a:gd name="T14" fmla="*/ 0 w 51"/>
                <a:gd name="T15" fmla="*/ 64 h 64"/>
                <a:gd name="T16" fmla="*/ 0 w 51"/>
                <a:gd name="T17" fmla="*/ 0 h 64"/>
                <a:gd name="T18" fmla="*/ 9 w 51"/>
                <a:gd name="T19" fmla="*/ 27 h 64"/>
                <a:gd name="T20" fmla="*/ 25 w 51"/>
                <a:gd name="T21" fmla="*/ 27 h 64"/>
                <a:gd name="T22" fmla="*/ 38 w 51"/>
                <a:gd name="T23" fmla="*/ 16 h 64"/>
                <a:gd name="T24" fmla="*/ 25 w 51"/>
                <a:gd name="T25" fmla="*/ 7 h 64"/>
                <a:gd name="T26" fmla="*/ 9 w 51"/>
                <a:gd name="T27" fmla="*/ 7 h 64"/>
                <a:gd name="T28" fmla="*/ 9 w 51"/>
                <a:gd name="T29" fmla="*/ 27 h 64"/>
                <a:gd name="T30" fmla="*/ 9 w 51"/>
                <a:gd name="T31" fmla="*/ 57 h 64"/>
                <a:gd name="T32" fmla="*/ 28 w 51"/>
                <a:gd name="T33" fmla="*/ 57 h 64"/>
                <a:gd name="T34" fmla="*/ 42 w 51"/>
                <a:gd name="T35" fmla="*/ 45 h 64"/>
                <a:gd name="T36" fmla="*/ 26 w 51"/>
                <a:gd name="T37" fmla="*/ 34 h 64"/>
                <a:gd name="T38" fmla="*/ 9 w 51"/>
                <a:gd name="T39" fmla="*/ 34 h 64"/>
                <a:gd name="T40" fmla="*/ 9 w 51"/>
                <a:gd name="T41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64">
                  <a:moveTo>
                    <a:pt x="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41" y="0"/>
                    <a:pt x="47" y="6"/>
                    <a:pt x="47" y="16"/>
                  </a:cubicBezTo>
                  <a:cubicBezTo>
                    <a:pt x="47" y="22"/>
                    <a:pt x="44" y="27"/>
                    <a:pt x="39" y="29"/>
                  </a:cubicBezTo>
                  <a:cubicBezTo>
                    <a:pt x="47" y="32"/>
                    <a:pt x="51" y="37"/>
                    <a:pt x="51" y="45"/>
                  </a:cubicBezTo>
                  <a:cubicBezTo>
                    <a:pt x="51" y="50"/>
                    <a:pt x="49" y="54"/>
                    <a:pt x="46" y="57"/>
                  </a:cubicBezTo>
                  <a:cubicBezTo>
                    <a:pt x="42" y="61"/>
                    <a:pt x="36" y="64"/>
                    <a:pt x="28" y="64"/>
                  </a:cubicBezTo>
                  <a:cubicBezTo>
                    <a:pt x="0" y="64"/>
                    <a:pt x="0" y="64"/>
                    <a:pt x="0" y="64"/>
                  </a:cubicBezTo>
                  <a:lnTo>
                    <a:pt x="0" y="0"/>
                  </a:lnTo>
                  <a:close/>
                  <a:moveTo>
                    <a:pt x="9" y="27"/>
                  </a:moveTo>
                  <a:cubicBezTo>
                    <a:pt x="25" y="27"/>
                    <a:pt x="25" y="27"/>
                    <a:pt x="25" y="27"/>
                  </a:cubicBezTo>
                  <a:cubicBezTo>
                    <a:pt x="34" y="27"/>
                    <a:pt x="38" y="23"/>
                    <a:pt x="38" y="16"/>
                  </a:cubicBezTo>
                  <a:cubicBezTo>
                    <a:pt x="38" y="10"/>
                    <a:pt x="34" y="7"/>
                    <a:pt x="25" y="7"/>
                  </a:cubicBezTo>
                  <a:cubicBezTo>
                    <a:pt x="9" y="7"/>
                    <a:pt x="9" y="7"/>
                    <a:pt x="9" y="7"/>
                  </a:cubicBezTo>
                  <a:lnTo>
                    <a:pt x="9" y="27"/>
                  </a:lnTo>
                  <a:close/>
                  <a:moveTo>
                    <a:pt x="9" y="57"/>
                  </a:moveTo>
                  <a:cubicBezTo>
                    <a:pt x="28" y="57"/>
                    <a:pt x="28" y="57"/>
                    <a:pt x="28" y="57"/>
                  </a:cubicBezTo>
                  <a:cubicBezTo>
                    <a:pt x="37" y="56"/>
                    <a:pt x="41" y="52"/>
                    <a:pt x="42" y="45"/>
                  </a:cubicBezTo>
                  <a:cubicBezTo>
                    <a:pt x="42" y="38"/>
                    <a:pt x="37" y="34"/>
                    <a:pt x="26" y="34"/>
                  </a:cubicBezTo>
                  <a:cubicBezTo>
                    <a:pt x="9" y="34"/>
                    <a:pt x="9" y="34"/>
                    <a:pt x="9" y="34"/>
                  </a:cubicBezTo>
                  <a:lnTo>
                    <a:pt x="9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" name="Freeform 41"/>
            <p:cNvSpPr>
              <a:spLocks noEditPoints="1"/>
            </p:cNvSpPr>
            <p:nvPr/>
          </p:nvSpPr>
          <p:spPr bwMode="auto">
            <a:xfrm>
              <a:off x="3932" y="1622"/>
              <a:ext cx="106" cy="117"/>
            </a:xfrm>
            <a:custGeom>
              <a:avLst/>
              <a:gdLst>
                <a:gd name="T0" fmla="*/ 2 w 45"/>
                <a:gd name="T1" fmla="*/ 16 h 49"/>
                <a:gd name="T2" fmla="*/ 22 w 45"/>
                <a:gd name="T3" fmla="*/ 0 h 49"/>
                <a:gd name="T4" fmla="*/ 39 w 45"/>
                <a:gd name="T5" fmla="*/ 14 h 49"/>
                <a:gd name="T6" fmla="*/ 39 w 45"/>
                <a:gd name="T7" fmla="*/ 41 h 49"/>
                <a:gd name="T8" fmla="*/ 42 w 45"/>
                <a:gd name="T9" fmla="*/ 44 h 49"/>
                <a:gd name="T10" fmla="*/ 43 w 45"/>
                <a:gd name="T11" fmla="*/ 44 h 49"/>
                <a:gd name="T12" fmla="*/ 45 w 45"/>
                <a:gd name="T13" fmla="*/ 43 h 49"/>
                <a:gd name="T14" fmla="*/ 45 w 45"/>
                <a:gd name="T15" fmla="*/ 49 h 49"/>
                <a:gd name="T16" fmla="*/ 43 w 45"/>
                <a:gd name="T17" fmla="*/ 49 h 49"/>
                <a:gd name="T18" fmla="*/ 40 w 45"/>
                <a:gd name="T19" fmla="*/ 49 h 49"/>
                <a:gd name="T20" fmla="*/ 32 w 45"/>
                <a:gd name="T21" fmla="*/ 43 h 49"/>
                <a:gd name="T22" fmla="*/ 15 w 45"/>
                <a:gd name="T23" fmla="*/ 49 h 49"/>
                <a:gd name="T24" fmla="*/ 0 w 45"/>
                <a:gd name="T25" fmla="*/ 37 h 49"/>
                <a:gd name="T26" fmla="*/ 15 w 45"/>
                <a:gd name="T27" fmla="*/ 22 h 49"/>
                <a:gd name="T28" fmla="*/ 28 w 45"/>
                <a:gd name="T29" fmla="*/ 21 h 49"/>
                <a:gd name="T30" fmla="*/ 32 w 45"/>
                <a:gd name="T31" fmla="*/ 15 h 49"/>
                <a:gd name="T32" fmla="*/ 21 w 45"/>
                <a:gd name="T33" fmla="*/ 7 h 49"/>
                <a:gd name="T34" fmla="*/ 10 w 45"/>
                <a:gd name="T35" fmla="*/ 16 h 49"/>
                <a:gd name="T36" fmla="*/ 2 w 45"/>
                <a:gd name="T37" fmla="*/ 16 h 49"/>
                <a:gd name="T38" fmla="*/ 32 w 45"/>
                <a:gd name="T39" fmla="*/ 25 h 49"/>
                <a:gd name="T40" fmla="*/ 18 w 45"/>
                <a:gd name="T41" fmla="*/ 28 h 49"/>
                <a:gd name="T42" fmla="*/ 8 w 45"/>
                <a:gd name="T43" fmla="*/ 36 h 49"/>
                <a:gd name="T44" fmla="*/ 17 w 45"/>
                <a:gd name="T45" fmla="*/ 44 h 49"/>
                <a:gd name="T46" fmla="*/ 32 w 45"/>
                <a:gd name="T47" fmla="*/ 33 h 49"/>
                <a:gd name="T48" fmla="*/ 32 w 45"/>
                <a:gd name="T4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49">
                  <a:moveTo>
                    <a:pt x="2" y="16"/>
                  </a:moveTo>
                  <a:cubicBezTo>
                    <a:pt x="3" y="6"/>
                    <a:pt x="9" y="0"/>
                    <a:pt x="22" y="0"/>
                  </a:cubicBezTo>
                  <a:cubicBezTo>
                    <a:pt x="33" y="1"/>
                    <a:pt x="39" y="5"/>
                    <a:pt x="39" y="14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3"/>
                    <a:pt x="40" y="44"/>
                    <a:pt x="42" y="44"/>
                  </a:cubicBezTo>
                  <a:cubicBezTo>
                    <a:pt x="42" y="44"/>
                    <a:pt x="43" y="44"/>
                    <a:pt x="43" y="44"/>
                  </a:cubicBezTo>
                  <a:cubicBezTo>
                    <a:pt x="44" y="43"/>
                    <a:pt x="44" y="43"/>
                    <a:pt x="45" y="43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4" y="49"/>
                    <a:pt x="44" y="49"/>
                    <a:pt x="43" y="49"/>
                  </a:cubicBezTo>
                  <a:cubicBezTo>
                    <a:pt x="42" y="49"/>
                    <a:pt x="41" y="49"/>
                    <a:pt x="40" y="49"/>
                  </a:cubicBezTo>
                  <a:cubicBezTo>
                    <a:pt x="35" y="49"/>
                    <a:pt x="32" y="47"/>
                    <a:pt x="32" y="43"/>
                  </a:cubicBezTo>
                  <a:cubicBezTo>
                    <a:pt x="27" y="47"/>
                    <a:pt x="22" y="49"/>
                    <a:pt x="15" y="49"/>
                  </a:cubicBezTo>
                  <a:cubicBezTo>
                    <a:pt x="5" y="49"/>
                    <a:pt x="0" y="45"/>
                    <a:pt x="0" y="37"/>
                  </a:cubicBezTo>
                  <a:cubicBezTo>
                    <a:pt x="0" y="28"/>
                    <a:pt x="5" y="23"/>
                    <a:pt x="15" y="22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0" y="20"/>
                    <a:pt x="32" y="18"/>
                    <a:pt x="32" y="15"/>
                  </a:cubicBezTo>
                  <a:cubicBezTo>
                    <a:pt x="32" y="10"/>
                    <a:pt x="28" y="7"/>
                    <a:pt x="21" y="7"/>
                  </a:cubicBezTo>
                  <a:cubicBezTo>
                    <a:pt x="14" y="7"/>
                    <a:pt x="10" y="10"/>
                    <a:pt x="10" y="16"/>
                  </a:cubicBezTo>
                  <a:lnTo>
                    <a:pt x="2" y="16"/>
                  </a:lnTo>
                  <a:close/>
                  <a:moveTo>
                    <a:pt x="32" y="25"/>
                  </a:moveTo>
                  <a:cubicBezTo>
                    <a:pt x="30" y="26"/>
                    <a:pt x="25" y="27"/>
                    <a:pt x="18" y="28"/>
                  </a:cubicBezTo>
                  <a:cubicBezTo>
                    <a:pt x="12" y="29"/>
                    <a:pt x="8" y="31"/>
                    <a:pt x="8" y="36"/>
                  </a:cubicBezTo>
                  <a:cubicBezTo>
                    <a:pt x="8" y="41"/>
                    <a:pt x="11" y="44"/>
                    <a:pt x="17" y="44"/>
                  </a:cubicBezTo>
                  <a:cubicBezTo>
                    <a:pt x="26" y="43"/>
                    <a:pt x="31" y="39"/>
                    <a:pt x="32" y="33"/>
                  </a:cubicBezTo>
                  <a:lnTo>
                    <a:pt x="32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1" name="Freeform 42"/>
            <p:cNvSpPr>
              <a:spLocks/>
            </p:cNvSpPr>
            <p:nvPr/>
          </p:nvSpPr>
          <p:spPr bwMode="auto">
            <a:xfrm>
              <a:off x="4057" y="1622"/>
              <a:ext cx="90" cy="117"/>
            </a:xfrm>
            <a:custGeom>
              <a:avLst/>
              <a:gdLst>
                <a:gd name="T0" fmla="*/ 38 w 38"/>
                <a:gd name="T1" fmla="*/ 49 h 49"/>
                <a:gd name="T2" fmla="*/ 31 w 38"/>
                <a:gd name="T3" fmla="*/ 49 h 49"/>
                <a:gd name="T4" fmla="*/ 31 w 38"/>
                <a:gd name="T5" fmla="*/ 20 h 49"/>
                <a:gd name="T6" fmla="*/ 20 w 38"/>
                <a:gd name="T7" fmla="*/ 8 h 49"/>
                <a:gd name="T8" fmla="*/ 11 w 38"/>
                <a:gd name="T9" fmla="*/ 12 h 49"/>
                <a:gd name="T10" fmla="*/ 8 w 38"/>
                <a:gd name="T11" fmla="*/ 23 h 49"/>
                <a:gd name="T12" fmla="*/ 8 w 38"/>
                <a:gd name="T13" fmla="*/ 49 h 49"/>
                <a:gd name="T14" fmla="*/ 0 w 38"/>
                <a:gd name="T15" fmla="*/ 49 h 49"/>
                <a:gd name="T16" fmla="*/ 0 w 38"/>
                <a:gd name="T17" fmla="*/ 2 h 49"/>
                <a:gd name="T18" fmla="*/ 8 w 38"/>
                <a:gd name="T19" fmla="*/ 2 h 49"/>
                <a:gd name="T20" fmla="*/ 8 w 38"/>
                <a:gd name="T21" fmla="*/ 9 h 49"/>
                <a:gd name="T22" fmla="*/ 22 w 38"/>
                <a:gd name="T23" fmla="*/ 0 h 49"/>
                <a:gd name="T24" fmla="*/ 38 w 38"/>
                <a:gd name="T25" fmla="*/ 17 h 49"/>
                <a:gd name="T26" fmla="*/ 38 w 38"/>
                <a:gd name="T2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9">
                  <a:moveTo>
                    <a:pt x="38" y="49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2"/>
                    <a:pt x="28" y="7"/>
                    <a:pt x="20" y="8"/>
                  </a:cubicBezTo>
                  <a:cubicBezTo>
                    <a:pt x="17" y="8"/>
                    <a:pt x="14" y="9"/>
                    <a:pt x="11" y="12"/>
                  </a:cubicBezTo>
                  <a:cubicBezTo>
                    <a:pt x="9" y="14"/>
                    <a:pt x="8" y="18"/>
                    <a:pt x="8" y="23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1" y="3"/>
                    <a:pt x="16" y="0"/>
                    <a:pt x="22" y="0"/>
                  </a:cubicBezTo>
                  <a:cubicBezTo>
                    <a:pt x="33" y="1"/>
                    <a:pt x="38" y="6"/>
                    <a:pt x="38" y="17"/>
                  </a:cubicBezTo>
                  <a:lnTo>
                    <a:pt x="38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2" name="Freeform 43"/>
            <p:cNvSpPr>
              <a:spLocks/>
            </p:cNvSpPr>
            <p:nvPr/>
          </p:nvSpPr>
          <p:spPr bwMode="auto">
            <a:xfrm>
              <a:off x="4176" y="1587"/>
              <a:ext cx="94" cy="152"/>
            </a:xfrm>
            <a:custGeom>
              <a:avLst/>
              <a:gdLst>
                <a:gd name="T0" fmla="*/ 94 w 94"/>
                <a:gd name="T1" fmla="*/ 152 h 152"/>
                <a:gd name="T2" fmla="*/ 68 w 94"/>
                <a:gd name="T3" fmla="*/ 152 h 152"/>
                <a:gd name="T4" fmla="*/ 35 w 94"/>
                <a:gd name="T5" fmla="*/ 95 h 152"/>
                <a:gd name="T6" fmla="*/ 19 w 94"/>
                <a:gd name="T7" fmla="*/ 109 h 152"/>
                <a:gd name="T8" fmla="*/ 19 w 94"/>
                <a:gd name="T9" fmla="*/ 152 h 152"/>
                <a:gd name="T10" fmla="*/ 0 w 94"/>
                <a:gd name="T11" fmla="*/ 152 h 152"/>
                <a:gd name="T12" fmla="*/ 0 w 94"/>
                <a:gd name="T13" fmla="*/ 0 h 152"/>
                <a:gd name="T14" fmla="*/ 19 w 94"/>
                <a:gd name="T15" fmla="*/ 0 h 152"/>
                <a:gd name="T16" fmla="*/ 19 w 94"/>
                <a:gd name="T17" fmla="*/ 88 h 152"/>
                <a:gd name="T18" fmla="*/ 68 w 94"/>
                <a:gd name="T19" fmla="*/ 40 h 152"/>
                <a:gd name="T20" fmla="*/ 92 w 94"/>
                <a:gd name="T21" fmla="*/ 40 h 152"/>
                <a:gd name="T22" fmla="*/ 49 w 94"/>
                <a:gd name="T23" fmla="*/ 83 h 152"/>
                <a:gd name="T24" fmla="*/ 94 w 94"/>
                <a:gd name="T25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52">
                  <a:moveTo>
                    <a:pt x="94" y="152"/>
                  </a:moveTo>
                  <a:lnTo>
                    <a:pt x="68" y="152"/>
                  </a:lnTo>
                  <a:lnTo>
                    <a:pt x="35" y="95"/>
                  </a:lnTo>
                  <a:lnTo>
                    <a:pt x="19" y="109"/>
                  </a:lnTo>
                  <a:lnTo>
                    <a:pt x="19" y="152"/>
                  </a:lnTo>
                  <a:lnTo>
                    <a:pt x="0" y="15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88"/>
                  </a:lnTo>
                  <a:lnTo>
                    <a:pt x="68" y="40"/>
                  </a:lnTo>
                  <a:lnTo>
                    <a:pt x="92" y="40"/>
                  </a:lnTo>
                  <a:lnTo>
                    <a:pt x="49" y="83"/>
                  </a:lnTo>
                  <a:lnTo>
                    <a:pt x="94" y="1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3" name="Rectangle 44"/>
            <p:cNvSpPr>
              <a:spLocks noChangeArrowheads="1"/>
            </p:cNvSpPr>
            <p:nvPr/>
          </p:nvSpPr>
          <p:spPr bwMode="auto">
            <a:xfrm>
              <a:off x="1908" y="1792"/>
              <a:ext cx="2717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4" name="Freeform 45"/>
            <p:cNvSpPr>
              <a:spLocks noEditPoints="1"/>
            </p:cNvSpPr>
            <p:nvPr/>
          </p:nvSpPr>
          <p:spPr bwMode="auto">
            <a:xfrm>
              <a:off x="1913" y="1851"/>
              <a:ext cx="258" cy="195"/>
            </a:xfrm>
            <a:custGeom>
              <a:avLst/>
              <a:gdLst>
                <a:gd name="T0" fmla="*/ 89 w 109"/>
                <a:gd name="T1" fmla="*/ 11 h 82"/>
                <a:gd name="T2" fmla="*/ 61 w 109"/>
                <a:gd name="T3" fmla="*/ 12 h 82"/>
                <a:gd name="T4" fmla="*/ 89 w 109"/>
                <a:gd name="T5" fmla="*/ 20 h 82"/>
                <a:gd name="T6" fmla="*/ 98 w 109"/>
                <a:gd name="T7" fmla="*/ 13 h 82"/>
                <a:gd name="T8" fmla="*/ 109 w 109"/>
                <a:gd name="T9" fmla="*/ 22 h 82"/>
                <a:gd name="T10" fmla="*/ 61 w 109"/>
                <a:gd name="T11" fmla="*/ 30 h 82"/>
                <a:gd name="T12" fmla="*/ 81 w 109"/>
                <a:gd name="T13" fmla="*/ 26 h 82"/>
                <a:gd name="T14" fmla="*/ 92 w 109"/>
                <a:gd name="T15" fmla="*/ 32 h 82"/>
                <a:gd name="T16" fmla="*/ 87 w 109"/>
                <a:gd name="T17" fmla="*/ 36 h 82"/>
                <a:gd name="T18" fmla="*/ 87 w 109"/>
                <a:gd name="T19" fmla="*/ 57 h 82"/>
                <a:gd name="T20" fmla="*/ 77 w 109"/>
                <a:gd name="T21" fmla="*/ 56 h 82"/>
                <a:gd name="T22" fmla="*/ 61 w 109"/>
                <a:gd name="T23" fmla="*/ 67 h 82"/>
                <a:gd name="T24" fmla="*/ 84 w 109"/>
                <a:gd name="T25" fmla="*/ 61 h 82"/>
                <a:gd name="T26" fmla="*/ 96 w 109"/>
                <a:gd name="T27" fmla="*/ 68 h 82"/>
                <a:gd name="T28" fmla="*/ 61 w 109"/>
                <a:gd name="T29" fmla="*/ 69 h 82"/>
                <a:gd name="T30" fmla="*/ 87 w 109"/>
                <a:gd name="T31" fmla="*/ 78 h 82"/>
                <a:gd name="T32" fmla="*/ 96 w 109"/>
                <a:gd name="T33" fmla="*/ 72 h 82"/>
                <a:gd name="T34" fmla="*/ 105 w 109"/>
                <a:gd name="T35" fmla="*/ 81 h 82"/>
                <a:gd name="T36" fmla="*/ 9 w 109"/>
                <a:gd name="T37" fmla="*/ 82 h 82"/>
                <a:gd name="T38" fmla="*/ 49 w 109"/>
                <a:gd name="T39" fmla="*/ 78 h 82"/>
                <a:gd name="T40" fmla="*/ 26 w 109"/>
                <a:gd name="T41" fmla="*/ 69 h 82"/>
                <a:gd name="T42" fmla="*/ 21 w 109"/>
                <a:gd name="T43" fmla="*/ 67 h 82"/>
                <a:gd name="T44" fmla="*/ 49 w 109"/>
                <a:gd name="T45" fmla="*/ 56 h 82"/>
                <a:gd name="T46" fmla="*/ 34 w 109"/>
                <a:gd name="T47" fmla="*/ 58 h 82"/>
                <a:gd name="T48" fmla="*/ 24 w 109"/>
                <a:gd name="T49" fmla="*/ 49 h 82"/>
                <a:gd name="T50" fmla="*/ 23 w 109"/>
                <a:gd name="T51" fmla="*/ 26 h 82"/>
                <a:gd name="T52" fmla="*/ 49 w 109"/>
                <a:gd name="T53" fmla="*/ 30 h 82"/>
                <a:gd name="T54" fmla="*/ 5 w 109"/>
                <a:gd name="T55" fmla="*/ 22 h 82"/>
                <a:gd name="T56" fmla="*/ 0 w 109"/>
                <a:gd name="T57" fmla="*/ 20 h 82"/>
                <a:gd name="T58" fmla="*/ 49 w 109"/>
                <a:gd name="T59" fmla="*/ 13 h 82"/>
                <a:gd name="T60" fmla="*/ 11 w 109"/>
                <a:gd name="T61" fmla="*/ 11 h 82"/>
                <a:gd name="T62" fmla="*/ 80 w 109"/>
                <a:gd name="T63" fmla="*/ 0 h 82"/>
                <a:gd name="T64" fmla="*/ 49 w 109"/>
                <a:gd name="T65" fmla="*/ 32 h 82"/>
                <a:gd name="T66" fmla="*/ 34 w 109"/>
                <a:gd name="T67" fmla="*/ 42 h 82"/>
                <a:gd name="T68" fmla="*/ 49 w 109"/>
                <a:gd name="T69" fmla="*/ 32 h 82"/>
                <a:gd name="T70" fmla="*/ 34 w 109"/>
                <a:gd name="T71" fmla="*/ 49 h 82"/>
                <a:gd name="T72" fmla="*/ 49 w 109"/>
                <a:gd name="T73" fmla="*/ 54 h 82"/>
                <a:gd name="T74" fmla="*/ 34 w 109"/>
                <a:gd name="T75" fmla="*/ 44 h 82"/>
                <a:gd name="T76" fmla="*/ 77 w 109"/>
                <a:gd name="T77" fmla="*/ 42 h 82"/>
                <a:gd name="T78" fmla="*/ 61 w 109"/>
                <a:gd name="T79" fmla="*/ 32 h 82"/>
                <a:gd name="T80" fmla="*/ 77 w 109"/>
                <a:gd name="T81" fmla="*/ 54 h 82"/>
                <a:gd name="T82" fmla="*/ 61 w 109"/>
                <a:gd name="T83" fmla="*/ 44 h 82"/>
                <a:gd name="T84" fmla="*/ 77 w 109"/>
                <a:gd name="T85" fmla="*/ 5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9" h="82">
                  <a:moveTo>
                    <a:pt x="91" y="10"/>
                  </a:moveTo>
                  <a:cubicBezTo>
                    <a:pt x="89" y="11"/>
                    <a:pt x="89" y="11"/>
                    <a:pt x="89" y="11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75" y="11"/>
                    <a:pt x="68" y="11"/>
                    <a:pt x="61" y="12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4" y="58"/>
                    <a:pt x="81" y="60"/>
                    <a:pt x="77" y="61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61" y="67"/>
                    <a:pt x="61" y="67"/>
                    <a:pt x="61" y="67"/>
                  </a:cubicBezTo>
                  <a:cubicBezTo>
                    <a:pt x="77" y="67"/>
                    <a:pt x="77" y="67"/>
                    <a:pt x="77" y="67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96" y="68"/>
                    <a:pt x="96" y="68"/>
                    <a:pt x="96" y="68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95" y="72"/>
                    <a:pt x="95" y="72"/>
                    <a:pt x="95" y="72"/>
                  </a:cubicBezTo>
                  <a:cubicBezTo>
                    <a:pt x="96" y="72"/>
                    <a:pt x="96" y="72"/>
                    <a:pt x="96" y="72"/>
                  </a:cubicBezTo>
                  <a:cubicBezTo>
                    <a:pt x="105" y="80"/>
                    <a:pt x="105" y="80"/>
                    <a:pt x="105" y="80"/>
                  </a:cubicBezTo>
                  <a:cubicBezTo>
                    <a:pt x="105" y="81"/>
                    <a:pt x="105" y="81"/>
                    <a:pt x="105" y="81"/>
                  </a:cubicBezTo>
                  <a:cubicBezTo>
                    <a:pt x="11" y="81"/>
                    <a:pt x="11" y="81"/>
                    <a:pt x="11" y="81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26" y="69"/>
                    <a:pt x="26" y="69"/>
                    <a:pt x="26" y="69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49" y="67"/>
                    <a:pt x="49" y="67"/>
                    <a:pt x="49" y="67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1" y="59"/>
                    <a:pt x="27" y="60"/>
                    <a:pt x="23" y="60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36" y="14"/>
                    <a:pt x="24" y="13"/>
                    <a:pt x="13" y="12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26" y="11"/>
                    <a:pt x="39" y="10"/>
                    <a:pt x="49" y="8"/>
                  </a:cubicBezTo>
                  <a:cubicBezTo>
                    <a:pt x="59" y="6"/>
                    <a:pt x="69" y="4"/>
                    <a:pt x="80" y="0"/>
                  </a:cubicBezTo>
                  <a:lnTo>
                    <a:pt x="91" y="10"/>
                  </a:lnTo>
                  <a:close/>
                  <a:moveTo>
                    <a:pt x="49" y="32"/>
                  </a:moveTo>
                  <a:cubicBezTo>
                    <a:pt x="34" y="32"/>
                    <a:pt x="34" y="32"/>
                    <a:pt x="34" y="3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49" y="42"/>
                    <a:pt x="49" y="42"/>
                    <a:pt x="49" y="42"/>
                  </a:cubicBezTo>
                  <a:lnTo>
                    <a:pt x="49" y="32"/>
                  </a:lnTo>
                  <a:close/>
                  <a:moveTo>
                    <a:pt x="34" y="44"/>
                  </a:moveTo>
                  <a:cubicBezTo>
                    <a:pt x="34" y="49"/>
                    <a:pt x="34" y="49"/>
                    <a:pt x="34" y="49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44"/>
                    <a:pt x="49" y="44"/>
                    <a:pt x="49" y="44"/>
                  </a:cubicBezTo>
                  <a:lnTo>
                    <a:pt x="34" y="44"/>
                  </a:lnTo>
                  <a:close/>
                  <a:moveTo>
                    <a:pt x="61" y="42"/>
                  </a:moveTo>
                  <a:cubicBezTo>
                    <a:pt x="77" y="42"/>
                    <a:pt x="77" y="42"/>
                    <a:pt x="77" y="4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61" y="32"/>
                    <a:pt x="61" y="32"/>
                    <a:pt x="61" y="32"/>
                  </a:cubicBezTo>
                  <a:lnTo>
                    <a:pt x="61" y="42"/>
                  </a:lnTo>
                  <a:close/>
                  <a:moveTo>
                    <a:pt x="77" y="54"/>
                  </a:moveTo>
                  <a:cubicBezTo>
                    <a:pt x="77" y="44"/>
                    <a:pt x="77" y="44"/>
                    <a:pt x="77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1" y="54"/>
                    <a:pt x="61" y="54"/>
                    <a:pt x="61" y="54"/>
                  </a:cubicBezTo>
                  <a:lnTo>
                    <a:pt x="77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5" name="Freeform 46"/>
            <p:cNvSpPr>
              <a:spLocks noEditPoints="1"/>
            </p:cNvSpPr>
            <p:nvPr/>
          </p:nvSpPr>
          <p:spPr bwMode="auto">
            <a:xfrm>
              <a:off x="2188" y="1844"/>
              <a:ext cx="248" cy="214"/>
            </a:xfrm>
            <a:custGeom>
              <a:avLst/>
              <a:gdLst>
                <a:gd name="T0" fmla="*/ 17 w 105"/>
                <a:gd name="T1" fmla="*/ 13 h 90"/>
                <a:gd name="T2" fmla="*/ 27 w 105"/>
                <a:gd name="T3" fmla="*/ 20 h 90"/>
                <a:gd name="T4" fmla="*/ 82 w 105"/>
                <a:gd name="T5" fmla="*/ 20 h 90"/>
                <a:gd name="T6" fmla="*/ 89 w 105"/>
                <a:gd name="T7" fmla="*/ 13 h 90"/>
                <a:gd name="T8" fmla="*/ 90 w 105"/>
                <a:gd name="T9" fmla="*/ 13 h 90"/>
                <a:gd name="T10" fmla="*/ 101 w 105"/>
                <a:gd name="T11" fmla="*/ 21 h 90"/>
                <a:gd name="T12" fmla="*/ 101 w 105"/>
                <a:gd name="T13" fmla="*/ 22 h 90"/>
                <a:gd name="T14" fmla="*/ 28 w 105"/>
                <a:gd name="T15" fmla="*/ 22 h 90"/>
                <a:gd name="T16" fmla="*/ 28 w 105"/>
                <a:gd name="T17" fmla="*/ 42 h 90"/>
                <a:gd name="T18" fmla="*/ 51 w 105"/>
                <a:gd name="T19" fmla="*/ 42 h 90"/>
                <a:gd name="T20" fmla="*/ 52 w 105"/>
                <a:gd name="T21" fmla="*/ 27 h 90"/>
                <a:gd name="T22" fmla="*/ 51 w 105"/>
                <a:gd name="T23" fmla="*/ 23 h 90"/>
                <a:gd name="T24" fmla="*/ 66 w 105"/>
                <a:gd name="T25" fmla="*/ 28 h 90"/>
                <a:gd name="T26" fmla="*/ 66 w 105"/>
                <a:gd name="T27" fmla="*/ 29 h 90"/>
                <a:gd name="T28" fmla="*/ 62 w 105"/>
                <a:gd name="T29" fmla="*/ 31 h 90"/>
                <a:gd name="T30" fmla="*/ 62 w 105"/>
                <a:gd name="T31" fmla="*/ 42 h 90"/>
                <a:gd name="T32" fmla="*/ 81 w 105"/>
                <a:gd name="T33" fmla="*/ 42 h 90"/>
                <a:gd name="T34" fmla="*/ 88 w 105"/>
                <a:gd name="T35" fmla="*/ 36 h 90"/>
                <a:gd name="T36" fmla="*/ 89 w 105"/>
                <a:gd name="T37" fmla="*/ 36 h 90"/>
                <a:gd name="T38" fmla="*/ 99 w 105"/>
                <a:gd name="T39" fmla="*/ 43 h 90"/>
                <a:gd name="T40" fmla="*/ 99 w 105"/>
                <a:gd name="T41" fmla="*/ 44 h 90"/>
                <a:gd name="T42" fmla="*/ 64 w 105"/>
                <a:gd name="T43" fmla="*/ 44 h 90"/>
                <a:gd name="T44" fmla="*/ 78 w 105"/>
                <a:gd name="T45" fmla="*/ 68 h 90"/>
                <a:gd name="T46" fmla="*/ 105 w 105"/>
                <a:gd name="T47" fmla="*/ 81 h 90"/>
                <a:gd name="T48" fmla="*/ 104 w 105"/>
                <a:gd name="T49" fmla="*/ 82 h 90"/>
                <a:gd name="T50" fmla="*/ 87 w 105"/>
                <a:gd name="T51" fmla="*/ 90 h 90"/>
                <a:gd name="T52" fmla="*/ 70 w 105"/>
                <a:gd name="T53" fmla="*/ 72 h 90"/>
                <a:gd name="T54" fmla="*/ 62 w 105"/>
                <a:gd name="T55" fmla="*/ 51 h 90"/>
                <a:gd name="T56" fmla="*/ 48 w 105"/>
                <a:gd name="T57" fmla="*/ 76 h 90"/>
                <a:gd name="T58" fmla="*/ 18 w 105"/>
                <a:gd name="T59" fmla="*/ 90 h 90"/>
                <a:gd name="T60" fmla="*/ 18 w 105"/>
                <a:gd name="T61" fmla="*/ 88 h 90"/>
                <a:gd name="T62" fmla="*/ 42 w 105"/>
                <a:gd name="T63" fmla="*/ 71 h 90"/>
                <a:gd name="T64" fmla="*/ 51 w 105"/>
                <a:gd name="T65" fmla="*/ 49 h 90"/>
                <a:gd name="T66" fmla="*/ 51 w 105"/>
                <a:gd name="T67" fmla="*/ 44 h 90"/>
                <a:gd name="T68" fmla="*/ 30 w 105"/>
                <a:gd name="T69" fmla="*/ 44 h 90"/>
                <a:gd name="T70" fmla="*/ 29 w 105"/>
                <a:gd name="T71" fmla="*/ 46 h 90"/>
                <a:gd name="T72" fmla="*/ 28 w 105"/>
                <a:gd name="T73" fmla="*/ 45 h 90"/>
                <a:gd name="T74" fmla="*/ 22 w 105"/>
                <a:gd name="T75" fmla="*/ 68 h 90"/>
                <a:gd name="T76" fmla="*/ 0 w 105"/>
                <a:gd name="T77" fmla="*/ 88 h 90"/>
                <a:gd name="T78" fmla="*/ 0 w 105"/>
                <a:gd name="T79" fmla="*/ 86 h 90"/>
                <a:gd name="T80" fmla="*/ 13 w 105"/>
                <a:gd name="T81" fmla="*/ 65 h 90"/>
                <a:gd name="T82" fmla="*/ 17 w 105"/>
                <a:gd name="T83" fmla="*/ 45 h 90"/>
                <a:gd name="T84" fmla="*/ 17 w 105"/>
                <a:gd name="T85" fmla="*/ 13 h 90"/>
                <a:gd name="T86" fmla="*/ 45 w 105"/>
                <a:gd name="T87" fmla="*/ 0 h 90"/>
                <a:gd name="T88" fmla="*/ 58 w 105"/>
                <a:gd name="T89" fmla="*/ 5 h 90"/>
                <a:gd name="T90" fmla="*/ 65 w 105"/>
                <a:gd name="T91" fmla="*/ 12 h 90"/>
                <a:gd name="T92" fmla="*/ 60 w 105"/>
                <a:gd name="T93" fmla="*/ 18 h 90"/>
                <a:gd name="T94" fmla="*/ 53 w 105"/>
                <a:gd name="T95" fmla="*/ 16 h 90"/>
                <a:gd name="T96" fmla="*/ 51 w 105"/>
                <a:gd name="T97" fmla="*/ 10 h 90"/>
                <a:gd name="T98" fmla="*/ 44 w 105"/>
                <a:gd name="T99" fmla="*/ 2 h 90"/>
                <a:gd name="T100" fmla="*/ 45 w 105"/>
                <a:gd name="T10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5" h="90">
                  <a:moveTo>
                    <a:pt x="17" y="13"/>
                  </a:moveTo>
                  <a:cubicBezTo>
                    <a:pt x="27" y="20"/>
                    <a:pt x="27" y="20"/>
                    <a:pt x="27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101" y="21"/>
                    <a:pt x="101" y="21"/>
                    <a:pt x="101" y="21"/>
                  </a:cubicBezTo>
                  <a:cubicBezTo>
                    <a:pt x="101" y="22"/>
                    <a:pt x="101" y="22"/>
                    <a:pt x="101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2" y="31"/>
                    <a:pt x="62" y="31"/>
                    <a:pt x="62" y="31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9" y="36"/>
                    <a:pt x="89" y="36"/>
                    <a:pt x="89" y="36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9" y="44"/>
                    <a:pt x="99" y="44"/>
                    <a:pt x="99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6" y="54"/>
                    <a:pt x="71" y="61"/>
                    <a:pt x="78" y="68"/>
                  </a:cubicBezTo>
                  <a:cubicBezTo>
                    <a:pt x="85" y="74"/>
                    <a:pt x="94" y="78"/>
                    <a:pt x="105" y="81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96" y="83"/>
                    <a:pt x="91" y="85"/>
                    <a:pt x="87" y="90"/>
                  </a:cubicBezTo>
                  <a:cubicBezTo>
                    <a:pt x="79" y="84"/>
                    <a:pt x="74" y="78"/>
                    <a:pt x="70" y="72"/>
                  </a:cubicBezTo>
                  <a:cubicBezTo>
                    <a:pt x="66" y="66"/>
                    <a:pt x="63" y="59"/>
                    <a:pt x="62" y="51"/>
                  </a:cubicBezTo>
                  <a:cubicBezTo>
                    <a:pt x="59" y="60"/>
                    <a:pt x="55" y="69"/>
                    <a:pt x="48" y="76"/>
                  </a:cubicBezTo>
                  <a:cubicBezTo>
                    <a:pt x="42" y="83"/>
                    <a:pt x="32" y="88"/>
                    <a:pt x="18" y="90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30" y="83"/>
                    <a:pt x="38" y="77"/>
                    <a:pt x="42" y="71"/>
                  </a:cubicBezTo>
                  <a:cubicBezTo>
                    <a:pt x="47" y="64"/>
                    <a:pt x="50" y="56"/>
                    <a:pt x="51" y="49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7" y="53"/>
                    <a:pt x="25" y="61"/>
                    <a:pt x="22" y="68"/>
                  </a:cubicBezTo>
                  <a:cubicBezTo>
                    <a:pt x="18" y="76"/>
                    <a:pt x="11" y="82"/>
                    <a:pt x="0" y="88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6" y="78"/>
                    <a:pt x="11" y="71"/>
                    <a:pt x="13" y="65"/>
                  </a:cubicBezTo>
                  <a:cubicBezTo>
                    <a:pt x="15" y="58"/>
                    <a:pt x="16" y="51"/>
                    <a:pt x="17" y="45"/>
                  </a:cubicBezTo>
                  <a:lnTo>
                    <a:pt x="17" y="13"/>
                  </a:lnTo>
                  <a:close/>
                  <a:moveTo>
                    <a:pt x="45" y="0"/>
                  </a:moveTo>
                  <a:cubicBezTo>
                    <a:pt x="50" y="2"/>
                    <a:pt x="55" y="4"/>
                    <a:pt x="58" y="5"/>
                  </a:cubicBezTo>
                  <a:cubicBezTo>
                    <a:pt x="62" y="7"/>
                    <a:pt x="64" y="9"/>
                    <a:pt x="65" y="12"/>
                  </a:cubicBezTo>
                  <a:cubicBezTo>
                    <a:pt x="65" y="14"/>
                    <a:pt x="63" y="17"/>
                    <a:pt x="60" y="18"/>
                  </a:cubicBezTo>
                  <a:cubicBezTo>
                    <a:pt x="56" y="20"/>
                    <a:pt x="54" y="19"/>
                    <a:pt x="53" y="16"/>
                  </a:cubicBezTo>
                  <a:cubicBezTo>
                    <a:pt x="53" y="14"/>
                    <a:pt x="52" y="13"/>
                    <a:pt x="51" y="10"/>
                  </a:cubicBezTo>
                  <a:cubicBezTo>
                    <a:pt x="50" y="8"/>
                    <a:pt x="48" y="5"/>
                    <a:pt x="44" y="2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6" name="Freeform 47"/>
            <p:cNvSpPr>
              <a:spLocks noEditPoints="1"/>
            </p:cNvSpPr>
            <p:nvPr/>
          </p:nvSpPr>
          <p:spPr bwMode="auto">
            <a:xfrm>
              <a:off x="2457" y="1846"/>
              <a:ext cx="244" cy="215"/>
            </a:xfrm>
            <a:custGeom>
              <a:avLst/>
              <a:gdLst>
                <a:gd name="T0" fmla="*/ 25 w 103"/>
                <a:gd name="T1" fmla="*/ 60 h 90"/>
                <a:gd name="T2" fmla="*/ 25 w 103"/>
                <a:gd name="T3" fmla="*/ 73 h 90"/>
                <a:gd name="T4" fmla="*/ 13 w 103"/>
                <a:gd name="T5" fmla="*/ 76 h 90"/>
                <a:gd name="T6" fmla="*/ 15 w 103"/>
                <a:gd name="T7" fmla="*/ 60 h 90"/>
                <a:gd name="T8" fmla="*/ 15 w 103"/>
                <a:gd name="T9" fmla="*/ 40 h 90"/>
                <a:gd name="T10" fmla="*/ 14 w 103"/>
                <a:gd name="T11" fmla="*/ 31 h 90"/>
                <a:gd name="T12" fmla="*/ 25 w 103"/>
                <a:gd name="T13" fmla="*/ 36 h 90"/>
                <a:gd name="T14" fmla="*/ 45 w 103"/>
                <a:gd name="T15" fmla="*/ 36 h 90"/>
                <a:gd name="T16" fmla="*/ 45 w 103"/>
                <a:gd name="T17" fmla="*/ 27 h 90"/>
                <a:gd name="T18" fmla="*/ 45 w 103"/>
                <a:gd name="T19" fmla="*/ 22 h 90"/>
                <a:gd name="T20" fmla="*/ 5 w 103"/>
                <a:gd name="T21" fmla="*/ 22 h 90"/>
                <a:gd name="T22" fmla="*/ 4 w 103"/>
                <a:gd name="T23" fmla="*/ 23 h 90"/>
                <a:gd name="T24" fmla="*/ 0 w 103"/>
                <a:gd name="T25" fmla="*/ 20 h 90"/>
                <a:gd name="T26" fmla="*/ 83 w 103"/>
                <a:gd name="T27" fmla="*/ 20 h 90"/>
                <a:gd name="T28" fmla="*/ 91 w 103"/>
                <a:gd name="T29" fmla="*/ 12 h 90"/>
                <a:gd name="T30" fmla="*/ 92 w 103"/>
                <a:gd name="T31" fmla="*/ 12 h 90"/>
                <a:gd name="T32" fmla="*/ 103 w 103"/>
                <a:gd name="T33" fmla="*/ 21 h 90"/>
                <a:gd name="T34" fmla="*/ 103 w 103"/>
                <a:gd name="T35" fmla="*/ 22 h 90"/>
                <a:gd name="T36" fmla="*/ 55 w 103"/>
                <a:gd name="T37" fmla="*/ 22 h 90"/>
                <a:gd name="T38" fmla="*/ 55 w 103"/>
                <a:gd name="T39" fmla="*/ 36 h 90"/>
                <a:gd name="T40" fmla="*/ 75 w 103"/>
                <a:gd name="T41" fmla="*/ 36 h 90"/>
                <a:gd name="T42" fmla="*/ 79 w 103"/>
                <a:gd name="T43" fmla="*/ 31 h 90"/>
                <a:gd name="T44" fmla="*/ 81 w 103"/>
                <a:gd name="T45" fmla="*/ 31 h 90"/>
                <a:gd name="T46" fmla="*/ 91 w 103"/>
                <a:gd name="T47" fmla="*/ 36 h 90"/>
                <a:gd name="T48" fmla="*/ 91 w 103"/>
                <a:gd name="T49" fmla="*/ 37 h 90"/>
                <a:gd name="T50" fmla="*/ 85 w 103"/>
                <a:gd name="T51" fmla="*/ 42 h 90"/>
                <a:gd name="T52" fmla="*/ 85 w 103"/>
                <a:gd name="T53" fmla="*/ 57 h 90"/>
                <a:gd name="T54" fmla="*/ 85 w 103"/>
                <a:gd name="T55" fmla="*/ 69 h 90"/>
                <a:gd name="T56" fmla="*/ 72 w 103"/>
                <a:gd name="T57" fmla="*/ 78 h 90"/>
                <a:gd name="T58" fmla="*/ 58 w 103"/>
                <a:gd name="T59" fmla="*/ 68 h 90"/>
                <a:gd name="T60" fmla="*/ 58 w 103"/>
                <a:gd name="T61" fmla="*/ 67 h 90"/>
                <a:gd name="T62" fmla="*/ 75 w 103"/>
                <a:gd name="T63" fmla="*/ 64 h 90"/>
                <a:gd name="T64" fmla="*/ 75 w 103"/>
                <a:gd name="T65" fmla="*/ 38 h 90"/>
                <a:gd name="T66" fmla="*/ 55 w 103"/>
                <a:gd name="T67" fmla="*/ 38 h 90"/>
                <a:gd name="T68" fmla="*/ 55 w 103"/>
                <a:gd name="T69" fmla="*/ 67 h 90"/>
                <a:gd name="T70" fmla="*/ 55 w 103"/>
                <a:gd name="T71" fmla="*/ 85 h 90"/>
                <a:gd name="T72" fmla="*/ 43 w 103"/>
                <a:gd name="T73" fmla="*/ 90 h 90"/>
                <a:gd name="T74" fmla="*/ 45 w 103"/>
                <a:gd name="T75" fmla="*/ 67 h 90"/>
                <a:gd name="T76" fmla="*/ 45 w 103"/>
                <a:gd name="T77" fmla="*/ 38 h 90"/>
                <a:gd name="T78" fmla="*/ 25 w 103"/>
                <a:gd name="T79" fmla="*/ 38 h 90"/>
                <a:gd name="T80" fmla="*/ 25 w 103"/>
                <a:gd name="T81" fmla="*/ 60 h 90"/>
                <a:gd name="T82" fmla="*/ 37 w 103"/>
                <a:gd name="T83" fmla="*/ 0 h 90"/>
                <a:gd name="T84" fmla="*/ 51 w 103"/>
                <a:gd name="T85" fmla="*/ 5 h 90"/>
                <a:gd name="T86" fmla="*/ 59 w 103"/>
                <a:gd name="T87" fmla="*/ 10 h 90"/>
                <a:gd name="T88" fmla="*/ 54 w 103"/>
                <a:gd name="T89" fmla="*/ 18 h 90"/>
                <a:gd name="T90" fmla="*/ 46 w 103"/>
                <a:gd name="T91" fmla="*/ 15 h 90"/>
                <a:gd name="T92" fmla="*/ 44 w 103"/>
                <a:gd name="T93" fmla="*/ 9 h 90"/>
                <a:gd name="T94" fmla="*/ 37 w 103"/>
                <a:gd name="T95" fmla="*/ 2 h 90"/>
                <a:gd name="T96" fmla="*/ 37 w 103"/>
                <a:gd name="T9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3" h="90">
                  <a:moveTo>
                    <a:pt x="25" y="60"/>
                  </a:moveTo>
                  <a:cubicBezTo>
                    <a:pt x="25" y="73"/>
                    <a:pt x="25" y="73"/>
                    <a:pt x="25" y="73"/>
                  </a:cubicBezTo>
                  <a:cubicBezTo>
                    <a:pt x="22" y="75"/>
                    <a:pt x="18" y="75"/>
                    <a:pt x="13" y="76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75" y="36"/>
                    <a:pt x="75" y="36"/>
                    <a:pt x="75" y="36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91" y="36"/>
                    <a:pt x="91" y="36"/>
                    <a:pt x="91" y="36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5" y="69"/>
                    <a:pt x="85" y="69"/>
                    <a:pt x="85" y="69"/>
                  </a:cubicBezTo>
                  <a:cubicBezTo>
                    <a:pt x="85" y="73"/>
                    <a:pt x="81" y="77"/>
                    <a:pt x="72" y="78"/>
                  </a:cubicBezTo>
                  <a:cubicBezTo>
                    <a:pt x="72" y="75"/>
                    <a:pt x="68" y="71"/>
                    <a:pt x="58" y="68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69" y="69"/>
                    <a:pt x="75" y="68"/>
                    <a:pt x="75" y="64"/>
                  </a:cubicBezTo>
                  <a:cubicBezTo>
                    <a:pt x="75" y="38"/>
                    <a:pt x="75" y="38"/>
                    <a:pt x="75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85"/>
                    <a:pt x="55" y="85"/>
                    <a:pt x="55" y="85"/>
                  </a:cubicBezTo>
                  <a:cubicBezTo>
                    <a:pt x="53" y="87"/>
                    <a:pt x="49" y="89"/>
                    <a:pt x="43" y="90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25" y="38"/>
                    <a:pt x="25" y="38"/>
                    <a:pt x="25" y="38"/>
                  </a:cubicBezTo>
                  <a:lnTo>
                    <a:pt x="25" y="60"/>
                  </a:lnTo>
                  <a:close/>
                  <a:moveTo>
                    <a:pt x="37" y="0"/>
                  </a:moveTo>
                  <a:cubicBezTo>
                    <a:pt x="43" y="1"/>
                    <a:pt x="47" y="3"/>
                    <a:pt x="51" y="5"/>
                  </a:cubicBezTo>
                  <a:cubicBezTo>
                    <a:pt x="55" y="6"/>
                    <a:pt x="58" y="8"/>
                    <a:pt x="59" y="10"/>
                  </a:cubicBezTo>
                  <a:cubicBezTo>
                    <a:pt x="60" y="13"/>
                    <a:pt x="58" y="16"/>
                    <a:pt x="54" y="18"/>
                  </a:cubicBezTo>
                  <a:cubicBezTo>
                    <a:pt x="50" y="20"/>
                    <a:pt x="48" y="19"/>
                    <a:pt x="46" y="15"/>
                  </a:cubicBezTo>
                  <a:cubicBezTo>
                    <a:pt x="46" y="13"/>
                    <a:pt x="45" y="11"/>
                    <a:pt x="44" y="9"/>
                  </a:cubicBezTo>
                  <a:cubicBezTo>
                    <a:pt x="43" y="7"/>
                    <a:pt x="41" y="4"/>
                    <a:pt x="37" y="2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7" name="Freeform 48"/>
            <p:cNvSpPr>
              <a:spLocks/>
            </p:cNvSpPr>
            <p:nvPr/>
          </p:nvSpPr>
          <p:spPr bwMode="auto">
            <a:xfrm>
              <a:off x="2720" y="1846"/>
              <a:ext cx="251" cy="212"/>
            </a:xfrm>
            <a:custGeom>
              <a:avLst/>
              <a:gdLst>
                <a:gd name="T0" fmla="*/ 51 w 106"/>
                <a:gd name="T1" fmla="*/ 13 h 89"/>
                <a:gd name="T2" fmla="*/ 49 w 106"/>
                <a:gd name="T3" fmla="*/ 14 h 89"/>
                <a:gd name="T4" fmla="*/ 44 w 106"/>
                <a:gd name="T5" fmla="*/ 15 h 89"/>
                <a:gd name="T6" fmla="*/ 22 w 106"/>
                <a:gd name="T7" fmla="*/ 41 h 89"/>
                <a:gd name="T8" fmla="*/ 66 w 106"/>
                <a:gd name="T9" fmla="*/ 41 h 89"/>
                <a:gd name="T10" fmla="*/ 70 w 106"/>
                <a:gd name="T11" fmla="*/ 36 h 89"/>
                <a:gd name="T12" fmla="*/ 71 w 106"/>
                <a:gd name="T13" fmla="*/ 36 h 89"/>
                <a:gd name="T14" fmla="*/ 80 w 106"/>
                <a:gd name="T15" fmla="*/ 41 h 89"/>
                <a:gd name="T16" fmla="*/ 59 w 106"/>
                <a:gd name="T17" fmla="*/ 11 h 89"/>
                <a:gd name="T18" fmla="*/ 56 w 106"/>
                <a:gd name="T19" fmla="*/ 0 h 89"/>
                <a:gd name="T20" fmla="*/ 69 w 106"/>
                <a:gd name="T21" fmla="*/ 4 h 89"/>
                <a:gd name="T22" fmla="*/ 69 w 106"/>
                <a:gd name="T23" fmla="*/ 5 h 89"/>
                <a:gd name="T24" fmla="*/ 63 w 106"/>
                <a:gd name="T25" fmla="*/ 8 h 89"/>
                <a:gd name="T26" fmla="*/ 76 w 106"/>
                <a:gd name="T27" fmla="*/ 26 h 89"/>
                <a:gd name="T28" fmla="*/ 106 w 106"/>
                <a:gd name="T29" fmla="*/ 39 h 89"/>
                <a:gd name="T30" fmla="*/ 106 w 106"/>
                <a:gd name="T31" fmla="*/ 40 h 89"/>
                <a:gd name="T32" fmla="*/ 89 w 106"/>
                <a:gd name="T33" fmla="*/ 46 h 89"/>
                <a:gd name="T34" fmla="*/ 82 w 106"/>
                <a:gd name="T35" fmla="*/ 42 h 89"/>
                <a:gd name="T36" fmla="*/ 82 w 106"/>
                <a:gd name="T37" fmla="*/ 42 h 89"/>
                <a:gd name="T38" fmla="*/ 77 w 106"/>
                <a:gd name="T39" fmla="*/ 46 h 89"/>
                <a:gd name="T40" fmla="*/ 77 w 106"/>
                <a:gd name="T41" fmla="*/ 62 h 89"/>
                <a:gd name="T42" fmla="*/ 57 w 106"/>
                <a:gd name="T43" fmla="*/ 87 h 89"/>
                <a:gd name="T44" fmla="*/ 42 w 106"/>
                <a:gd name="T45" fmla="*/ 76 h 89"/>
                <a:gd name="T46" fmla="*/ 42 w 106"/>
                <a:gd name="T47" fmla="*/ 75 h 89"/>
                <a:gd name="T48" fmla="*/ 63 w 106"/>
                <a:gd name="T49" fmla="*/ 72 h 89"/>
                <a:gd name="T50" fmla="*/ 66 w 106"/>
                <a:gd name="T51" fmla="*/ 52 h 89"/>
                <a:gd name="T52" fmla="*/ 66 w 106"/>
                <a:gd name="T53" fmla="*/ 43 h 89"/>
                <a:gd name="T54" fmla="*/ 49 w 106"/>
                <a:gd name="T55" fmla="*/ 43 h 89"/>
                <a:gd name="T56" fmla="*/ 38 w 106"/>
                <a:gd name="T57" fmla="*/ 71 h 89"/>
                <a:gd name="T58" fmla="*/ 2 w 106"/>
                <a:gd name="T59" fmla="*/ 89 h 89"/>
                <a:gd name="T60" fmla="*/ 1 w 106"/>
                <a:gd name="T61" fmla="*/ 87 h 89"/>
                <a:gd name="T62" fmla="*/ 30 w 106"/>
                <a:gd name="T63" fmla="*/ 68 h 89"/>
                <a:gd name="T64" fmla="*/ 37 w 106"/>
                <a:gd name="T65" fmla="*/ 43 h 89"/>
                <a:gd name="T66" fmla="*/ 25 w 106"/>
                <a:gd name="T67" fmla="*/ 43 h 89"/>
                <a:gd name="T68" fmla="*/ 23 w 106"/>
                <a:gd name="T69" fmla="*/ 44 h 89"/>
                <a:gd name="T70" fmla="*/ 21 w 106"/>
                <a:gd name="T71" fmla="*/ 42 h 89"/>
                <a:gd name="T72" fmla="*/ 1 w 106"/>
                <a:gd name="T73" fmla="*/ 53 h 89"/>
                <a:gd name="T74" fmla="*/ 0 w 106"/>
                <a:gd name="T75" fmla="*/ 52 h 89"/>
                <a:gd name="T76" fmla="*/ 20 w 106"/>
                <a:gd name="T77" fmla="*/ 32 h 89"/>
                <a:gd name="T78" fmla="*/ 35 w 106"/>
                <a:gd name="T79" fmla="*/ 5 h 89"/>
                <a:gd name="T80" fmla="*/ 51 w 106"/>
                <a:gd name="T81" fmla="*/ 1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6" h="89">
                  <a:moveTo>
                    <a:pt x="51" y="13"/>
                  </a:moveTo>
                  <a:cubicBezTo>
                    <a:pt x="49" y="14"/>
                    <a:pt x="49" y="14"/>
                    <a:pt x="49" y="14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38" y="25"/>
                    <a:pt x="31" y="34"/>
                    <a:pt x="22" y="41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68" y="31"/>
                    <a:pt x="61" y="21"/>
                    <a:pt x="59" y="11"/>
                  </a:cubicBezTo>
                  <a:cubicBezTo>
                    <a:pt x="58" y="8"/>
                    <a:pt x="57" y="4"/>
                    <a:pt x="56" y="0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4" y="14"/>
                    <a:pt x="68" y="20"/>
                    <a:pt x="76" y="26"/>
                  </a:cubicBezTo>
                  <a:cubicBezTo>
                    <a:pt x="84" y="32"/>
                    <a:pt x="94" y="36"/>
                    <a:pt x="106" y="39"/>
                  </a:cubicBezTo>
                  <a:cubicBezTo>
                    <a:pt x="106" y="40"/>
                    <a:pt x="106" y="40"/>
                    <a:pt x="106" y="40"/>
                  </a:cubicBezTo>
                  <a:cubicBezTo>
                    <a:pt x="98" y="41"/>
                    <a:pt x="92" y="43"/>
                    <a:pt x="89" y="46"/>
                  </a:cubicBezTo>
                  <a:cubicBezTo>
                    <a:pt x="87" y="45"/>
                    <a:pt x="84" y="43"/>
                    <a:pt x="82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7" y="62"/>
                    <a:pt x="77" y="62"/>
                    <a:pt x="77" y="62"/>
                  </a:cubicBezTo>
                  <a:cubicBezTo>
                    <a:pt x="77" y="78"/>
                    <a:pt x="71" y="86"/>
                    <a:pt x="57" y="87"/>
                  </a:cubicBezTo>
                  <a:cubicBezTo>
                    <a:pt x="56" y="82"/>
                    <a:pt x="51" y="78"/>
                    <a:pt x="42" y="76"/>
                  </a:cubicBezTo>
                  <a:cubicBezTo>
                    <a:pt x="42" y="75"/>
                    <a:pt x="42" y="75"/>
                    <a:pt x="42" y="75"/>
                  </a:cubicBezTo>
                  <a:cubicBezTo>
                    <a:pt x="54" y="78"/>
                    <a:pt x="61" y="77"/>
                    <a:pt x="63" y="72"/>
                  </a:cubicBezTo>
                  <a:cubicBezTo>
                    <a:pt x="66" y="68"/>
                    <a:pt x="67" y="61"/>
                    <a:pt x="66" y="52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52"/>
                    <a:pt x="45" y="62"/>
                    <a:pt x="38" y="71"/>
                  </a:cubicBezTo>
                  <a:cubicBezTo>
                    <a:pt x="31" y="80"/>
                    <a:pt x="19" y="86"/>
                    <a:pt x="2" y="89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6" y="83"/>
                    <a:pt x="25" y="76"/>
                    <a:pt x="30" y="68"/>
                  </a:cubicBezTo>
                  <a:cubicBezTo>
                    <a:pt x="35" y="59"/>
                    <a:pt x="37" y="51"/>
                    <a:pt x="37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15" y="47"/>
                    <a:pt x="8" y="50"/>
                    <a:pt x="1" y="53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8" y="47"/>
                    <a:pt x="14" y="41"/>
                    <a:pt x="20" y="32"/>
                  </a:cubicBezTo>
                  <a:cubicBezTo>
                    <a:pt x="26" y="24"/>
                    <a:pt x="31" y="15"/>
                    <a:pt x="35" y="5"/>
                  </a:cubicBezTo>
                  <a:lnTo>
                    <a:pt x="51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8" name="Freeform 49"/>
            <p:cNvSpPr>
              <a:spLocks noEditPoints="1"/>
            </p:cNvSpPr>
            <p:nvPr/>
          </p:nvSpPr>
          <p:spPr bwMode="auto">
            <a:xfrm>
              <a:off x="2980" y="1849"/>
              <a:ext cx="256" cy="214"/>
            </a:xfrm>
            <a:custGeom>
              <a:avLst/>
              <a:gdLst>
                <a:gd name="T0" fmla="*/ 30 w 108"/>
                <a:gd name="T1" fmla="*/ 48 h 90"/>
                <a:gd name="T2" fmla="*/ 30 w 108"/>
                <a:gd name="T3" fmla="*/ 73 h 90"/>
                <a:gd name="T4" fmla="*/ 30 w 108"/>
                <a:gd name="T5" fmla="*/ 86 h 90"/>
                <a:gd name="T6" fmla="*/ 19 w 108"/>
                <a:gd name="T7" fmla="*/ 90 h 90"/>
                <a:gd name="T8" fmla="*/ 20 w 108"/>
                <a:gd name="T9" fmla="*/ 74 h 90"/>
                <a:gd name="T10" fmla="*/ 20 w 108"/>
                <a:gd name="T11" fmla="*/ 49 h 90"/>
                <a:gd name="T12" fmla="*/ 1 w 108"/>
                <a:gd name="T13" fmla="*/ 61 h 90"/>
                <a:gd name="T14" fmla="*/ 0 w 108"/>
                <a:gd name="T15" fmla="*/ 60 h 90"/>
                <a:gd name="T16" fmla="*/ 29 w 108"/>
                <a:gd name="T17" fmla="*/ 20 h 90"/>
                <a:gd name="T18" fmla="*/ 43 w 108"/>
                <a:gd name="T19" fmla="*/ 26 h 90"/>
                <a:gd name="T20" fmla="*/ 41 w 108"/>
                <a:gd name="T21" fmla="*/ 27 h 90"/>
                <a:gd name="T22" fmla="*/ 37 w 108"/>
                <a:gd name="T23" fmla="*/ 28 h 90"/>
                <a:gd name="T24" fmla="*/ 27 w 108"/>
                <a:gd name="T25" fmla="*/ 42 h 90"/>
                <a:gd name="T26" fmla="*/ 34 w 108"/>
                <a:gd name="T27" fmla="*/ 44 h 90"/>
                <a:gd name="T28" fmla="*/ 34 w 108"/>
                <a:gd name="T29" fmla="*/ 45 h 90"/>
                <a:gd name="T30" fmla="*/ 30 w 108"/>
                <a:gd name="T31" fmla="*/ 48 h 90"/>
                <a:gd name="T32" fmla="*/ 29 w 108"/>
                <a:gd name="T33" fmla="*/ 0 h 90"/>
                <a:gd name="T34" fmla="*/ 43 w 108"/>
                <a:gd name="T35" fmla="*/ 8 h 90"/>
                <a:gd name="T36" fmla="*/ 42 w 108"/>
                <a:gd name="T37" fmla="*/ 9 h 90"/>
                <a:gd name="T38" fmla="*/ 37 w 108"/>
                <a:gd name="T39" fmla="*/ 9 h 90"/>
                <a:gd name="T40" fmla="*/ 4 w 108"/>
                <a:gd name="T41" fmla="*/ 31 h 90"/>
                <a:gd name="T42" fmla="*/ 3 w 108"/>
                <a:gd name="T43" fmla="*/ 30 h 90"/>
                <a:gd name="T44" fmla="*/ 29 w 108"/>
                <a:gd name="T45" fmla="*/ 0 h 90"/>
                <a:gd name="T46" fmla="*/ 76 w 108"/>
                <a:gd name="T47" fmla="*/ 37 h 90"/>
                <a:gd name="T48" fmla="*/ 41 w 108"/>
                <a:gd name="T49" fmla="*/ 37 h 90"/>
                <a:gd name="T50" fmla="*/ 40 w 108"/>
                <a:gd name="T51" fmla="*/ 38 h 90"/>
                <a:gd name="T52" fmla="*/ 36 w 108"/>
                <a:gd name="T53" fmla="*/ 35 h 90"/>
                <a:gd name="T54" fmla="*/ 88 w 108"/>
                <a:gd name="T55" fmla="*/ 35 h 90"/>
                <a:gd name="T56" fmla="*/ 96 w 108"/>
                <a:gd name="T57" fmla="*/ 28 h 90"/>
                <a:gd name="T58" fmla="*/ 97 w 108"/>
                <a:gd name="T59" fmla="*/ 28 h 90"/>
                <a:gd name="T60" fmla="*/ 108 w 108"/>
                <a:gd name="T61" fmla="*/ 36 h 90"/>
                <a:gd name="T62" fmla="*/ 108 w 108"/>
                <a:gd name="T63" fmla="*/ 37 h 90"/>
                <a:gd name="T64" fmla="*/ 87 w 108"/>
                <a:gd name="T65" fmla="*/ 37 h 90"/>
                <a:gd name="T66" fmla="*/ 87 w 108"/>
                <a:gd name="T67" fmla="*/ 76 h 90"/>
                <a:gd name="T68" fmla="*/ 72 w 108"/>
                <a:gd name="T69" fmla="*/ 89 h 90"/>
                <a:gd name="T70" fmla="*/ 54 w 108"/>
                <a:gd name="T71" fmla="*/ 77 h 90"/>
                <a:gd name="T72" fmla="*/ 54 w 108"/>
                <a:gd name="T73" fmla="*/ 75 h 90"/>
                <a:gd name="T74" fmla="*/ 76 w 108"/>
                <a:gd name="T75" fmla="*/ 73 h 90"/>
                <a:gd name="T76" fmla="*/ 76 w 108"/>
                <a:gd name="T77" fmla="*/ 37 h 90"/>
                <a:gd name="T78" fmla="*/ 90 w 108"/>
                <a:gd name="T79" fmla="*/ 5 h 90"/>
                <a:gd name="T80" fmla="*/ 99 w 108"/>
                <a:gd name="T81" fmla="*/ 12 h 90"/>
                <a:gd name="T82" fmla="*/ 99 w 108"/>
                <a:gd name="T83" fmla="*/ 13 h 90"/>
                <a:gd name="T84" fmla="*/ 47 w 108"/>
                <a:gd name="T85" fmla="*/ 13 h 90"/>
                <a:gd name="T86" fmla="*/ 46 w 108"/>
                <a:gd name="T87" fmla="*/ 14 h 90"/>
                <a:gd name="T88" fmla="*/ 42 w 108"/>
                <a:gd name="T89" fmla="*/ 11 h 90"/>
                <a:gd name="T90" fmla="*/ 81 w 108"/>
                <a:gd name="T91" fmla="*/ 11 h 90"/>
                <a:gd name="T92" fmla="*/ 88 w 108"/>
                <a:gd name="T93" fmla="*/ 5 h 90"/>
                <a:gd name="T94" fmla="*/ 90 w 108"/>
                <a:gd name="T95" fmla="*/ 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8" h="90">
                  <a:moveTo>
                    <a:pt x="30" y="48"/>
                  </a:moveTo>
                  <a:cubicBezTo>
                    <a:pt x="30" y="73"/>
                    <a:pt x="30" y="73"/>
                    <a:pt x="30" y="73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27" y="88"/>
                    <a:pt x="24" y="89"/>
                    <a:pt x="19" y="90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14" y="54"/>
                    <a:pt x="8" y="58"/>
                    <a:pt x="1" y="61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1" y="52"/>
                    <a:pt x="21" y="39"/>
                    <a:pt x="29" y="20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4" y="33"/>
                    <a:pt x="31" y="38"/>
                    <a:pt x="27" y="42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45"/>
                    <a:pt x="34" y="45"/>
                    <a:pt x="34" y="45"/>
                  </a:cubicBezTo>
                  <a:lnTo>
                    <a:pt x="30" y="48"/>
                  </a:lnTo>
                  <a:close/>
                  <a:moveTo>
                    <a:pt x="29" y="0"/>
                  </a:moveTo>
                  <a:cubicBezTo>
                    <a:pt x="43" y="8"/>
                    <a:pt x="43" y="8"/>
                    <a:pt x="43" y="8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2" y="16"/>
                    <a:pt x="21" y="24"/>
                    <a:pt x="4" y="31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6" y="21"/>
                    <a:pt x="25" y="11"/>
                    <a:pt x="29" y="0"/>
                  </a:cubicBezTo>
                  <a:close/>
                  <a:moveTo>
                    <a:pt x="76" y="37"/>
                  </a:moveTo>
                  <a:cubicBezTo>
                    <a:pt x="41" y="37"/>
                    <a:pt x="41" y="37"/>
                    <a:pt x="41" y="37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87" y="37"/>
                    <a:pt x="87" y="37"/>
                    <a:pt x="87" y="37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7" y="84"/>
                    <a:pt x="82" y="88"/>
                    <a:pt x="72" y="89"/>
                  </a:cubicBezTo>
                  <a:cubicBezTo>
                    <a:pt x="72" y="85"/>
                    <a:pt x="66" y="80"/>
                    <a:pt x="54" y="77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69" y="78"/>
                    <a:pt x="76" y="77"/>
                    <a:pt x="76" y="73"/>
                  </a:cubicBezTo>
                  <a:lnTo>
                    <a:pt x="76" y="37"/>
                  </a:lnTo>
                  <a:close/>
                  <a:moveTo>
                    <a:pt x="90" y="5"/>
                  </a:moveTo>
                  <a:cubicBezTo>
                    <a:pt x="99" y="12"/>
                    <a:pt x="99" y="12"/>
                    <a:pt x="99" y="12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8" y="5"/>
                    <a:pt x="88" y="5"/>
                    <a:pt x="88" y="5"/>
                  </a:cubicBezTo>
                  <a:lnTo>
                    <a:pt x="9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3622787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ChangeArrowheads="1"/>
          </p:cNvSpPr>
          <p:nvPr/>
        </p:nvSpPr>
        <p:spPr bwMode="auto">
          <a:xfrm>
            <a:off x="-8478" y="0"/>
            <a:ext cx="9906000" cy="692810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anchor="ctr"/>
          <a:lstStyle/>
          <a:p>
            <a:r>
              <a:rPr lang="zh-CN" altLang="en-US" sz="2400" b="1" dirty="0">
                <a:latin typeface="彩虹小标宋" panose="03000509000000000000" pitchFamily="65" charset="-122"/>
                <a:ea typeface="彩虹小标宋" panose="03000509000000000000" pitchFamily="65" charset="-122"/>
              </a:rPr>
              <a:t>二、跨境快</a:t>
            </a:r>
            <a:r>
              <a:rPr lang="zh-CN" altLang="en-US" sz="2400" b="1" dirty="0" smtClean="0">
                <a:latin typeface="彩虹小标宋" panose="03000509000000000000" pitchFamily="65" charset="-122"/>
                <a:ea typeface="彩虹小标宋" panose="03000509000000000000" pitchFamily="65" charset="-122"/>
              </a:rPr>
              <a:t>贷产品</a:t>
            </a:r>
            <a:r>
              <a:rPr lang="en-US" altLang="zh-CN" sz="2400" b="1" dirty="0" smtClean="0">
                <a:latin typeface="彩虹小标宋" panose="03000509000000000000" pitchFamily="65" charset="-122"/>
                <a:ea typeface="彩虹小标宋" panose="03000509000000000000" pitchFamily="65" charset="-122"/>
              </a:rPr>
              <a:t>——</a:t>
            </a:r>
            <a:r>
              <a:rPr lang="zh-CN" altLang="en-US" sz="2400" b="1" dirty="0" smtClean="0">
                <a:latin typeface="彩虹小标宋" panose="03000509000000000000" pitchFamily="65" charset="-122"/>
                <a:ea typeface="彩虹小标宋" panose="03000509000000000000" pitchFamily="65" charset="-122"/>
              </a:rPr>
              <a:t>信</a:t>
            </a:r>
            <a:r>
              <a:rPr lang="zh-CN" altLang="en-US" sz="2400" b="1" dirty="0">
                <a:latin typeface="彩虹小标宋" panose="03000509000000000000" pitchFamily="65" charset="-122"/>
                <a:ea typeface="彩虹小标宋" panose="03000509000000000000" pitchFamily="65" charset="-122"/>
              </a:rPr>
              <a:t>保</a:t>
            </a:r>
            <a:r>
              <a:rPr lang="zh-CN" altLang="en-US" sz="2400" b="1" dirty="0" smtClean="0">
                <a:latin typeface="彩虹小标宋" panose="03000509000000000000" pitchFamily="65" charset="-122"/>
                <a:ea typeface="彩虹小标宋" panose="03000509000000000000" pitchFamily="65" charset="-122"/>
              </a:rPr>
              <a:t>贷</a:t>
            </a:r>
            <a:endParaRPr lang="zh-CN" altLang="en-US" sz="2400" b="1" dirty="0">
              <a:latin typeface="彩虹小标宋" panose="03000509000000000000" pitchFamily="65" charset="-122"/>
              <a:ea typeface="彩虹小标宋" panose="03000509000000000000" pitchFamily="65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398615" y="803961"/>
            <a:ext cx="8637923" cy="53860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产品介绍</a:t>
            </a:r>
            <a:endParaRPr lang="en-US" altLang="zh-CN" sz="1600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建行联动中信保，通过“</a:t>
            </a:r>
            <a:r>
              <a:rPr lang="zh-CN" altLang="en-US" sz="1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大数据</a:t>
            </a:r>
            <a:r>
              <a:rPr lang="en-US" altLang="zh-CN" sz="1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sz="1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出口保单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”等数据，为</a:t>
            </a: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投保出口信用保险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的小微出口企业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核定信用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额度；通过“单一窗口”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线上调取贸易背景信息及保单数据，在货物出运后，为小微出口企业提供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全线上、免担保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的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贸易融资服务。</a:t>
            </a:r>
          </a:p>
          <a:p>
            <a:pPr>
              <a:lnSpc>
                <a:spcPct val="200000"/>
              </a:lnSpc>
            </a:pP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产品</a:t>
            </a: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特点</a:t>
            </a:r>
            <a:endParaRPr lang="en-US" altLang="zh-CN" sz="1600" b="1" dirty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贷款额度最高</a:t>
            </a:r>
            <a:r>
              <a:rPr lang="en-US" altLang="zh-CN" sz="1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200</a:t>
            </a:r>
            <a:r>
              <a:rPr lang="zh-CN" altLang="en-US" sz="1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万</a:t>
            </a:r>
            <a:endParaRPr lang="en-US" altLang="zh-CN" sz="16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贷款期限最长</a:t>
            </a:r>
            <a:r>
              <a:rPr lang="en-US" altLang="zh-CN" sz="1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120</a:t>
            </a:r>
            <a:r>
              <a:rPr lang="zh-CN" altLang="en-US" sz="1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天</a:t>
            </a:r>
            <a:endParaRPr lang="en-US" altLang="zh-CN" sz="16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随借随还，循环使用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无需担保，纯信用支用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普惠金融，优惠利率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ü"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小微出口信用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保单，覆盖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出口收汇风险</a:t>
            </a:r>
          </a:p>
          <a:p>
            <a:pPr>
              <a:lnSpc>
                <a:spcPct val="200000"/>
              </a:lnSpc>
            </a:pP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 适用对象</a:t>
            </a:r>
            <a:r>
              <a:rPr lang="en-US" altLang="zh-CN" sz="1600" b="1" dirty="0" smtClean="0">
                <a:latin typeface="微软雅黑" pitchFamily="34" charset="-122"/>
                <a:ea typeface="微软雅黑" pitchFamily="34" charset="-122"/>
              </a:rPr>
              <a:t>   </a:t>
            </a:r>
          </a:p>
          <a:p>
            <a:pPr>
              <a:lnSpc>
                <a:spcPct val="200000"/>
              </a:lnSpc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纳税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满</a:t>
            </a:r>
            <a:r>
              <a:rPr lang="en-US" altLang="zh-CN" sz="1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，信用记录良好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1600" dirty="0">
              <a:latin typeface="彩虹粗仿宋" panose="03000509000000000000" pitchFamily="65" charset="-122"/>
              <a:ea typeface="彩虹粗仿宋" panose="03000509000000000000" pitchFamily="65" charset="-122"/>
            </a:endParaRPr>
          </a:p>
        </p:txBody>
      </p:sp>
      <p:sp>
        <p:nvSpPr>
          <p:cNvPr id="8" name="灯片编号占位符 4"/>
          <p:cNvSpPr txBox="1">
            <a:spLocks noGrp="1" noChangeArrowheads="1"/>
          </p:cNvSpPr>
          <p:nvPr/>
        </p:nvSpPr>
        <p:spPr bwMode="auto">
          <a:xfrm>
            <a:off x="8023633" y="6356351"/>
            <a:ext cx="17335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fontAlgn="ctr" hangingPunct="0">
              <a:buClr>
                <a:srgbClr val="FF0000"/>
              </a:buClr>
              <a:buSzPct val="70000"/>
              <a:buFont typeface="Arial" charset="0"/>
              <a:buNone/>
            </a:pPr>
            <a:fld id="{A9C7AC96-D348-476E-8A8B-C8EEFB17A23D}" type="slidenum">
              <a:rPr lang="zh-CN" altLang="en-US" sz="1200">
                <a:solidFill>
                  <a:srgbClr val="8F9890"/>
                </a:solidFill>
                <a:ea typeface="微软雅黑" pitchFamily="34" charset="-122"/>
              </a:rPr>
              <a:pPr algn="r" eaLnBrk="0" fontAlgn="ctr" hangingPunct="0">
                <a:buClr>
                  <a:srgbClr val="FF0000"/>
                </a:buClr>
                <a:buSzPct val="70000"/>
                <a:buFont typeface="Arial" charset="0"/>
                <a:buNone/>
              </a:pPr>
              <a:t>11</a:t>
            </a:fld>
            <a:endParaRPr lang="zh-CN" altLang="en-US" sz="1200" dirty="0">
              <a:solidFill>
                <a:srgbClr val="8F9890"/>
              </a:solidFill>
              <a:ea typeface="微软雅黑" pitchFamily="34" charset="-122"/>
            </a:endParaRPr>
          </a:p>
        </p:txBody>
      </p:sp>
      <p:grpSp>
        <p:nvGrpSpPr>
          <p:cNvPr id="5" name="组合 11"/>
          <p:cNvGrpSpPr>
            <a:grpSpLocks/>
          </p:cNvGrpSpPr>
          <p:nvPr/>
        </p:nvGrpSpPr>
        <p:grpSpPr bwMode="auto">
          <a:xfrm rot="8502940">
            <a:off x="4093424" y="3636581"/>
            <a:ext cx="2432665" cy="648287"/>
            <a:chOff x="1100859" y="2322770"/>
            <a:chExt cx="9955503" cy="2963300"/>
          </a:xfrm>
        </p:grpSpPr>
        <p:grpSp>
          <p:nvGrpSpPr>
            <p:cNvPr id="6" name="组合 12"/>
            <p:cNvGrpSpPr>
              <a:grpSpLocks/>
            </p:cNvGrpSpPr>
            <p:nvPr/>
          </p:nvGrpSpPr>
          <p:grpSpPr bwMode="auto">
            <a:xfrm>
              <a:off x="8602500" y="2981194"/>
              <a:ext cx="1414708" cy="1414708"/>
              <a:chOff x="4525046" y="1845346"/>
              <a:chExt cx="1414708" cy="1414708"/>
            </a:xfrm>
          </p:grpSpPr>
          <p:sp>
            <p:nvSpPr>
              <p:cNvPr id="30" name="任意多边形 29"/>
              <p:cNvSpPr/>
              <p:nvPr/>
            </p:nvSpPr>
            <p:spPr>
              <a:xfrm>
                <a:off x="4550733" y="1873475"/>
                <a:ext cx="1414619" cy="1433485"/>
              </a:xfrm>
              <a:custGeom>
                <a:avLst/>
                <a:gdLst>
                  <a:gd name="connsiteX0" fmla="*/ 734066 w 1656097"/>
                  <a:gd name="connsiteY0" fmla="*/ 0 h 1656098"/>
                  <a:gd name="connsiteX1" fmla="*/ 922032 w 1656097"/>
                  <a:gd name="connsiteY1" fmla="*/ 0 h 1656098"/>
                  <a:gd name="connsiteX2" fmla="*/ 958682 w 1656097"/>
                  <a:gd name="connsiteY2" fmla="*/ 170987 h 1656098"/>
                  <a:gd name="connsiteX3" fmla="*/ 967537 w 1656097"/>
                  <a:gd name="connsiteY3" fmla="*/ 172338 h 1656098"/>
                  <a:gd name="connsiteX4" fmla="*/ 1042604 w 1656097"/>
                  <a:gd name="connsiteY4" fmla="*/ 194634 h 1656098"/>
                  <a:gd name="connsiteX5" fmla="*/ 1160682 w 1656097"/>
                  <a:gd name="connsiteY5" fmla="*/ 63947 h 1656098"/>
                  <a:gd name="connsiteX6" fmla="*/ 1323465 w 1656097"/>
                  <a:gd name="connsiteY6" fmla="*/ 157929 h 1656098"/>
                  <a:gd name="connsiteX7" fmla="*/ 1271151 w 1656097"/>
                  <a:gd name="connsiteY7" fmla="*/ 319877 h 1656098"/>
                  <a:gd name="connsiteX8" fmla="*/ 1280994 w 1656097"/>
                  <a:gd name="connsiteY8" fmla="*/ 327054 h 1656098"/>
                  <a:gd name="connsiteX9" fmla="*/ 1333335 w 1656097"/>
                  <a:gd name="connsiteY9" fmla="*/ 377405 h 1656098"/>
                  <a:gd name="connsiteX10" fmla="*/ 1338950 w 1656097"/>
                  <a:gd name="connsiteY10" fmla="*/ 384065 h 1656098"/>
                  <a:gd name="connsiteX11" fmla="*/ 1498169 w 1656097"/>
                  <a:gd name="connsiteY11" fmla="*/ 332634 h 1656098"/>
                  <a:gd name="connsiteX12" fmla="*/ 1592152 w 1656097"/>
                  <a:gd name="connsiteY12" fmla="*/ 495417 h 1656098"/>
                  <a:gd name="connsiteX13" fmla="*/ 1473528 w 1656097"/>
                  <a:gd name="connsiteY13" fmla="*/ 602595 h 1656098"/>
                  <a:gd name="connsiteX14" fmla="*/ 1483127 w 1656097"/>
                  <a:gd name="connsiteY14" fmla="*/ 626411 h 1656098"/>
                  <a:gd name="connsiteX15" fmla="*/ 1501984 w 1656097"/>
                  <a:gd name="connsiteY15" fmla="*/ 701032 h 1656098"/>
                  <a:gd name="connsiteX16" fmla="*/ 1656097 w 1656097"/>
                  <a:gd name="connsiteY16" fmla="*/ 734067 h 1656098"/>
                  <a:gd name="connsiteX17" fmla="*/ 1656097 w 1656097"/>
                  <a:gd name="connsiteY17" fmla="*/ 922032 h 1656098"/>
                  <a:gd name="connsiteX18" fmla="*/ 1511749 w 1656097"/>
                  <a:gd name="connsiteY18" fmla="*/ 952973 h 1656098"/>
                  <a:gd name="connsiteX19" fmla="*/ 1506114 w 1656097"/>
                  <a:gd name="connsiteY19" fmla="*/ 989892 h 1656098"/>
                  <a:gd name="connsiteX20" fmla="*/ 1491538 w 1656097"/>
                  <a:gd name="connsiteY20" fmla="*/ 1048074 h 1656098"/>
                  <a:gd name="connsiteX21" fmla="*/ 1485827 w 1656097"/>
                  <a:gd name="connsiteY21" fmla="*/ 1064617 h 1656098"/>
                  <a:gd name="connsiteX22" fmla="*/ 1592152 w 1656097"/>
                  <a:gd name="connsiteY22" fmla="*/ 1160683 h 1656098"/>
                  <a:gd name="connsiteX23" fmla="*/ 1498169 w 1656097"/>
                  <a:gd name="connsiteY23" fmla="*/ 1323465 h 1656098"/>
                  <a:gd name="connsiteX24" fmla="*/ 1367507 w 1656097"/>
                  <a:gd name="connsiteY24" fmla="*/ 1281258 h 1656098"/>
                  <a:gd name="connsiteX25" fmla="*/ 1351398 w 1656097"/>
                  <a:gd name="connsiteY25" fmla="*/ 1303350 h 1656098"/>
                  <a:gd name="connsiteX26" fmla="*/ 1301049 w 1656097"/>
                  <a:gd name="connsiteY26" fmla="*/ 1355691 h 1656098"/>
                  <a:gd name="connsiteX27" fmla="*/ 1282493 w 1656097"/>
                  <a:gd name="connsiteY27" fmla="*/ 1371332 h 1656098"/>
                  <a:gd name="connsiteX28" fmla="*/ 1323465 w 1656097"/>
                  <a:gd name="connsiteY28" fmla="*/ 1498169 h 1656098"/>
                  <a:gd name="connsiteX29" fmla="*/ 1160682 w 1656097"/>
                  <a:gd name="connsiteY29" fmla="*/ 1592152 h 1656098"/>
                  <a:gd name="connsiteX30" fmla="*/ 1074277 w 1656097"/>
                  <a:gd name="connsiteY30" fmla="*/ 1496521 h 1656098"/>
                  <a:gd name="connsiteX31" fmla="*/ 1052042 w 1656097"/>
                  <a:gd name="connsiteY31" fmla="*/ 1505484 h 1656098"/>
                  <a:gd name="connsiteX32" fmla="*/ 948719 w 1656097"/>
                  <a:gd name="connsiteY32" fmla="*/ 1531593 h 1656098"/>
                  <a:gd name="connsiteX33" fmla="*/ 922032 w 1656097"/>
                  <a:gd name="connsiteY33" fmla="*/ 1656098 h 1656098"/>
                  <a:gd name="connsiteX34" fmla="*/ 734066 w 1656097"/>
                  <a:gd name="connsiteY34" fmla="*/ 1656098 h 1656098"/>
                  <a:gd name="connsiteX35" fmla="*/ 707323 w 1656097"/>
                  <a:gd name="connsiteY35" fmla="*/ 1531333 h 1656098"/>
                  <a:gd name="connsiteX36" fmla="*/ 688561 w 1656097"/>
                  <a:gd name="connsiteY36" fmla="*/ 1528470 h 1656098"/>
                  <a:gd name="connsiteX37" fmla="*/ 581645 w 1656097"/>
                  <a:gd name="connsiteY37" fmla="*/ 1496716 h 1656098"/>
                  <a:gd name="connsiteX38" fmla="*/ 495416 w 1656097"/>
                  <a:gd name="connsiteY38" fmla="*/ 1592152 h 1656098"/>
                  <a:gd name="connsiteX39" fmla="*/ 332634 w 1656097"/>
                  <a:gd name="connsiteY39" fmla="*/ 1498169 h 1656098"/>
                  <a:gd name="connsiteX40" fmla="*/ 373389 w 1656097"/>
                  <a:gd name="connsiteY40" fmla="*/ 1372000 h 1656098"/>
                  <a:gd name="connsiteX41" fmla="*/ 293970 w 1656097"/>
                  <a:gd name="connsiteY41" fmla="*/ 1290661 h 1656098"/>
                  <a:gd name="connsiteX42" fmla="*/ 287662 w 1656097"/>
                  <a:gd name="connsiteY42" fmla="*/ 1281558 h 1656098"/>
                  <a:gd name="connsiteX43" fmla="*/ 157930 w 1656097"/>
                  <a:gd name="connsiteY43" fmla="*/ 1323465 h 1656098"/>
                  <a:gd name="connsiteX44" fmla="*/ 63947 w 1656097"/>
                  <a:gd name="connsiteY44" fmla="*/ 1160683 h 1656098"/>
                  <a:gd name="connsiteX45" fmla="*/ 170348 w 1656097"/>
                  <a:gd name="connsiteY45" fmla="*/ 1064548 h 1656098"/>
                  <a:gd name="connsiteX46" fmla="*/ 159896 w 1656097"/>
                  <a:gd name="connsiteY46" fmla="*/ 1031651 h 1656098"/>
                  <a:gd name="connsiteX47" fmla="*/ 144063 w 1656097"/>
                  <a:gd name="connsiteY47" fmla="*/ 952912 h 1656098"/>
                  <a:gd name="connsiteX48" fmla="*/ 0 w 1656097"/>
                  <a:gd name="connsiteY48" fmla="*/ 922032 h 1656098"/>
                  <a:gd name="connsiteX49" fmla="*/ 0 w 1656097"/>
                  <a:gd name="connsiteY49" fmla="*/ 734067 h 1656098"/>
                  <a:gd name="connsiteX50" fmla="*/ 152682 w 1656097"/>
                  <a:gd name="connsiteY50" fmla="*/ 701339 h 1656098"/>
                  <a:gd name="connsiteX51" fmla="*/ 159896 w 1656097"/>
                  <a:gd name="connsiteY51" fmla="*/ 669158 h 1656098"/>
                  <a:gd name="connsiteX52" fmla="*/ 182923 w 1656097"/>
                  <a:gd name="connsiteY52" fmla="*/ 602913 h 1656098"/>
                  <a:gd name="connsiteX53" fmla="*/ 63947 w 1656097"/>
                  <a:gd name="connsiteY53" fmla="*/ 495417 h 1656098"/>
                  <a:gd name="connsiteX54" fmla="*/ 157930 w 1656097"/>
                  <a:gd name="connsiteY54" fmla="*/ 332634 h 1656098"/>
                  <a:gd name="connsiteX55" fmla="*/ 318389 w 1656097"/>
                  <a:gd name="connsiteY55" fmla="*/ 384465 h 1656098"/>
                  <a:gd name="connsiteX56" fmla="*/ 353537 w 1656097"/>
                  <a:gd name="connsiteY56" fmla="*/ 346539 h 1656098"/>
                  <a:gd name="connsiteX57" fmla="*/ 385166 w 1656097"/>
                  <a:gd name="connsiteY57" fmla="*/ 320558 h 1656098"/>
                  <a:gd name="connsiteX58" fmla="*/ 332634 w 1656097"/>
                  <a:gd name="connsiteY58" fmla="*/ 157929 h 1656098"/>
                  <a:gd name="connsiteX59" fmla="*/ 495416 w 1656097"/>
                  <a:gd name="connsiteY59" fmla="*/ 63947 h 1656098"/>
                  <a:gd name="connsiteX60" fmla="*/ 612546 w 1656097"/>
                  <a:gd name="connsiteY60" fmla="*/ 193585 h 1656098"/>
                  <a:gd name="connsiteX61" fmla="*/ 688561 w 1656097"/>
                  <a:gd name="connsiteY61" fmla="*/ 172338 h 1656098"/>
                  <a:gd name="connsiteX62" fmla="*/ 697415 w 1656097"/>
                  <a:gd name="connsiteY62" fmla="*/ 170987 h 16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656097" h="1656098">
                    <a:moveTo>
                      <a:pt x="734066" y="0"/>
                    </a:moveTo>
                    <a:lnTo>
                      <a:pt x="922032" y="0"/>
                    </a:lnTo>
                    <a:lnTo>
                      <a:pt x="958682" y="170987"/>
                    </a:lnTo>
                    <a:lnTo>
                      <a:pt x="967537" y="172338"/>
                    </a:lnTo>
                    <a:lnTo>
                      <a:pt x="1042604" y="194634"/>
                    </a:lnTo>
                    <a:lnTo>
                      <a:pt x="1160682" y="63947"/>
                    </a:lnTo>
                    <a:lnTo>
                      <a:pt x="1323465" y="157929"/>
                    </a:lnTo>
                    <a:lnTo>
                      <a:pt x="1271151" y="319877"/>
                    </a:lnTo>
                    <a:lnTo>
                      <a:pt x="1280994" y="327054"/>
                    </a:lnTo>
                    <a:cubicBezTo>
                      <a:pt x="1299308" y="342918"/>
                      <a:pt x="1316780" y="359726"/>
                      <a:pt x="1333335" y="377405"/>
                    </a:cubicBezTo>
                    <a:lnTo>
                      <a:pt x="1338950" y="384065"/>
                    </a:lnTo>
                    <a:lnTo>
                      <a:pt x="1498169" y="332634"/>
                    </a:lnTo>
                    <a:lnTo>
                      <a:pt x="1592152" y="495417"/>
                    </a:lnTo>
                    <a:lnTo>
                      <a:pt x="1473528" y="602595"/>
                    </a:lnTo>
                    <a:lnTo>
                      <a:pt x="1483127" y="626411"/>
                    </a:lnTo>
                    <a:lnTo>
                      <a:pt x="1501984" y="701032"/>
                    </a:lnTo>
                    <a:lnTo>
                      <a:pt x="1656097" y="734067"/>
                    </a:lnTo>
                    <a:lnTo>
                      <a:pt x="1656097" y="922032"/>
                    </a:lnTo>
                    <a:lnTo>
                      <a:pt x="1511749" y="952973"/>
                    </a:lnTo>
                    <a:lnTo>
                      <a:pt x="1506114" y="989892"/>
                    </a:lnTo>
                    <a:cubicBezTo>
                      <a:pt x="1502081" y="1009604"/>
                      <a:pt x="1497209" y="1029011"/>
                      <a:pt x="1491538" y="1048074"/>
                    </a:cubicBezTo>
                    <a:lnTo>
                      <a:pt x="1485827" y="1064617"/>
                    </a:lnTo>
                    <a:lnTo>
                      <a:pt x="1592152" y="1160683"/>
                    </a:lnTo>
                    <a:lnTo>
                      <a:pt x="1498169" y="1323465"/>
                    </a:lnTo>
                    <a:lnTo>
                      <a:pt x="1367507" y="1281258"/>
                    </a:lnTo>
                    <a:lnTo>
                      <a:pt x="1351398" y="1303350"/>
                    </a:lnTo>
                    <a:cubicBezTo>
                      <a:pt x="1335535" y="1321664"/>
                      <a:pt x="1318727" y="1339136"/>
                      <a:pt x="1301049" y="1355691"/>
                    </a:cubicBezTo>
                    <a:lnTo>
                      <a:pt x="1282493" y="1371332"/>
                    </a:lnTo>
                    <a:lnTo>
                      <a:pt x="1323465" y="1498169"/>
                    </a:lnTo>
                    <a:lnTo>
                      <a:pt x="1160682" y="1592152"/>
                    </a:lnTo>
                    <a:lnTo>
                      <a:pt x="1074277" y="1496521"/>
                    </a:lnTo>
                    <a:lnTo>
                      <a:pt x="1052042" y="1505484"/>
                    </a:lnTo>
                    <a:lnTo>
                      <a:pt x="948719" y="1531593"/>
                    </a:lnTo>
                    <a:lnTo>
                      <a:pt x="922032" y="1656098"/>
                    </a:lnTo>
                    <a:lnTo>
                      <a:pt x="734066" y="1656098"/>
                    </a:lnTo>
                    <a:lnTo>
                      <a:pt x="707323" y="1531333"/>
                    </a:lnTo>
                    <a:lnTo>
                      <a:pt x="688561" y="1528470"/>
                    </a:lnTo>
                    <a:lnTo>
                      <a:pt x="581645" y="1496716"/>
                    </a:lnTo>
                    <a:lnTo>
                      <a:pt x="495416" y="1592152"/>
                    </a:lnTo>
                    <a:lnTo>
                      <a:pt x="332634" y="1498169"/>
                    </a:lnTo>
                    <a:lnTo>
                      <a:pt x="373389" y="1372000"/>
                    </a:lnTo>
                    <a:lnTo>
                      <a:pt x="293970" y="1290661"/>
                    </a:lnTo>
                    <a:lnTo>
                      <a:pt x="287662" y="1281558"/>
                    </a:lnTo>
                    <a:lnTo>
                      <a:pt x="157930" y="1323465"/>
                    </a:lnTo>
                    <a:lnTo>
                      <a:pt x="63947" y="1160683"/>
                    </a:lnTo>
                    <a:lnTo>
                      <a:pt x="170348" y="1064548"/>
                    </a:lnTo>
                    <a:lnTo>
                      <a:pt x="159896" y="1031651"/>
                    </a:lnTo>
                    <a:lnTo>
                      <a:pt x="144063" y="952912"/>
                    </a:lnTo>
                    <a:lnTo>
                      <a:pt x="0" y="922032"/>
                    </a:lnTo>
                    <a:lnTo>
                      <a:pt x="0" y="734067"/>
                    </a:lnTo>
                    <a:lnTo>
                      <a:pt x="152682" y="701339"/>
                    </a:lnTo>
                    <a:lnTo>
                      <a:pt x="159896" y="669158"/>
                    </a:lnTo>
                    <a:lnTo>
                      <a:pt x="182923" y="602913"/>
                    </a:lnTo>
                    <a:lnTo>
                      <a:pt x="63947" y="495417"/>
                    </a:lnTo>
                    <a:lnTo>
                      <a:pt x="157930" y="332634"/>
                    </a:lnTo>
                    <a:lnTo>
                      <a:pt x="318389" y="384465"/>
                    </a:lnTo>
                    <a:lnTo>
                      <a:pt x="353537" y="346539"/>
                    </a:lnTo>
                    <a:lnTo>
                      <a:pt x="385166" y="320558"/>
                    </a:lnTo>
                    <a:lnTo>
                      <a:pt x="332634" y="157929"/>
                    </a:lnTo>
                    <a:lnTo>
                      <a:pt x="495416" y="63947"/>
                    </a:lnTo>
                    <a:lnTo>
                      <a:pt x="612546" y="193585"/>
                    </a:lnTo>
                    <a:lnTo>
                      <a:pt x="688561" y="172338"/>
                    </a:lnTo>
                    <a:lnTo>
                      <a:pt x="697415" y="170987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E2E2E2"/>
                  </a:gs>
                </a:gsLst>
                <a:lin ang="2700000" scaled="1"/>
              </a:gradFill>
              <a:ln>
                <a:noFill/>
              </a:ln>
              <a:effectLst>
                <a:outerShdw blurRad="190500" dist="889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6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4749795" y="2070096"/>
                <a:ext cx="965208" cy="965208"/>
              </a:xfrm>
              <a:prstGeom prst="ellipse">
                <a:avLst/>
              </a:prstGeom>
              <a:solidFill>
                <a:srgbClr val="F1F1F3"/>
              </a:solidFill>
              <a:ln w="22225">
                <a:gradFill flip="none" rotWithShape="1">
                  <a:gsLst>
                    <a:gs pos="0">
                      <a:srgbClr val="CDCDCD"/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88900" dist="38100" dir="135000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6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 rot="21488049">
              <a:off x="1100859" y="2475416"/>
              <a:ext cx="2855560" cy="1566573"/>
              <a:chOff x="3444082" y="3475482"/>
              <a:chExt cx="2727697" cy="1496428"/>
            </a:xfrm>
            <a:effectLst>
              <a:outerShdw blurRad="254000" dist="101600" dir="8100000" algn="tr" rotWithShape="0">
                <a:prstClr val="black">
                  <a:alpha val="30000"/>
                </a:prstClr>
              </a:outerShdw>
            </a:effectLst>
          </p:grpSpPr>
          <p:sp>
            <p:nvSpPr>
              <p:cNvPr id="28" name="任意多边形 27"/>
              <p:cNvSpPr/>
              <p:nvPr/>
            </p:nvSpPr>
            <p:spPr>
              <a:xfrm>
                <a:off x="3444082" y="3484535"/>
                <a:ext cx="1496427" cy="1267904"/>
              </a:xfrm>
              <a:custGeom>
                <a:avLst/>
                <a:gdLst>
                  <a:gd name="connsiteX0" fmla="*/ 1059872 w 1059872"/>
                  <a:gd name="connsiteY0" fmla="*/ 195350 h 897775"/>
                  <a:gd name="connsiteX1" fmla="*/ 955963 w 1059872"/>
                  <a:gd name="connsiteY1" fmla="*/ 0 h 897775"/>
                  <a:gd name="connsiteX2" fmla="*/ 0 w 1059872"/>
                  <a:gd name="connsiteY2" fmla="*/ 897775 h 897775"/>
                  <a:gd name="connsiteX3" fmla="*/ 187036 w 1059872"/>
                  <a:gd name="connsiteY3" fmla="*/ 793866 h 897775"/>
                  <a:gd name="connsiteX4" fmla="*/ 382385 w 1059872"/>
                  <a:gd name="connsiteY4" fmla="*/ 885306 h 897775"/>
                  <a:gd name="connsiteX5" fmla="*/ 968432 w 1059872"/>
                  <a:gd name="connsiteY5" fmla="*/ 378230 h 897775"/>
                  <a:gd name="connsiteX6" fmla="*/ 1059872 w 1059872"/>
                  <a:gd name="connsiteY6" fmla="*/ 195350 h 897775"/>
                  <a:gd name="connsiteX0" fmla="*/ 1059872 w 1059872"/>
                  <a:gd name="connsiteY0" fmla="*/ 195538 h 897963"/>
                  <a:gd name="connsiteX1" fmla="*/ 955963 w 1059872"/>
                  <a:gd name="connsiteY1" fmla="*/ 188 h 897963"/>
                  <a:gd name="connsiteX2" fmla="*/ 0 w 1059872"/>
                  <a:gd name="connsiteY2" fmla="*/ 897963 h 897963"/>
                  <a:gd name="connsiteX3" fmla="*/ 187036 w 1059872"/>
                  <a:gd name="connsiteY3" fmla="*/ 794054 h 897963"/>
                  <a:gd name="connsiteX4" fmla="*/ 382385 w 1059872"/>
                  <a:gd name="connsiteY4" fmla="*/ 885494 h 897963"/>
                  <a:gd name="connsiteX5" fmla="*/ 968432 w 1059872"/>
                  <a:gd name="connsiteY5" fmla="*/ 378418 h 897963"/>
                  <a:gd name="connsiteX6" fmla="*/ 1059872 w 1059872"/>
                  <a:gd name="connsiteY6" fmla="*/ 195538 h 897963"/>
                  <a:gd name="connsiteX0" fmla="*/ 1059872 w 1059872"/>
                  <a:gd name="connsiteY0" fmla="*/ 195590 h 898015"/>
                  <a:gd name="connsiteX1" fmla="*/ 955963 w 1059872"/>
                  <a:gd name="connsiteY1" fmla="*/ 240 h 898015"/>
                  <a:gd name="connsiteX2" fmla="*/ 0 w 1059872"/>
                  <a:gd name="connsiteY2" fmla="*/ 898015 h 898015"/>
                  <a:gd name="connsiteX3" fmla="*/ 187036 w 1059872"/>
                  <a:gd name="connsiteY3" fmla="*/ 794106 h 898015"/>
                  <a:gd name="connsiteX4" fmla="*/ 382385 w 1059872"/>
                  <a:gd name="connsiteY4" fmla="*/ 885546 h 898015"/>
                  <a:gd name="connsiteX5" fmla="*/ 968432 w 1059872"/>
                  <a:gd name="connsiteY5" fmla="*/ 378470 h 898015"/>
                  <a:gd name="connsiteX6" fmla="*/ 1059872 w 1059872"/>
                  <a:gd name="connsiteY6" fmla="*/ 195590 h 898015"/>
                  <a:gd name="connsiteX0" fmla="*/ 1059872 w 1059872"/>
                  <a:gd name="connsiteY0" fmla="*/ 195590 h 898015"/>
                  <a:gd name="connsiteX1" fmla="*/ 955963 w 1059872"/>
                  <a:gd name="connsiteY1" fmla="*/ 240 h 898015"/>
                  <a:gd name="connsiteX2" fmla="*/ 0 w 1059872"/>
                  <a:gd name="connsiteY2" fmla="*/ 898015 h 898015"/>
                  <a:gd name="connsiteX3" fmla="*/ 187036 w 1059872"/>
                  <a:gd name="connsiteY3" fmla="*/ 794106 h 898015"/>
                  <a:gd name="connsiteX4" fmla="*/ 382385 w 1059872"/>
                  <a:gd name="connsiteY4" fmla="*/ 885546 h 898015"/>
                  <a:gd name="connsiteX5" fmla="*/ 968432 w 1059872"/>
                  <a:gd name="connsiteY5" fmla="*/ 378470 h 898015"/>
                  <a:gd name="connsiteX6" fmla="*/ 1059872 w 1059872"/>
                  <a:gd name="connsiteY6" fmla="*/ 195590 h 898015"/>
                  <a:gd name="connsiteX0" fmla="*/ 1059872 w 1059872"/>
                  <a:gd name="connsiteY0" fmla="*/ 195590 h 898015"/>
                  <a:gd name="connsiteX1" fmla="*/ 955963 w 1059872"/>
                  <a:gd name="connsiteY1" fmla="*/ 240 h 898015"/>
                  <a:gd name="connsiteX2" fmla="*/ 0 w 1059872"/>
                  <a:gd name="connsiteY2" fmla="*/ 898015 h 898015"/>
                  <a:gd name="connsiteX3" fmla="*/ 187036 w 1059872"/>
                  <a:gd name="connsiteY3" fmla="*/ 794106 h 898015"/>
                  <a:gd name="connsiteX4" fmla="*/ 382385 w 1059872"/>
                  <a:gd name="connsiteY4" fmla="*/ 885546 h 898015"/>
                  <a:gd name="connsiteX5" fmla="*/ 968432 w 1059872"/>
                  <a:gd name="connsiteY5" fmla="*/ 378470 h 898015"/>
                  <a:gd name="connsiteX6" fmla="*/ 1059872 w 1059872"/>
                  <a:gd name="connsiteY6" fmla="*/ 195590 h 898015"/>
                  <a:gd name="connsiteX0" fmla="*/ 1059872 w 1059872"/>
                  <a:gd name="connsiteY0" fmla="*/ 195590 h 898015"/>
                  <a:gd name="connsiteX1" fmla="*/ 955963 w 1059872"/>
                  <a:gd name="connsiteY1" fmla="*/ 240 h 898015"/>
                  <a:gd name="connsiteX2" fmla="*/ 0 w 1059872"/>
                  <a:gd name="connsiteY2" fmla="*/ 898015 h 898015"/>
                  <a:gd name="connsiteX3" fmla="*/ 187036 w 1059872"/>
                  <a:gd name="connsiteY3" fmla="*/ 794106 h 898015"/>
                  <a:gd name="connsiteX4" fmla="*/ 382385 w 1059872"/>
                  <a:gd name="connsiteY4" fmla="*/ 885546 h 898015"/>
                  <a:gd name="connsiteX5" fmla="*/ 968432 w 1059872"/>
                  <a:gd name="connsiteY5" fmla="*/ 378470 h 898015"/>
                  <a:gd name="connsiteX6" fmla="*/ 1059872 w 1059872"/>
                  <a:gd name="connsiteY6" fmla="*/ 195590 h 898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9872" h="898015">
                    <a:moveTo>
                      <a:pt x="1059872" y="195590"/>
                    </a:moveTo>
                    <a:lnTo>
                      <a:pt x="955963" y="240"/>
                    </a:lnTo>
                    <a:cubicBezTo>
                      <a:pt x="417021" y="-12230"/>
                      <a:pt x="15240" y="461597"/>
                      <a:pt x="0" y="898015"/>
                    </a:cubicBezTo>
                    <a:lnTo>
                      <a:pt x="187036" y="794106"/>
                    </a:lnTo>
                    <a:lnTo>
                      <a:pt x="382385" y="885546"/>
                    </a:lnTo>
                    <a:cubicBezTo>
                      <a:pt x="382385" y="575205"/>
                      <a:pt x="723206" y="360458"/>
                      <a:pt x="968432" y="378470"/>
                    </a:cubicBezTo>
                    <a:lnTo>
                      <a:pt x="1059872" y="195590"/>
                    </a:lnTo>
                    <a:close/>
                  </a:path>
                </a:pathLst>
              </a:custGeom>
              <a:gradFill>
                <a:gsLst>
                  <a:gs pos="0">
                    <a:srgbClr val="F98E60"/>
                  </a:gs>
                  <a:gs pos="100000">
                    <a:srgbClr val="DE5C49">
                      <a:lumMod val="90000"/>
                    </a:srgbClr>
                  </a:gs>
                </a:gsLst>
                <a:lin ang="5400000" scaled="0"/>
              </a:gradFill>
              <a:ln w="28575">
                <a:gradFill>
                  <a:gsLst>
                    <a:gs pos="100000">
                      <a:srgbClr val="DB4932"/>
                    </a:gs>
                    <a:gs pos="0">
                      <a:srgbClr val="F98E60"/>
                    </a:gs>
                  </a:gsLst>
                  <a:lin ang="84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6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任意多边形 28"/>
              <p:cNvSpPr/>
              <p:nvPr/>
            </p:nvSpPr>
            <p:spPr>
              <a:xfrm rot="5400000">
                <a:off x="4789614" y="3589745"/>
                <a:ext cx="1496428" cy="1267902"/>
              </a:xfrm>
              <a:custGeom>
                <a:avLst/>
                <a:gdLst>
                  <a:gd name="connsiteX0" fmla="*/ 1059872 w 1059872"/>
                  <a:gd name="connsiteY0" fmla="*/ 195350 h 897775"/>
                  <a:gd name="connsiteX1" fmla="*/ 955963 w 1059872"/>
                  <a:gd name="connsiteY1" fmla="*/ 0 h 897775"/>
                  <a:gd name="connsiteX2" fmla="*/ 0 w 1059872"/>
                  <a:gd name="connsiteY2" fmla="*/ 897775 h 897775"/>
                  <a:gd name="connsiteX3" fmla="*/ 187036 w 1059872"/>
                  <a:gd name="connsiteY3" fmla="*/ 793866 h 897775"/>
                  <a:gd name="connsiteX4" fmla="*/ 382385 w 1059872"/>
                  <a:gd name="connsiteY4" fmla="*/ 885306 h 897775"/>
                  <a:gd name="connsiteX5" fmla="*/ 968432 w 1059872"/>
                  <a:gd name="connsiteY5" fmla="*/ 378230 h 897775"/>
                  <a:gd name="connsiteX6" fmla="*/ 1059872 w 1059872"/>
                  <a:gd name="connsiteY6" fmla="*/ 195350 h 897775"/>
                  <a:gd name="connsiteX0" fmla="*/ 1059872 w 1059872"/>
                  <a:gd name="connsiteY0" fmla="*/ 195538 h 897963"/>
                  <a:gd name="connsiteX1" fmla="*/ 955963 w 1059872"/>
                  <a:gd name="connsiteY1" fmla="*/ 188 h 897963"/>
                  <a:gd name="connsiteX2" fmla="*/ 0 w 1059872"/>
                  <a:gd name="connsiteY2" fmla="*/ 897963 h 897963"/>
                  <a:gd name="connsiteX3" fmla="*/ 187036 w 1059872"/>
                  <a:gd name="connsiteY3" fmla="*/ 794054 h 897963"/>
                  <a:gd name="connsiteX4" fmla="*/ 382385 w 1059872"/>
                  <a:gd name="connsiteY4" fmla="*/ 885494 h 897963"/>
                  <a:gd name="connsiteX5" fmla="*/ 968432 w 1059872"/>
                  <a:gd name="connsiteY5" fmla="*/ 378418 h 897963"/>
                  <a:gd name="connsiteX6" fmla="*/ 1059872 w 1059872"/>
                  <a:gd name="connsiteY6" fmla="*/ 195538 h 897963"/>
                  <a:gd name="connsiteX0" fmla="*/ 1059872 w 1059872"/>
                  <a:gd name="connsiteY0" fmla="*/ 195590 h 898015"/>
                  <a:gd name="connsiteX1" fmla="*/ 955963 w 1059872"/>
                  <a:gd name="connsiteY1" fmla="*/ 240 h 898015"/>
                  <a:gd name="connsiteX2" fmla="*/ 0 w 1059872"/>
                  <a:gd name="connsiteY2" fmla="*/ 898015 h 898015"/>
                  <a:gd name="connsiteX3" fmla="*/ 187036 w 1059872"/>
                  <a:gd name="connsiteY3" fmla="*/ 794106 h 898015"/>
                  <a:gd name="connsiteX4" fmla="*/ 382385 w 1059872"/>
                  <a:gd name="connsiteY4" fmla="*/ 885546 h 898015"/>
                  <a:gd name="connsiteX5" fmla="*/ 968432 w 1059872"/>
                  <a:gd name="connsiteY5" fmla="*/ 378470 h 898015"/>
                  <a:gd name="connsiteX6" fmla="*/ 1059872 w 1059872"/>
                  <a:gd name="connsiteY6" fmla="*/ 195590 h 898015"/>
                  <a:gd name="connsiteX0" fmla="*/ 1059872 w 1059872"/>
                  <a:gd name="connsiteY0" fmla="*/ 195590 h 898015"/>
                  <a:gd name="connsiteX1" fmla="*/ 955963 w 1059872"/>
                  <a:gd name="connsiteY1" fmla="*/ 240 h 898015"/>
                  <a:gd name="connsiteX2" fmla="*/ 0 w 1059872"/>
                  <a:gd name="connsiteY2" fmla="*/ 898015 h 898015"/>
                  <a:gd name="connsiteX3" fmla="*/ 187036 w 1059872"/>
                  <a:gd name="connsiteY3" fmla="*/ 794106 h 898015"/>
                  <a:gd name="connsiteX4" fmla="*/ 382385 w 1059872"/>
                  <a:gd name="connsiteY4" fmla="*/ 885546 h 898015"/>
                  <a:gd name="connsiteX5" fmla="*/ 968432 w 1059872"/>
                  <a:gd name="connsiteY5" fmla="*/ 378470 h 898015"/>
                  <a:gd name="connsiteX6" fmla="*/ 1059872 w 1059872"/>
                  <a:gd name="connsiteY6" fmla="*/ 195590 h 898015"/>
                  <a:gd name="connsiteX0" fmla="*/ 1059872 w 1059872"/>
                  <a:gd name="connsiteY0" fmla="*/ 195590 h 898015"/>
                  <a:gd name="connsiteX1" fmla="*/ 955963 w 1059872"/>
                  <a:gd name="connsiteY1" fmla="*/ 240 h 898015"/>
                  <a:gd name="connsiteX2" fmla="*/ 0 w 1059872"/>
                  <a:gd name="connsiteY2" fmla="*/ 898015 h 898015"/>
                  <a:gd name="connsiteX3" fmla="*/ 187036 w 1059872"/>
                  <a:gd name="connsiteY3" fmla="*/ 794106 h 898015"/>
                  <a:gd name="connsiteX4" fmla="*/ 382385 w 1059872"/>
                  <a:gd name="connsiteY4" fmla="*/ 885546 h 898015"/>
                  <a:gd name="connsiteX5" fmla="*/ 968432 w 1059872"/>
                  <a:gd name="connsiteY5" fmla="*/ 378470 h 898015"/>
                  <a:gd name="connsiteX6" fmla="*/ 1059872 w 1059872"/>
                  <a:gd name="connsiteY6" fmla="*/ 195590 h 898015"/>
                  <a:gd name="connsiteX0" fmla="*/ 1059872 w 1059872"/>
                  <a:gd name="connsiteY0" fmla="*/ 195590 h 898015"/>
                  <a:gd name="connsiteX1" fmla="*/ 955963 w 1059872"/>
                  <a:gd name="connsiteY1" fmla="*/ 240 h 898015"/>
                  <a:gd name="connsiteX2" fmla="*/ 0 w 1059872"/>
                  <a:gd name="connsiteY2" fmla="*/ 898015 h 898015"/>
                  <a:gd name="connsiteX3" fmla="*/ 187036 w 1059872"/>
                  <a:gd name="connsiteY3" fmla="*/ 794106 h 898015"/>
                  <a:gd name="connsiteX4" fmla="*/ 382385 w 1059872"/>
                  <a:gd name="connsiteY4" fmla="*/ 885546 h 898015"/>
                  <a:gd name="connsiteX5" fmla="*/ 968432 w 1059872"/>
                  <a:gd name="connsiteY5" fmla="*/ 378470 h 898015"/>
                  <a:gd name="connsiteX6" fmla="*/ 1059872 w 1059872"/>
                  <a:gd name="connsiteY6" fmla="*/ 195590 h 898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9872" h="898015">
                    <a:moveTo>
                      <a:pt x="1059872" y="195590"/>
                    </a:moveTo>
                    <a:lnTo>
                      <a:pt x="955963" y="240"/>
                    </a:lnTo>
                    <a:cubicBezTo>
                      <a:pt x="417021" y="-12230"/>
                      <a:pt x="15240" y="461597"/>
                      <a:pt x="0" y="898015"/>
                    </a:cubicBezTo>
                    <a:lnTo>
                      <a:pt x="187036" y="794106"/>
                    </a:lnTo>
                    <a:lnTo>
                      <a:pt x="382385" y="885546"/>
                    </a:lnTo>
                    <a:cubicBezTo>
                      <a:pt x="382385" y="575205"/>
                      <a:pt x="723206" y="360458"/>
                      <a:pt x="968432" y="378470"/>
                    </a:cubicBezTo>
                    <a:lnTo>
                      <a:pt x="1059872" y="195590"/>
                    </a:lnTo>
                    <a:close/>
                  </a:path>
                </a:pathLst>
              </a:custGeom>
              <a:gradFill>
                <a:gsLst>
                  <a:gs pos="0">
                    <a:srgbClr val="F98E60"/>
                  </a:gs>
                  <a:gs pos="100000">
                    <a:srgbClr val="DE5C49">
                      <a:lumMod val="90000"/>
                    </a:srgbClr>
                  </a:gs>
                </a:gsLst>
                <a:lin ang="5400000" scaled="0"/>
              </a:gradFill>
              <a:ln w="28575">
                <a:gradFill>
                  <a:gsLst>
                    <a:gs pos="100000">
                      <a:srgbClr val="DB4932"/>
                    </a:gs>
                    <a:gs pos="0">
                      <a:srgbClr val="F98E60"/>
                    </a:gs>
                  </a:gsLst>
                  <a:lin ang="84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6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 rot="21488049" flipV="1">
              <a:off x="3419896" y="3719497"/>
              <a:ext cx="2855561" cy="1566573"/>
              <a:chOff x="3444081" y="3475482"/>
              <a:chExt cx="2727698" cy="1496428"/>
            </a:xfrm>
            <a:effectLst>
              <a:outerShdw blurRad="254000" dist="101600" dir="8100000" algn="tr" rotWithShape="0">
                <a:prstClr val="black">
                  <a:alpha val="30000"/>
                </a:prstClr>
              </a:outerShdw>
            </a:effectLst>
          </p:grpSpPr>
          <p:sp>
            <p:nvSpPr>
              <p:cNvPr id="26" name="任意多边形 25"/>
              <p:cNvSpPr/>
              <p:nvPr/>
            </p:nvSpPr>
            <p:spPr>
              <a:xfrm>
                <a:off x="3444081" y="3484536"/>
                <a:ext cx="1496427" cy="1267904"/>
              </a:xfrm>
              <a:custGeom>
                <a:avLst/>
                <a:gdLst>
                  <a:gd name="connsiteX0" fmla="*/ 1059872 w 1059872"/>
                  <a:gd name="connsiteY0" fmla="*/ 195350 h 897775"/>
                  <a:gd name="connsiteX1" fmla="*/ 955963 w 1059872"/>
                  <a:gd name="connsiteY1" fmla="*/ 0 h 897775"/>
                  <a:gd name="connsiteX2" fmla="*/ 0 w 1059872"/>
                  <a:gd name="connsiteY2" fmla="*/ 897775 h 897775"/>
                  <a:gd name="connsiteX3" fmla="*/ 187036 w 1059872"/>
                  <a:gd name="connsiteY3" fmla="*/ 793866 h 897775"/>
                  <a:gd name="connsiteX4" fmla="*/ 382385 w 1059872"/>
                  <a:gd name="connsiteY4" fmla="*/ 885306 h 897775"/>
                  <a:gd name="connsiteX5" fmla="*/ 968432 w 1059872"/>
                  <a:gd name="connsiteY5" fmla="*/ 378230 h 897775"/>
                  <a:gd name="connsiteX6" fmla="*/ 1059872 w 1059872"/>
                  <a:gd name="connsiteY6" fmla="*/ 195350 h 897775"/>
                  <a:gd name="connsiteX0" fmla="*/ 1059872 w 1059872"/>
                  <a:gd name="connsiteY0" fmla="*/ 195538 h 897963"/>
                  <a:gd name="connsiteX1" fmla="*/ 955963 w 1059872"/>
                  <a:gd name="connsiteY1" fmla="*/ 188 h 897963"/>
                  <a:gd name="connsiteX2" fmla="*/ 0 w 1059872"/>
                  <a:gd name="connsiteY2" fmla="*/ 897963 h 897963"/>
                  <a:gd name="connsiteX3" fmla="*/ 187036 w 1059872"/>
                  <a:gd name="connsiteY3" fmla="*/ 794054 h 897963"/>
                  <a:gd name="connsiteX4" fmla="*/ 382385 w 1059872"/>
                  <a:gd name="connsiteY4" fmla="*/ 885494 h 897963"/>
                  <a:gd name="connsiteX5" fmla="*/ 968432 w 1059872"/>
                  <a:gd name="connsiteY5" fmla="*/ 378418 h 897963"/>
                  <a:gd name="connsiteX6" fmla="*/ 1059872 w 1059872"/>
                  <a:gd name="connsiteY6" fmla="*/ 195538 h 897963"/>
                  <a:gd name="connsiteX0" fmla="*/ 1059872 w 1059872"/>
                  <a:gd name="connsiteY0" fmla="*/ 195590 h 898015"/>
                  <a:gd name="connsiteX1" fmla="*/ 955963 w 1059872"/>
                  <a:gd name="connsiteY1" fmla="*/ 240 h 898015"/>
                  <a:gd name="connsiteX2" fmla="*/ 0 w 1059872"/>
                  <a:gd name="connsiteY2" fmla="*/ 898015 h 898015"/>
                  <a:gd name="connsiteX3" fmla="*/ 187036 w 1059872"/>
                  <a:gd name="connsiteY3" fmla="*/ 794106 h 898015"/>
                  <a:gd name="connsiteX4" fmla="*/ 382385 w 1059872"/>
                  <a:gd name="connsiteY4" fmla="*/ 885546 h 898015"/>
                  <a:gd name="connsiteX5" fmla="*/ 968432 w 1059872"/>
                  <a:gd name="connsiteY5" fmla="*/ 378470 h 898015"/>
                  <a:gd name="connsiteX6" fmla="*/ 1059872 w 1059872"/>
                  <a:gd name="connsiteY6" fmla="*/ 195590 h 898015"/>
                  <a:gd name="connsiteX0" fmla="*/ 1059872 w 1059872"/>
                  <a:gd name="connsiteY0" fmla="*/ 195590 h 898015"/>
                  <a:gd name="connsiteX1" fmla="*/ 955963 w 1059872"/>
                  <a:gd name="connsiteY1" fmla="*/ 240 h 898015"/>
                  <a:gd name="connsiteX2" fmla="*/ 0 w 1059872"/>
                  <a:gd name="connsiteY2" fmla="*/ 898015 h 898015"/>
                  <a:gd name="connsiteX3" fmla="*/ 187036 w 1059872"/>
                  <a:gd name="connsiteY3" fmla="*/ 794106 h 898015"/>
                  <a:gd name="connsiteX4" fmla="*/ 382385 w 1059872"/>
                  <a:gd name="connsiteY4" fmla="*/ 885546 h 898015"/>
                  <a:gd name="connsiteX5" fmla="*/ 968432 w 1059872"/>
                  <a:gd name="connsiteY5" fmla="*/ 378470 h 898015"/>
                  <a:gd name="connsiteX6" fmla="*/ 1059872 w 1059872"/>
                  <a:gd name="connsiteY6" fmla="*/ 195590 h 898015"/>
                  <a:gd name="connsiteX0" fmla="*/ 1059872 w 1059872"/>
                  <a:gd name="connsiteY0" fmla="*/ 195590 h 898015"/>
                  <a:gd name="connsiteX1" fmla="*/ 955963 w 1059872"/>
                  <a:gd name="connsiteY1" fmla="*/ 240 h 898015"/>
                  <a:gd name="connsiteX2" fmla="*/ 0 w 1059872"/>
                  <a:gd name="connsiteY2" fmla="*/ 898015 h 898015"/>
                  <a:gd name="connsiteX3" fmla="*/ 187036 w 1059872"/>
                  <a:gd name="connsiteY3" fmla="*/ 794106 h 898015"/>
                  <a:gd name="connsiteX4" fmla="*/ 382385 w 1059872"/>
                  <a:gd name="connsiteY4" fmla="*/ 885546 h 898015"/>
                  <a:gd name="connsiteX5" fmla="*/ 968432 w 1059872"/>
                  <a:gd name="connsiteY5" fmla="*/ 378470 h 898015"/>
                  <a:gd name="connsiteX6" fmla="*/ 1059872 w 1059872"/>
                  <a:gd name="connsiteY6" fmla="*/ 195590 h 898015"/>
                  <a:gd name="connsiteX0" fmla="*/ 1059872 w 1059872"/>
                  <a:gd name="connsiteY0" fmla="*/ 195590 h 898015"/>
                  <a:gd name="connsiteX1" fmla="*/ 955963 w 1059872"/>
                  <a:gd name="connsiteY1" fmla="*/ 240 h 898015"/>
                  <a:gd name="connsiteX2" fmla="*/ 0 w 1059872"/>
                  <a:gd name="connsiteY2" fmla="*/ 898015 h 898015"/>
                  <a:gd name="connsiteX3" fmla="*/ 187036 w 1059872"/>
                  <a:gd name="connsiteY3" fmla="*/ 794106 h 898015"/>
                  <a:gd name="connsiteX4" fmla="*/ 382385 w 1059872"/>
                  <a:gd name="connsiteY4" fmla="*/ 885546 h 898015"/>
                  <a:gd name="connsiteX5" fmla="*/ 968432 w 1059872"/>
                  <a:gd name="connsiteY5" fmla="*/ 378470 h 898015"/>
                  <a:gd name="connsiteX6" fmla="*/ 1059872 w 1059872"/>
                  <a:gd name="connsiteY6" fmla="*/ 195590 h 898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9872" h="898015">
                    <a:moveTo>
                      <a:pt x="1059872" y="195590"/>
                    </a:moveTo>
                    <a:lnTo>
                      <a:pt x="955963" y="240"/>
                    </a:lnTo>
                    <a:cubicBezTo>
                      <a:pt x="417021" y="-12230"/>
                      <a:pt x="15240" y="461597"/>
                      <a:pt x="0" y="898015"/>
                    </a:cubicBezTo>
                    <a:lnTo>
                      <a:pt x="187036" y="794106"/>
                    </a:lnTo>
                    <a:lnTo>
                      <a:pt x="382385" y="885546"/>
                    </a:lnTo>
                    <a:cubicBezTo>
                      <a:pt x="382385" y="575205"/>
                      <a:pt x="723206" y="360458"/>
                      <a:pt x="968432" y="378470"/>
                    </a:cubicBezTo>
                    <a:lnTo>
                      <a:pt x="1059872" y="195590"/>
                    </a:lnTo>
                    <a:close/>
                  </a:path>
                </a:pathLst>
              </a:custGeom>
              <a:gradFill>
                <a:gsLst>
                  <a:gs pos="0">
                    <a:srgbClr val="465866">
                      <a:lumMod val="83000"/>
                      <a:lumOff val="17000"/>
                    </a:srgbClr>
                  </a:gs>
                  <a:gs pos="100000">
                    <a:srgbClr val="41515E"/>
                  </a:gs>
                </a:gsLst>
                <a:lin ang="16200000" scaled="0"/>
              </a:gradFill>
              <a:ln w="25400">
                <a:gradFill>
                  <a:gsLst>
                    <a:gs pos="100000">
                      <a:srgbClr val="485A69"/>
                    </a:gs>
                    <a:gs pos="0">
                      <a:srgbClr val="586F8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6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任意多边形 26"/>
              <p:cNvSpPr/>
              <p:nvPr/>
            </p:nvSpPr>
            <p:spPr>
              <a:xfrm rot="5400000">
                <a:off x="4789614" y="3589745"/>
                <a:ext cx="1496428" cy="1267902"/>
              </a:xfrm>
              <a:custGeom>
                <a:avLst/>
                <a:gdLst>
                  <a:gd name="connsiteX0" fmla="*/ 1059872 w 1059872"/>
                  <a:gd name="connsiteY0" fmla="*/ 195350 h 897775"/>
                  <a:gd name="connsiteX1" fmla="*/ 955963 w 1059872"/>
                  <a:gd name="connsiteY1" fmla="*/ 0 h 897775"/>
                  <a:gd name="connsiteX2" fmla="*/ 0 w 1059872"/>
                  <a:gd name="connsiteY2" fmla="*/ 897775 h 897775"/>
                  <a:gd name="connsiteX3" fmla="*/ 187036 w 1059872"/>
                  <a:gd name="connsiteY3" fmla="*/ 793866 h 897775"/>
                  <a:gd name="connsiteX4" fmla="*/ 382385 w 1059872"/>
                  <a:gd name="connsiteY4" fmla="*/ 885306 h 897775"/>
                  <a:gd name="connsiteX5" fmla="*/ 968432 w 1059872"/>
                  <a:gd name="connsiteY5" fmla="*/ 378230 h 897775"/>
                  <a:gd name="connsiteX6" fmla="*/ 1059872 w 1059872"/>
                  <a:gd name="connsiteY6" fmla="*/ 195350 h 897775"/>
                  <a:gd name="connsiteX0" fmla="*/ 1059872 w 1059872"/>
                  <a:gd name="connsiteY0" fmla="*/ 195538 h 897963"/>
                  <a:gd name="connsiteX1" fmla="*/ 955963 w 1059872"/>
                  <a:gd name="connsiteY1" fmla="*/ 188 h 897963"/>
                  <a:gd name="connsiteX2" fmla="*/ 0 w 1059872"/>
                  <a:gd name="connsiteY2" fmla="*/ 897963 h 897963"/>
                  <a:gd name="connsiteX3" fmla="*/ 187036 w 1059872"/>
                  <a:gd name="connsiteY3" fmla="*/ 794054 h 897963"/>
                  <a:gd name="connsiteX4" fmla="*/ 382385 w 1059872"/>
                  <a:gd name="connsiteY4" fmla="*/ 885494 h 897963"/>
                  <a:gd name="connsiteX5" fmla="*/ 968432 w 1059872"/>
                  <a:gd name="connsiteY5" fmla="*/ 378418 h 897963"/>
                  <a:gd name="connsiteX6" fmla="*/ 1059872 w 1059872"/>
                  <a:gd name="connsiteY6" fmla="*/ 195538 h 897963"/>
                  <a:gd name="connsiteX0" fmla="*/ 1059872 w 1059872"/>
                  <a:gd name="connsiteY0" fmla="*/ 195590 h 898015"/>
                  <a:gd name="connsiteX1" fmla="*/ 955963 w 1059872"/>
                  <a:gd name="connsiteY1" fmla="*/ 240 h 898015"/>
                  <a:gd name="connsiteX2" fmla="*/ 0 w 1059872"/>
                  <a:gd name="connsiteY2" fmla="*/ 898015 h 898015"/>
                  <a:gd name="connsiteX3" fmla="*/ 187036 w 1059872"/>
                  <a:gd name="connsiteY3" fmla="*/ 794106 h 898015"/>
                  <a:gd name="connsiteX4" fmla="*/ 382385 w 1059872"/>
                  <a:gd name="connsiteY4" fmla="*/ 885546 h 898015"/>
                  <a:gd name="connsiteX5" fmla="*/ 968432 w 1059872"/>
                  <a:gd name="connsiteY5" fmla="*/ 378470 h 898015"/>
                  <a:gd name="connsiteX6" fmla="*/ 1059872 w 1059872"/>
                  <a:gd name="connsiteY6" fmla="*/ 195590 h 898015"/>
                  <a:gd name="connsiteX0" fmla="*/ 1059872 w 1059872"/>
                  <a:gd name="connsiteY0" fmla="*/ 195590 h 898015"/>
                  <a:gd name="connsiteX1" fmla="*/ 955963 w 1059872"/>
                  <a:gd name="connsiteY1" fmla="*/ 240 h 898015"/>
                  <a:gd name="connsiteX2" fmla="*/ 0 w 1059872"/>
                  <a:gd name="connsiteY2" fmla="*/ 898015 h 898015"/>
                  <a:gd name="connsiteX3" fmla="*/ 187036 w 1059872"/>
                  <a:gd name="connsiteY3" fmla="*/ 794106 h 898015"/>
                  <a:gd name="connsiteX4" fmla="*/ 382385 w 1059872"/>
                  <a:gd name="connsiteY4" fmla="*/ 885546 h 898015"/>
                  <a:gd name="connsiteX5" fmla="*/ 968432 w 1059872"/>
                  <a:gd name="connsiteY5" fmla="*/ 378470 h 898015"/>
                  <a:gd name="connsiteX6" fmla="*/ 1059872 w 1059872"/>
                  <a:gd name="connsiteY6" fmla="*/ 195590 h 898015"/>
                  <a:gd name="connsiteX0" fmla="*/ 1059872 w 1059872"/>
                  <a:gd name="connsiteY0" fmla="*/ 195590 h 898015"/>
                  <a:gd name="connsiteX1" fmla="*/ 955963 w 1059872"/>
                  <a:gd name="connsiteY1" fmla="*/ 240 h 898015"/>
                  <a:gd name="connsiteX2" fmla="*/ 0 w 1059872"/>
                  <a:gd name="connsiteY2" fmla="*/ 898015 h 898015"/>
                  <a:gd name="connsiteX3" fmla="*/ 187036 w 1059872"/>
                  <a:gd name="connsiteY3" fmla="*/ 794106 h 898015"/>
                  <a:gd name="connsiteX4" fmla="*/ 382385 w 1059872"/>
                  <a:gd name="connsiteY4" fmla="*/ 885546 h 898015"/>
                  <a:gd name="connsiteX5" fmla="*/ 968432 w 1059872"/>
                  <a:gd name="connsiteY5" fmla="*/ 378470 h 898015"/>
                  <a:gd name="connsiteX6" fmla="*/ 1059872 w 1059872"/>
                  <a:gd name="connsiteY6" fmla="*/ 195590 h 898015"/>
                  <a:gd name="connsiteX0" fmla="*/ 1059872 w 1059872"/>
                  <a:gd name="connsiteY0" fmla="*/ 195590 h 898015"/>
                  <a:gd name="connsiteX1" fmla="*/ 955963 w 1059872"/>
                  <a:gd name="connsiteY1" fmla="*/ 240 h 898015"/>
                  <a:gd name="connsiteX2" fmla="*/ 0 w 1059872"/>
                  <a:gd name="connsiteY2" fmla="*/ 898015 h 898015"/>
                  <a:gd name="connsiteX3" fmla="*/ 187036 w 1059872"/>
                  <a:gd name="connsiteY3" fmla="*/ 794106 h 898015"/>
                  <a:gd name="connsiteX4" fmla="*/ 382385 w 1059872"/>
                  <a:gd name="connsiteY4" fmla="*/ 885546 h 898015"/>
                  <a:gd name="connsiteX5" fmla="*/ 968432 w 1059872"/>
                  <a:gd name="connsiteY5" fmla="*/ 378470 h 898015"/>
                  <a:gd name="connsiteX6" fmla="*/ 1059872 w 1059872"/>
                  <a:gd name="connsiteY6" fmla="*/ 195590 h 898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9872" h="898015">
                    <a:moveTo>
                      <a:pt x="1059872" y="195590"/>
                    </a:moveTo>
                    <a:lnTo>
                      <a:pt x="955963" y="240"/>
                    </a:lnTo>
                    <a:cubicBezTo>
                      <a:pt x="417021" y="-12230"/>
                      <a:pt x="15240" y="461597"/>
                      <a:pt x="0" y="898015"/>
                    </a:cubicBezTo>
                    <a:lnTo>
                      <a:pt x="187036" y="794106"/>
                    </a:lnTo>
                    <a:lnTo>
                      <a:pt x="382385" y="885546"/>
                    </a:lnTo>
                    <a:cubicBezTo>
                      <a:pt x="382385" y="575205"/>
                      <a:pt x="723206" y="360458"/>
                      <a:pt x="968432" y="378470"/>
                    </a:cubicBezTo>
                    <a:lnTo>
                      <a:pt x="1059872" y="195590"/>
                    </a:lnTo>
                    <a:close/>
                  </a:path>
                </a:pathLst>
              </a:custGeom>
              <a:gradFill>
                <a:gsLst>
                  <a:gs pos="0">
                    <a:srgbClr val="465866">
                      <a:lumMod val="83000"/>
                      <a:lumOff val="17000"/>
                    </a:srgbClr>
                  </a:gs>
                  <a:gs pos="100000">
                    <a:srgbClr val="41515E"/>
                  </a:gs>
                </a:gsLst>
                <a:lin ang="16200000" scaled="0"/>
              </a:gradFill>
              <a:ln w="25400">
                <a:gradFill>
                  <a:gsLst>
                    <a:gs pos="100000">
                      <a:srgbClr val="485A69"/>
                    </a:gs>
                    <a:gs pos="0">
                      <a:srgbClr val="586F8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6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 rot="21488049">
              <a:off x="5645713" y="2322770"/>
              <a:ext cx="2825040" cy="1566573"/>
              <a:chOff x="3473234" y="3475482"/>
              <a:chExt cx="2698545" cy="1496428"/>
            </a:xfrm>
            <a:effectLst>
              <a:outerShdw blurRad="254000" dist="101600" dir="8100000" algn="tr" rotWithShape="0">
                <a:prstClr val="black">
                  <a:alpha val="30000"/>
                </a:prstClr>
              </a:outerShdw>
            </a:effectLst>
          </p:grpSpPr>
          <p:sp>
            <p:nvSpPr>
              <p:cNvPr id="24" name="任意多边形 23"/>
              <p:cNvSpPr/>
              <p:nvPr/>
            </p:nvSpPr>
            <p:spPr>
              <a:xfrm>
                <a:off x="3473234" y="3484535"/>
                <a:ext cx="1496427" cy="1267903"/>
              </a:xfrm>
              <a:custGeom>
                <a:avLst/>
                <a:gdLst>
                  <a:gd name="connsiteX0" fmla="*/ 1059872 w 1059872"/>
                  <a:gd name="connsiteY0" fmla="*/ 195350 h 897775"/>
                  <a:gd name="connsiteX1" fmla="*/ 955963 w 1059872"/>
                  <a:gd name="connsiteY1" fmla="*/ 0 h 897775"/>
                  <a:gd name="connsiteX2" fmla="*/ 0 w 1059872"/>
                  <a:gd name="connsiteY2" fmla="*/ 897775 h 897775"/>
                  <a:gd name="connsiteX3" fmla="*/ 187036 w 1059872"/>
                  <a:gd name="connsiteY3" fmla="*/ 793866 h 897775"/>
                  <a:gd name="connsiteX4" fmla="*/ 382385 w 1059872"/>
                  <a:gd name="connsiteY4" fmla="*/ 885306 h 897775"/>
                  <a:gd name="connsiteX5" fmla="*/ 968432 w 1059872"/>
                  <a:gd name="connsiteY5" fmla="*/ 378230 h 897775"/>
                  <a:gd name="connsiteX6" fmla="*/ 1059872 w 1059872"/>
                  <a:gd name="connsiteY6" fmla="*/ 195350 h 897775"/>
                  <a:gd name="connsiteX0" fmla="*/ 1059872 w 1059872"/>
                  <a:gd name="connsiteY0" fmla="*/ 195538 h 897963"/>
                  <a:gd name="connsiteX1" fmla="*/ 955963 w 1059872"/>
                  <a:gd name="connsiteY1" fmla="*/ 188 h 897963"/>
                  <a:gd name="connsiteX2" fmla="*/ 0 w 1059872"/>
                  <a:gd name="connsiteY2" fmla="*/ 897963 h 897963"/>
                  <a:gd name="connsiteX3" fmla="*/ 187036 w 1059872"/>
                  <a:gd name="connsiteY3" fmla="*/ 794054 h 897963"/>
                  <a:gd name="connsiteX4" fmla="*/ 382385 w 1059872"/>
                  <a:gd name="connsiteY4" fmla="*/ 885494 h 897963"/>
                  <a:gd name="connsiteX5" fmla="*/ 968432 w 1059872"/>
                  <a:gd name="connsiteY5" fmla="*/ 378418 h 897963"/>
                  <a:gd name="connsiteX6" fmla="*/ 1059872 w 1059872"/>
                  <a:gd name="connsiteY6" fmla="*/ 195538 h 897963"/>
                  <a:gd name="connsiteX0" fmla="*/ 1059872 w 1059872"/>
                  <a:gd name="connsiteY0" fmla="*/ 195590 h 898015"/>
                  <a:gd name="connsiteX1" fmla="*/ 955963 w 1059872"/>
                  <a:gd name="connsiteY1" fmla="*/ 240 h 898015"/>
                  <a:gd name="connsiteX2" fmla="*/ 0 w 1059872"/>
                  <a:gd name="connsiteY2" fmla="*/ 898015 h 898015"/>
                  <a:gd name="connsiteX3" fmla="*/ 187036 w 1059872"/>
                  <a:gd name="connsiteY3" fmla="*/ 794106 h 898015"/>
                  <a:gd name="connsiteX4" fmla="*/ 382385 w 1059872"/>
                  <a:gd name="connsiteY4" fmla="*/ 885546 h 898015"/>
                  <a:gd name="connsiteX5" fmla="*/ 968432 w 1059872"/>
                  <a:gd name="connsiteY5" fmla="*/ 378470 h 898015"/>
                  <a:gd name="connsiteX6" fmla="*/ 1059872 w 1059872"/>
                  <a:gd name="connsiteY6" fmla="*/ 195590 h 898015"/>
                  <a:gd name="connsiteX0" fmla="*/ 1059872 w 1059872"/>
                  <a:gd name="connsiteY0" fmla="*/ 195590 h 898015"/>
                  <a:gd name="connsiteX1" fmla="*/ 955963 w 1059872"/>
                  <a:gd name="connsiteY1" fmla="*/ 240 h 898015"/>
                  <a:gd name="connsiteX2" fmla="*/ 0 w 1059872"/>
                  <a:gd name="connsiteY2" fmla="*/ 898015 h 898015"/>
                  <a:gd name="connsiteX3" fmla="*/ 187036 w 1059872"/>
                  <a:gd name="connsiteY3" fmla="*/ 794106 h 898015"/>
                  <a:gd name="connsiteX4" fmla="*/ 382385 w 1059872"/>
                  <a:gd name="connsiteY4" fmla="*/ 885546 h 898015"/>
                  <a:gd name="connsiteX5" fmla="*/ 968432 w 1059872"/>
                  <a:gd name="connsiteY5" fmla="*/ 378470 h 898015"/>
                  <a:gd name="connsiteX6" fmla="*/ 1059872 w 1059872"/>
                  <a:gd name="connsiteY6" fmla="*/ 195590 h 898015"/>
                  <a:gd name="connsiteX0" fmla="*/ 1059872 w 1059872"/>
                  <a:gd name="connsiteY0" fmla="*/ 195590 h 898015"/>
                  <a:gd name="connsiteX1" fmla="*/ 955963 w 1059872"/>
                  <a:gd name="connsiteY1" fmla="*/ 240 h 898015"/>
                  <a:gd name="connsiteX2" fmla="*/ 0 w 1059872"/>
                  <a:gd name="connsiteY2" fmla="*/ 898015 h 898015"/>
                  <a:gd name="connsiteX3" fmla="*/ 187036 w 1059872"/>
                  <a:gd name="connsiteY3" fmla="*/ 794106 h 898015"/>
                  <a:gd name="connsiteX4" fmla="*/ 382385 w 1059872"/>
                  <a:gd name="connsiteY4" fmla="*/ 885546 h 898015"/>
                  <a:gd name="connsiteX5" fmla="*/ 968432 w 1059872"/>
                  <a:gd name="connsiteY5" fmla="*/ 378470 h 898015"/>
                  <a:gd name="connsiteX6" fmla="*/ 1059872 w 1059872"/>
                  <a:gd name="connsiteY6" fmla="*/ 195590 h 898015"/>
                  <a:gd name="connsiteX0" fmla="*/ 1059872 w 1059872"/>
                  <a:gd name="connsiteY0" fmla="*/ 195590 h 898015"/>
                  <a:gd name="connsiteX1" fmla="*/ 955963 w 1059872"/>
                  <a:gd name="connsiteY1" fmla="*/ 240 h 898015"/>
                  <a:gd name="connsiteX2" fmla="*/ 0 w 1059872"/>
                  <a:gd name="connsiteY2" fmla="*/ 898015 h 898015"/>
                  <a:gd name="connsiteX3" fmla="*/ 187036 w 1059872"/>
                  <a:gd name="connsiteY3" fmla="*/ 794106 h 898015"/>
                  <a:gd name="connsiteX4" fmla="*/ 382385 w 1059872"/>
                  <a:gd name="connsiteY4" fmla="*/ 885546 h 898015"/>
                  <a:gd name="connsiteX5" fmla="*/ 968432 w 1059872"/>
                  <a:gd name="connsiteY5" fmla="*/ 378470 h 898015"/>
                  <a:gd name="connsiteX6" fmla="*/ 1059872 w 1059872"/>
                  <a:gd name="connsiteY6" fmla="*/ 195590 h 898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9872" h="898015">
                    <a:moveTo>
                      <a:pt x="1059872" y="195590"/>
                    </a:moveTo>
                    <a:lnTo>
                      <a:pt x="955963" y="240"/>
                    </a:lnTo>
                    <a:cubicBezTo>
                      <a:pt x="417021" y="-12230"/>
                      <a:pt x="15240" y="461597"/>
                      <a:pt x="0" y="898015"/>
                    </a:cubicBezTo>
                    <a:lnTo>
                      <a:pt x="187036" y="794106"/>
                    </a:lnTo>
                    <a:lnTo>
                      <a:pt x="382385" y="885546"/>
                    </a:lnTo>
                    <a:cubicBezTo>
                      <a:pt x="382385" y="575205"/>
                      <a:pt x="723206" y="360458"/>
                      <a:pt x="968432" y="378470"/>
                    </a:cubicBezTo>
                    <a:lnTo>
                      <a:pt x="1059872" y="195590"/>
                    </a:lnTo>
                    <a:close/>
                  </a:path>
                </a:pathLst>
              </a:custGeom>
              <a:gradFill>
                <a:gsLst>
                  <a:gs pos="0">
                    <a:srgbClr val="F8CE5E"/>
                  </a:gs>
                  <a:gs pos="100000">
                    <a:srgbClr val="F4AE56">
                      <a:lumMod val="90000"/>
                    </a:srgbClr>
                  </a:gs>
                </a:gsLst>
                <a:lin ang="5400000" scaled="0"/>
              </a:gradFill>
              <a:ln w="28575">
                <a:gradFill>
                  <a:gsLst>
                    <a:gs pos="0">
                      <a:srgbClr val="F1A23A"/>
                    </a:gs>
                    <a:gs pos="100000">
                      <a:srgbClr val="F8CE5E"/>
                    </a:gs>
                  </a:gsLst>
                  <a:lin ang="78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6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任意多边形 24"/>
              <p:cNvSpPr/>
              <p:nvPr/>
            </p:nvSpPr>
            <p:spPr>
              <a:xfrm rot="5400000">
                <a:off x="4789614" y="3589745"/>
                <a:ext cx="1496428" cy="1267902"/>
              </a:xfrm>
              <a:custGeom>
                <a:avLst/>
                <a:gdLst>
                  <a:gd name="connsiteX0" fmla="*/ 1059872 w 1059872"/>
                  <a:gd name="connsiteY0" fmla="*/ 195350 h 897775"/>
                  <a:gd name="connsiteX1" fmla="*/ 955963 w 1059872"/>
                  <a:gd name="connsiteY1" fmla="*/ 0 h 897775"/>
                  <a:gd name="connsiteX2" fmla="*/ 0 w 1059872"/>
                  <a:gd name="connsiteY2" fmla="*/ 897775 h 897775"/>
                  <a:gd name="connsiteX3" fmla="*/ 187036 w 1059872"/>
                  <a:gd name="connsiteY3" fmla="*/ 793866 h 897775"/>
                  <a:gd name="connsiteX4" fmla="*/ 382385 w 1059872"/>
                  <a:gd name="connsiteY4" fmla="*/ 885306 h 897775"/>
                  <a:gd name="connsiteX5" fmla="*/ 968432 w 1059872"/>
                  <a:gd name="connsiteY5" fmla="*/ 378230 h 897775"/>
                  <a:gd name="connsiteX6" fmla="*/ 1059872 w 1059872"/>
                  <a:gd name="connsiteY6" fmla="*/ 195350 h 897775"/>
                  <a:gd name="connsiteX0" fmla="*/ 1059872 w 1059872"/>
                  <a:gd name="connsiteY0" fmla="*/ 195538 h 897963"/>
                  <a:gd name="connsiteX1" fmla="*/ 955963 w 1059872"/>
                  <a:gd name="connsiteY1" fmla="*/ 188 h 897963"/>
                  <a:gd name="connsiteX2" fmla="*/ 0 w 1059872"/>
                  <a:gd name="connsiteY2" fmla="*/ 897963 h 897963"/>
                  <a:gd name="connsiteX3" fmla="*/ 187036 w 1059872"/>
                  <a:gd name="connsiteY3" fmla="*/ 794054 h 897963"/>
                  <a:gd name="connsiteX4" fmla="*/ 382385 w 1059872"/>
                  <a:gd name="connsiteY4" fmla="*/ 885494 h 897963"/>
                  <a:gd name="connsiteX5" fmla="*/ 968432 w 1059872"/>
                  <a:gd name="connsiteY5" fmla="*/ 378418 h 897963"/>
                  <a:gd name="connsiteX6" fmla="*/ 1059872 w 1059872"/>
                  <a:gd name="connsiteY6" fmla="*/ 195538 h 897963"/>
                  <a:gd name="connsiteX0" fmla="*/ 1059872 w 1059872"/>
                  <a:gd name="connsiteY0" fmla="*/ 195590 h 898015"/>
                  <a:gd name="connsiteX1" fmla="*/ 955963 w 1059872"/>
                  <a:gd name="connsiteY1" fmla="*/ 240 h 898015"/>
                  <a:gd name="connsiteX2" fmla="*/ 0 w 1059872"/>
                  <a:gd name="connsiteY2" fmla="*/ 898015 h 898015"/>
                  <a:gd name="connsiteX3" fmla="*/ 187036 w 1059872"/>
                  <a:gd name="connsiteY3" fmla="*/ 794106 h 898015"/>
                  <a:gd name="connsiteX4" fmla="*/ 382385 w 1059872"/>
                  <a:gd name="connsiteY4" fmla="*/ 885546 h 898015"/>
                  <a:gd name="connsiteX5" fmla="*/ 968432 w 1059872"/>
                  <a:gd name="connsiteY5" fmla="*/ 378470 h 898015"/>
                  <a:gd name="connsiteX6" fmla="*/ 1059872 w 1059872"/>
                  <a:gd name="connsiteY6" fmla="*/ 195590 h 898015"/>
                  <a:gd name="connsiteX0" fmla="*/ 1059872 w 1059872"/>
                  <a:gd name="connsiteY0" fmla="*/ 195590 h 898015"/>
                  <a:gd name="connsiteX1" fmla="*/ 955963 w 1059872"/>
                  <a:gd name="connsiteY1" fmla="*/ 240 h 898015"/>
                  <a:gd name="connsiteX2" fmla="*/ 0 w 1059872"/>
                  <a:gd name="connsiteY2" fmla="*/ 898015 h 898015"/>
                  <a:gd name="connsiteX3" fmla="*/ 187036 w 1059872"/>
                  <a:gd name="connsiteY3" fmla="*/ 794106 h 898015"/>
                  <a:gd name="connsiteX4" fmla="*/ 382385 w 1059872"/>
                  <a:gd name="connsiteY4" fmla="*/ 885546 h 898015"/>
                  <a:gd name="connsiteX5" fmla="*/ 968432 w 1059872"/>
                  <a:gd name="connsiteY5" fmla="*/ 378470 h 898015"/>
                  <a:gd name="connsiteX6" fmla="*/ 1059872 w 1059872"/>
                  <a:gd name="connsiteY6" fmla="*/ 195590 h 898015"/>
                  <a:gd name="connsiteX0" fmla="*/ 1059872 w 1059872"/>
                  <a:gd name="connsiteY0" fmla="*/ 195590 h 898015"/>
                  <a:gd name="connsiteX1" fmla="*/ 955963 w 1059872"/>
                  <a:gd name="connsiteY1" fmla="*/ 240 h 898015"/>
                  <a:gd name="connsiteX2" fmla="*/ 0 w 1059872"/>
                  <a:gd name="connsiteY2" fmla="*/ 898015 h 898015"/>
                  <a:gd name="connsiteX3" fmla="*/ 187036 w 1059872"/>
                  <a:gd name="connsiteY3" fmla="*/ 794106 h 898015"/>
                  <a:gd name="connsiteX4" fmla="*/ 382385 w 1059872"/>
                  <a:gd name="connsiteY4" fmla="*/ 885546 h 898015"/>
                  <a:gd name="connsiteX5" fmla="*/ 968432 w 1059872"/>
                  <a:gd name="connsiteY5" fmla="*/ 378470 h 898015"/>
                  <a:gd name="connsiteX6" fmla="*/ 1059872 w 1059872"/>
                  <a:gd name="connsiteY6" fmla="*/ 195590 h 898015"/>
                  <a:gd name="connsiteX0" fmla="*/ 1059872 w 1059872"/>
                  <a:gd name="connsiteY0" fmla="*/ 195590 h 898015"/>
                  <a:gd name="connsiteX1" fmla="*/ 955963 w 1059872"/>
                  <a:gd name="connsiteY1" fmla="*/ 240 h 898015"/>
                  <a:gd name="connsiteX2" fmla="*/ 0 w 1059872"/>
                  <a:gd name="connsiteY2" fmla="*/ 898015 h 898015"/>
                  <a:gd name="connsiteX3" fmla="*/ 187036 w 1059872"/>
                  <a:gd name="connsiteY3" fmla="*/ 794106 h 898015"/>
                  <a:gd name="connsiteX4" fmla="*/ 382385 w 1059872"/>
                  <a:gd name="connsiteY4" fmla="*/ 885546 h 898015"/>
                  <a:gd name="connsiteX5" fmla="*/ 968432 w 1059872"/>
                  <a:gd name="connsiteY5" fmla="*/ 378470 h 898015"/>
                  <a:gd name="connsiteX6" fmla="*/ 1059872 w 1059872"/>
                  <a:gd name="connsiteY6" fmla="*/ 195590 h 898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9872" h="898015">
                    <a:moveTo>
                      <a:pt x="1059872" y="195590"/>
                    </a:moveTo>
                    <a:lnTo>
                      <a:pt x="955963" y="240"/>
                    </a:lnTo>
                    <a:cubicBezTo>
                      <a:pt x="417021" y="-12230"/>
                      <a:pt x="15240" y="461597"/>
                      <a:pt x="0" y="898015"/>
                    </a:cubicBezTo>
                    <a:lnTo>
                      <a:pt x="187036" y="794106"/>
                    </a:lnTo>
                    <a:lnTo>
                      <a:pt x="382385" y="885546"/>
                    </a:lnTo>
                    <a:cubicBezTo>
                      <a:pt x="382385" y="575205"/>
                      <a:pt x="723206" y="360458"/>
                      <a:pt x="968432" y="378470"/>
                    </a:cubicBezTo>
                    <a:lnTo>
                      <a:pt x="1059872" y="195590"/>
                    </a:lnTo>
                    <a:close/>
                  </a:path>
                </a:pathLst>
              </a:custGeom>
              <a:gradFill>
                <a:gsLst>
                  <a:gs pos="0">
                    <a:srgbClr val="F8CE5E"/>
                  </a:gs>
                  <a:gs pos="100000">
                    <a:srgbClr val="F4AE56">
                      <a:lumMod val="90000"/>
                    </a:srgbClr>
                  </a:gs>
                </a:gsLst>
                <a:lin ang="5400000" scaled="0"/>
              </a:gradFill>
              <a:ln w="28575">
                <a:gradFill>
                  <a:gsLst>
                    <a:gs pos="0">
                      <a:srgbClr val="F1A23A"/>
                    </a:gs>
                    <a:gs pos="100000">
                      <a:srgbClr val="F8CE5E"/>
                    </a:gs>
                  </a:gsLst>
                  <a:lin ang="78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6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7943399" y="2760913"/>
              <a:ext cx="3112963" cy="2389346"/>
              <a:chOff x="7943399" y="2760913"/>
              <a:chExt cx="3112963" cy="2389346"/>
            </a:xfrm>
            <a:effectLst>
              <a:outerShdw blurRad="254000" dist="101600" dir="8100000" algn="tr" rotWithShape="0">
                <a:prstClr val="black">
                  <a:alpha val="30000"/>
                </a:prstClr>
              </a:outerShdw>
            </a:effectLst>
          </p:grpSpPr>
          <p:sp>
            <p:nvSpPr>
              <p:cNvPr id="22" name="任意多边形 21"/>
              <p:cNvSpPr/>
              <p:nvPr/>
            </p:nvSpPr>
            <p:spPr>
              <a:xfrm rot="21488049" flipV="1">
                <a:off x="7943399" y="3822923"/>
                <a:ext cx="1566573" cy="1327336"/>
              </a:xfrm>
              <a:custGeom>
                <a:avLst/>
                <a:gdLst>
                  <a:gd name="connsiteX0" fmla="*/ 1059872 w 1059872"/>
                  <a:gd name="connsiteY0" fmla="*/ 195350 h 897775"/>
                  <a:gd name="connsiteX1" fmla="*/ 955963 w 1059872"/>
                  <a:gd name="connsiteY1" fmla="*/ 0 h 897775"/>
                  <a:gd name="connsiteX2" fmla="*/ 0 w 1059872"/>
                  <a:gd name="connsiteY2" fmla="*/ 897775 h 897775"/>
                  <a:gd name="connsiteX3" fmla="*/ 187036 w 1059872"/>
                  <a:gd name="connsiteY3" fmla="*/ 793866 h 897775"/>
                  <a:gd name="connsiteX4" fmla="*/ 382385 w 1059872"/>
                  <a:gd name="connsiteY4" fmla="*/ 885306 h 897775"/>
                  <a:gd name="connsiteX5" fmla="*/ 968432 w 1059872"/>
                  <a:gd name="connsiteY5" fmla="*/ 378230 h 897775"/>
                  <a:gd name="connsiteX6" fmla="*/ 1059872 w 1059872"/>
                  <a:gd name="connsiteY6" fmla="*/ 195350 h 897775"/>
                  <a:gd name="connsiteX0" fmla="*/ 1059872 w 1059872"/>
                  <a:gd name="connsiteY0" fmla="*/ 195538 h 897963"/>
                  <a:gd name="connsiteX1" fmla="*/ 955963 w 1059872"/>
                  <a:gd name="connsiteY1" fmla="*/ 188 h 897963"/>
                  <a:gd name="connsiteX2" fmla="*/ 0 w 1059872"/>
                  <a:gd name="connsiteY2" fmla="*/ 897963 h 897963"/>
                  <a:gd name="connsiteX3" fmla="*/ 187036 w 1059872"/>
                  <a:gd name="connsiteY3" fmla="*/ 794054 h 897963"/>
                  <a:gd name="connsiteX4" fmla="*/ 382385 w 1059872"/>
                  <a:gd name="connsiteY4" fmla="*/ 885494 h 897963"/>
                  <a:gd name="connsiteX5" fmla="*/ 968432 w 1059872"/>
                  <a:gd name="connsiteY5" fmla="*/ 378418 h 897963"/>
                  <a:gd name="connsiteX6" fmla="*/ 1059872 w 1059872"/>
                  <a:gd name="connsiteY6" fmla="*/ 195538 h 897963"/>
                  <a:gd name="connsiteX0" fmla="*/ 1059872 w 1059872"/>
                  <a:gd name="connsiteY0" fmla="*/ 195590 h 898015"/>
                  <a:gd name="connsiteX1" fmla="*/ 955963 w 1059872"/>
                  <a:gd name="connsiteY1" fmla="*/ 240 h 898015"/>
                  <a:gd name="connsiteX2" fmla="*/ 0 w 1059872"/>
                  <a:gd name="connsiteY2" fmla="*/ 898015 h 898015"/>
                  <a:gd name="connsiteX3" fmla="*/ 187036 w 1059872"/>
                  <a:gd name="connsiteY3" fmla="*/ 794106 h 898015"/>
                  <a:gd name="connsiteX4" fmla="*/ 382385 w 1059872"/>
                  <a:gd name="connsiteY4" fmla="*/ 885546 h 898015"/>
                  <a:gd name="connsiteX5" fmla="*/ 968432 w 1059872"/>
                  <a:gd name="connsiteY5" fmla="*/ 378470 h 898015"/>
                  <a:gd name="connsiteX6" fmla="*/ 1059872 w 1059872"/>
                  <a:gd name="connsiteY6" fmla="*/ 195590 h 898015"/>
                  <a:gd name="connsiteX0" fmla="*/ 1059872 w 1059872"/>
                  <a:gd name="connsiteY0" fmla="*/ 195590 h 898015"/>
                  <a:gd name="connsiteX1" fmla="*/ 955963 w 1059872"/>
                  <a:gd name="connsiteY1" fmla="*/ 240 h 898015"/>
                  <a:gd name="connsiteX2" fmla="*/ 0 w 1059872"/>
                  <a:gd name="connsiteY2" fmla="*/ 898015 h 898015"/>
                  <a:gd name="connsiteX3" fmla="*/ 187036 w 1059872"/>
                  <a:gd name="connsiteY3" fmla="*/ 794106 h 898015"/>
                  <a:gd name="connsiteX4" fmla="*/ 382385 w 1059872"/>
                  <a:gd name="connsiteY4" fmla="*/ 885546 h 898015"/>
                  <a:gd name="connsiteX5" fmla="*/ 968432 w 1059872"/>
                  <a:gd name="connsiteY5" fmla="*/ 378470 h 898015"/>
                  <a:gd name="connsiteX6" fmla="*/ 1059872 w 1059872"/>
                  <a:gd name="connsiteY6" fmla="*/ 195590 h 898015"/>
                  <a:gd name="connsiteX0" fmla="*/ 1059872 w 1059872"/>
                  <a:gd name="connsiteY0" fmla="*/ 195590 h 898015"/>
                  <a:gd name="connsiteX1" fmla="*/ 955963 w 1059872"/>
                  <a:gd name="connsiteY1" fmla="*/ 240 h 898015"/>
                  <a:gd name="connsiteX2" fmla="*/ 0 w 1059872"/>
                  <a:gd name="connsiteY2" fmla="*/ 898015 h 898015"/>
                  <a:gd name="connsiteX3" fmla="*/ 187036 w 1059872"/>
                  <a:gd name="connsiteY3" fmla="*/ 794106 h 898015"/>
                  <a:gd name="connsiteX4" fmla="*/ 382385 w 1059872"/>
                  <a:gd name="connsiteY4" fmla="*/ 885546 h 898015"/>
                  <a:gd name="connsiteX5" fmla="*/ 968432 w 1059872"/>
                  <a:gd name="connsiteY5" fmla="*/ 378470 h 898015"/>
                  <a:gd name="connsiteX6" fmla="*/ 1059872 w 1059872"/>
                  <a:gd name="connsiteY6" fmla="*/ 195590 h 898015"/>
                  <a:gd name="connsiteX0" fmla="*/ 1059872 w 1059872"/>
                  <a:gd name="connsiteY0" fmla="*/ 195590 h 898015"/>
                  <a:gd name="connsiteX1" fmla="*/ 955963 w 1059872"/>
                  <a:gd name="connsiteY1" fmla="*/ 240 h 898015"/>
                  <a:gd name="connsiteX2" fmla="*/ 0 w 1059872"/>
                  <a:gd name="connsiteY2" fmla="*/ 898015 h 898015"/>
                  <a:gd name="connsiteX3" fmla="*/ 187036 w 1059872"/>
                  <a:gd name="connsiteY3" fmla="*/ 794106 h 898015"/>
                  <a:gd name="connsiteX4" fmla="*/ 382385 w 1059872"/>
                  <a:gd name="connsiteY4" fmla="*/ 885546 h 898015"/>
                  <a:gd name="connsiteX5" fmla="*/ 968432 w 1059872"/>
                  <a:gd name="connsiteY5" fmla="*/ 378470 h 898015"/>
                  <a:gd name="connsiteX6" fmla="*/ 1059872 w 1059872"/>
                  <a:gd name="connsiteY6" fmla="*/ 195590 h 898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9872" h="898015">
                    <a:moveTo>
                      <a:pt x="1059872" y="195590"/>
                    </a:moveTo>
                    <a:lnTo>
                      <a:pt x="955963" y="240"/>
                    </a:lnTo>
                    <a:cubicBezTo>
                      <a:pt x="417021" y="-12230"/>
                      <a:pt x="15240" y="461597"/>
                      <a:pt x="0" y="898015"/>
                    </a:cubicBezTo>
                    <a:lnTo>
                      <a:pt x="187036" y="794106"/>
                    </a:lnTo>
                    <a:lnTo>
                      <a:pt x="382385" y="885546"/>
                    </a:lnTo>
                    <a:cubicBezTo>
                      <a:pt x="382385" y="575205"/>
                      <a:pt x="723206" y="360458"/>
                      <a:pt x="968432" y="378470"/>
                    </a:cubicBezTo>
                    <a:lnTo>
                      <a:pt x="1059872" y="195590"/>
                    </a:lnTo>
                    <a:close/>
                  </a:path>
                </a:pathLst>
              </a:custGeom>
              <a:gradFill>
                <a:gsLst>
                  <a:gs pos="100000">
                    <a:srgbClr val="2FC4C6"/>
                  </a:gs>
                  <a:gs pos="0">
                    <a:srgbClr val="24A6A7">
                      <a:lumMod val="95000"/>
                    </a:srgbClr>
                  </a:gs>
                </a:gsLst>
                <a:lin ang="16200000" scaled="0"/>
              </a:gradFill>
              <a:ln w="28575">
                <a:gradFill>
                  <a:gsLst>
                    <a:gs pos="100000">
                      <a:srgbClr val="2FC4C6"/>
                    </a:gs>
                    <a:gs pos="0">
                      <a:srgbClr val="23A1A2"/>
                    </a:gs>
                  </a:gsLst>
                  <a:lin ang="78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6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任意多边形 22"/>
              <p:cNvSpPr/>
              <p:nvPr/>
            </p:nvSpPr>
            <p:spPr>
              <a:xfrm rot="16088049" flipV="1">
                <a:off x="9081044" y="3134351"/>
                <a:ext cx="2348755" cy="1601880"/>
              </a:xfrm>
              <a:custGeom>
                <a:avLst/>
                <a:gdLst>
                  <a:gd name="connsiteX0" fmla="*/ 985346 w 985346"/>
                  <a:gd name="connsiteY0" fmla="*/ 225149 h 672018"/>
                  <a:gd name="connsiteX1" fmla="*/ 597158 w 985346"/>
                  <a:gd name="connsiteY1" fmla="*/ 0 h 672018"/>
                  <a:gd name="connsiteX2" fmla="*/ 597158 w 985346"/>
                  <a:gd name="connsiteY2" fmla="*/ 123568 h 672018"/>
                  <a:gd name="connsiteX3" fmla="*/ 592774 w 985346"/>
                  <a:gd name="connsiteY3" fmla="*/ 115326 h 672018"/>
                  <a:gd name="connsiteX4" fmla="*/ 0 w 985346"/>
                  <a:gd name="connsiteY4" fmla="*/ 672018 h 672018"/>
                  <a:gd name="connsiteX5" fmla="*/ 115978 w 985346"/>
                  <a:gd name="connsiteY5" fmla="*/ 607586 h 672018"/>
                  <a:gd name="connsiteX6" fmla="*/ 237109 w 985346"/>
                  <a:gd name="connsiteY6" fmla="*/ 664286 h 672018"/>
                  <a:gd name="connsiteX7" fmla="*/ 541233 w 985346"/>
                  <a:gd name="connsiteY7" fmla="*/ 352269 h 672018"/>
                  <a:gd name="connsiteX8" fmla="*/ 597158 w 985346"/>
                  <a:gd name="connsiteY8" fmla="*/ 349995 h 672018"/>
                  <a:gd name="connsiteX9" fmla="*/ 597158 w 985346"/>
                  <a:gd name="connsiteY9" fmla="*/ 450298 h 672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85346" h="672018">
                    <a:moveTo>
                      <a:pt x="985346" y="225149"/>
                    </a:moveTo>
                    <a:lnTo>
                      <a:pt x="597158" y="0"/>
                    </a:lnTo>
                    <a:lnTo>
                      <a:pt x="597158" y="123568"/>
                    </a:lnTo>
                    <a:lnTo>
                      <a:pt x="592774" y="115326"/>
                    </a:lnTo>
                    <a:cubicBezTo>
                      <a:pt x="258587" y="107593"/>
                      <a:pt x="9450" y="401404"/>
                      <a:pt x="0" y="672018"/>
                    </a:cubicBezTo>
                    <a:lnTo>
                      <a:pt x="115978" y="607586"/>
                    </a:lnTo>
                    <a:lnTo>
                      <a:pt x="237109" y="664286"/>
                    </a:lnTo>
                    <a:cubicBezTo>
                      <a:pt x="237109" y="495904"/>
                      <a:pt x="398914" y="372906"/>
                      <a:pt x="541233" y="352269"/>
                    </a:cubicBezTo>
                    <a:lnTo>
                      <a:pt x="597158" y="349995"/>
                    </a:lnTo>
                    <a:lnTo>
                      <a:pt x="597158" y="450298"/>
                    </a:lnTo>
                    <a:close/>
                  </a:path>
                </a:pathLst>
              </a:custGeom>
              <a:gradFill>
                <a:gsLst>
                  <a:gs pos="100000">
                    <a:srgbClr val="2FC4C6"/>
                  </a:gs>
                  <a:gs pos="0">
                    <a:srgbClr val="24A6A7">
                      <a:lumMod val="95000"/>
                    </a:srgbClr>
                  </a:gs>
                </a:gsLst>
                <a:lin ang="16200000" scaled="0"/>
              </a:gradFill>
              <a:ln w="28575">
                <a:gradFill>
                  <a:gsLst>
                    <a:gs pos="100000">
                      <a:srgbClr val="2FC4C6"/>
                    </a:gs>
                    <a:gs pos="0">
                      <a:srgbClr val="23A1A2"/>
                    </a:gs>
                  </a:gsLst>
                  <a:lin ang="78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6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3" name="组合 17"/>
            <p:cNvGrpSpPr>
              <a:grpSpLocks/>
            </p:cNvGrpSpPr>
            <p:nvPr/>
          </p:nvGrpSpPr>
          <p:grpSpPr bwMode="auto">
            <a:xfrm>
              <a:off x="1821515" y="3226752"/>
              <a:ext cx="1414708" cy="1414708"/>
              <a:chOff x="4525046" y="1845346"/>
              <a:chExt cx="1414708" cy="1414708"/>
            </a:xfrm>
          </p:grpSpPr>
          <p:sp>
            <p:nvSpPr>
              <p:cNvPr id="20" name="任意多边形 19"/>
              <p:cNvSpPr/>
              <p:nvPr/>
            </p:nvSpPr>
            <p:spPr>
              <a:xfrm>
                <a:off x="4545978" y="1918977"/>
                <a:ext cx="1414616" cy="1388161"/>
              </a:xfrm>
              <a:custGeom>
                <a:avLst/>
                <a:gdLst>
                  <a:gd name="connsiteX0" fmla="*/ 734066 w 1656097"/>
                  <a:gd name="connsiteY0" fmla="*/ 0 h 1656098"/>
                  <a:gd name="connsiteX1" fmla="*/ 922032 w 1656097"/>
                  <a:gd name="connsiteY1" fmla="*/ 0 h 1656098"/>
                  <a:gd name="connsiteX2" fmla="*/ 958682 w 1656097"/>
                  <a:gd name="connsiteY2" fmla="*/ 170987 h 1656098"/>
                  <a:gd name="connsiteX3" fmla="*/ 967537 w 1656097"/>
                  <a:gd name="connsiteY3" fmla="*/ 172338 h 1656098"/>
                  <a:gd name="connsiteX4" fmla="*/ 1042604 w 1656097"/>
                  <a:gd name="connsiteY4" fmla="*/ 194634 h 1656098"/>
                  <a:gd name="connsiteX5" fmla="*/ 1160682 w 1656097"/>
                  <a:gd name="connsiteY5" fmla="*/ 63947 h 1656098"/>
                  <a:gd name="connsiteX6" fmla="*/ 1323465 w 1656097"/>
                  <a:gd name="connsiteY6" fmla="*/ 157929 h 1656098"/>
                  <a:gd name="connsiteX7" fmla="*/ 1271151 w 1656097"/>
                  <a:gd name="connsiteY7" fmla="*/ 319877 h 1656098"/>
                  <a:gd name="connsiteX8" fmla="*/ 1280994 w 1656097"/>
                  <a:gd name="connsiteY8" fmla="*/ 327054 h 1656098"/>
                  <a:gd name="connsiteX9" fmla="*/ 1333335 w 1656097"/>
                  <a:gd name="connsiteY9" fmla="*/ 377405 h 1656098"/>
                  <a:gd name="connsiteX10" fmla="*/ 1338950 w 1656097"/>
                  <a:gd name="connsiteY10" fmla="*/ 384065 h 1656098"/>
                  <a:gd name="connsiteX11" fmla="*/ 1498169 w 1656097"/>
                  <a:gd name="connsiteY11" fmla="*/ 332634 h 1656098"/>
                  <a:gd name="connsiteX12" fmla="*/ 1592152 w 1656097"/>
                  <a:gd name="connsiteY12" fmla="*/ 495417 h 1656098"/>
                  <a:gd name="connsiteX13" fmla="*/ 1473528 w 1656097"/>
                  <a:gd name="connsiteY13" fmla="*/ 602595 h 1656098"/>
                  <a:gd name="connsiteX14" fmla="*/ 1483127 w 1656097"/>
                  <a:gd name="connsiteY14" fmla="*/ 626411 h 1656098"/>
                  <a:gd name="connsiteX15" fmla="*/ 1501984 w 1656097"/>
                  <a:gd name="connsiteY15" fmla="*/ 701032 h 1656098"/>
                  <a:gd name="connsiteX16" fmla="*/ 1656097 w 1656097"/>
                  <a:gd name="connsiteY16" fmla="*/ 734067 h 1656098"/>
                  <a:gd name="connsiteX17" fmla="*/ 1656097 w 1656097"/>
                  <a:gd name="connsiteY17" fmla="*/ 922032 h 1656098"/>
                  <a:gd name="connsiteX18" fmla="*/ 1511749 w 1656097"/>
                  <a:gd name="connsiteY18" fmla="*/ 952973 h 1656098"/>
                  <a:gd name="connsiteX19" fmla="*/ 1506114 w 1656097"/>
                  <a:gd name="connsiteY19" fmla="*/ 989892 h 1656098"/>
                  <a:gd name="connsiteX20" fmla="*/ 1491538 w 1656097"/>
                  <a:gd name="connsiteY20" fmla="*/ 1048074 h 1656098"/>
                  <a:gd name="connsiteX21" fmla="*/ 1485827 w 1656097"/>
                  <a:gd name="connsiteY21" fmla="*/ 1064617 h 1656098"/>
                  <a:gd name="connsiteX22" fmla="*/ 1592152 w 1656097"/>
                  <a:gd name="connsiteY22" fmla="*/ 1160683 h 1656098"/>
                  <a:gd name="connsiteX23" fmla="*/ 1498169 w 1656097"/>
                  <a:gd name="connsiteY23" fmla="*/ 1323465 h 1656098"/>
                  <a:gd name="connsiteX24" fmla="*/ 1367507 w 1656097"/>
                  <a:gd name="connsiteY24" fmla="*/ 1281258 h 1656098"/>
                  <a:gd name="connsiteX25" fmla="*/ 1351398 w 1656097"/>
                  <a:gd name="connsiteY25" fmla="*/ 1303350 h 1656098"/>
                  <a:gd name="connsiteX26" fmla="*/ 1301049 w 1656097"/>
                  <a:gd name="connsiteY26" fmla="*/ 1355691 h 1656098"/>
                  <a:gd name="connsiteX27" fmla="*/ 1282493 w 1656097"/>
                  <a:gd name="connsiteY27" fmla="*/ 1371332 h 1656098"/>
                  <a:gd name="connsiteX28" fmla="*/ 1323465 w 1656097"/>
                  <a:gd name="connsiteY28" fmla="*/ 1498169 h 1656098"/>
                  <a:gd name="connsiteX29" fmla="*/ 1160682 w 1656097"/>
                  <a:gd name="connsiteY29" fmla="*/ 1592152 h 1656098"/>
                  <a:gd name="connsiteX30" fmla="*/ 1074277 w 1656097"/>
                  <a:gd name="connsiteY30" fmla="*/ 1496521 h 1656098"/>
                  <a:gd name="connsiteX31" fmla="*/ 1052042 w 1656097"/>
                  <a:gd name="connsiteY31" fmla="*/ 1505484 h 1656098"/>
                  <a:gd name="connsiteX32" fmla="*/ 948719 w 1656097"/>
                  <a:gd name="connsiteY32" fmla="*/ 1531593 h 1656098"/>
                  <a:gd name="connsiteX33" fmla="*/ 922032 w 1656097"/>
                  <a:gd name="connsiteY33" fmla="*/ 1656098 h 1656098"/>
                  <a:gd name="connsiteX34" fmla="*/ 734066 w 1656097"/>
                  <a:gd name="connsiteY34" fmla="*/ 1656098 h 1656098"/>
                  <a:gd name="connsiteX35" fmla="*/ 707323 w 1656097"/>
                  <a:gd name="connsiteY35" fmla="*/ 1531333 h 1656098"/>
                  <a:gd name="connsiteX36" fmla="*/ 688561 w 1656097"/>
                  <a:gd name="connsiteY36" fmla="*/ 1528470 h 1656098"/>
                  <a:gd name="connsiteX37" fmla="*/ 581645 w 1656097"/>
                  <a:gd name="connsiteY37" fmla="*/ 1496716 h 1656098"/>
                  <a:gd name="connsiteX38" fmla="*/ 495416 w 1656097"/>
                  <a:gd name="connsiteY38" fmla="*/ 1592152 h 1656098"/>
                  <a:gd name="connsiteX39" fmla="*/ 332634 w 1656097"/>
                  <a:gd name="connsiteY39" fmla="*/ 1498169 h 1656098"/>
                  <a:gd name="connsiteX40" fmla="*/ 373389 w 1656097"/>
                  <a:gd name="connsiteY40" fmla="*/ 1372000 h 1656098"/>
                  <a:gd name="connsiteX41" fmla="*/ 293970 w 1656097"/>
                  <a:gd name="connsiteY41" fmla="*/ 1290661 h 1656098"/>
                  <a:gd name="connsiteX42" fmla="*/ 287662 w 1656097"/>
                  <a:gd name="connsiteY42" fmla="*/ 1281558 h 1656098"/>
                  <a:gd name="connsiteX43" fmla="*/ 157930 w 1656097"/>
                  <a:gd name="connsiteY43" fmla="*/ 1323465 h 1656098"/>
                  <a:gd name="connsiteX44" fmla="*/ 63947 w 1656097"/>
                  <a:gd name="connsiteY44" fmla="*/ 1160683 h 1656098"/>
                  <a:gd name="connsiteX45" fmla="*/ 170348 w 1656097"/>
                  <a:gd name="connsiteY45" fmla="*/ 1064548 h 1656098"/>
                  <a:gd name="connsiteX46" fmla="*/ 159896 w 1656097"/>
                  <a:gd name="connsiteY46" fmla="*/ 1031651 h 1656098"/>
                  <a:gd name="connsiteX47" fmla="*/ 144063 w 1656097"/>
                  <a:gd name="connsiteY47" fmla="*/ 952912 h 1656098"/>
                  <a:gd name="connsiteX48" fmla="*/ 0 w 1656097"/>
                  <a:gd name="connsiteY48" fmla="*/ 922032 h 1656098"/>
                  <a:gd name="connsiteX49" fmla="*/ 0 w 1656097"/>
                  <a:gd name="connsiteY49" fmla="*/ 734067 h 1656098"/>
                  <a:gd name="connsiteX50" fmla="*/ 152682 w 1656097"/>
                  <a:gd name="connsiteY50" fmla="*/ 701339 h 1656098"/>
                  <a:gd name="connsiteX51" fmla="*/ 159896 w 1656097"/>
                  <a:gd name="connsiteY51" fmla="*/ 669158 h 1656098"/>
                  <a:gd name="connsiteX52" fmla="*/ 182923 w 1656097"/>
                  <a:gd name="connsiteY52" fmla="*/ 602913 h 1656098"/>
                  <a:gd name="connsiteX53" fmla="*/ 63947 w 1656097"/>
                  <a:gd name="connsiteY53" fmla="*/ 495417 h 1656098"/>
                  <a:gd name="connsiteX54" fmla="*/ 157930 w 1656097"/>
                  <a:gd name="connsiteY54" fmla="*/ 332634 h 1656098"/>
                  <a:gd name="connsiteX55" fmla="*/ 318389 w 1656097"/>
                  <a:gd name="connsiteY55" fmla="*/ 384465 h 1656098"/>
                  <a:gd name="connsiteX56" fmla="*/ 353537 w 1656097"/>
                  <a:gd name="connsiteY56" fmla="*/ 346539 h 1656098"/>
                  <a:gd name="connsiteX57" fmla="*/ 385166 w 1656097"/>
                  <a:gd name="connsiteY57" fmla="*/ 320558 h 1656098"/>
                  <a:gd name="connsiteX58" fmla="*/ 332634 w 1656097"/>
                  <a:gd name="connsiteY58" fmla="*/ 157929 h 1656098"/>
                  <a:gd name="connsiteX59" fmla="*/ 495416 w 1656097"/>
                  <a:gd name="connsiteY59" fmla="*/ 63947 h 1656098"/>
                  <a:gd name="connsiteX60" fmla="*/ 612546 w 1656097"/>
                  <a:gd name="connsiteY60" fmla="*/ 193585 h 1656098"/>
                  <a:gd name="connsiteX61" fmla="*/ 688561 w 1656097"/>
                  <a:gd name="connsiteY61" fmla="*/ 172338 h 1656098"/>
                  <a:gd name="connsiteX62" fmla="*/ 697415 w 1656097"/>
                  <a:gd name="connsiteY62" fmla="*/ 170987 h 16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656097" h="1656098">
                    <a:moveTo>
                      <a:pt x="734066" y="0"/>
                    </a:moveTo>
                    <a:lnTo>
                      <a:pt x="922032" y="0"/>
                    </a:lnTo>
                    <a:lnTo>
                      <a:pt x="958682" y="170987"/>
                    </a:lnTo>
                    <a:lnTo>
                      <a:pt x="967537" y="172338"/>
                    </a:lnTo>
                    <a:lnTo>
                      <a:pt x="1042604" y="194634"/>
                    </a:lnTo>
                    <a:lnTo>
                      <a:pt x="1160682" y="63947"/>
                    </a:lnTo>
                    <a:lnTo>
                      <a:pt x="1323465" y="157929"/>
                    </a:lnTo>
                    <a:lnTo>
                      <a:pt x="1271151" y="319877"/>
                    </a:lnTo>
                    <a:lnTo>
                      <a:pt x="1280994" y="327054"/>
                    </a:lnTo>
                    <a:cubicBezTo>
                      <a:pt x="1299308" y="342918"/>
                      <a:pt x="1316780" y="359726"/>
                      <a:pt x="1333335" y="377405"/>
                    </a:cubicBezTo>
                    <a:lnTo>
                      <a:pt x="1338950" y="384065"/>
                    </a:lnTo>
                    <a:lnTo>
                      <a:pt x="1498169" y="332634"/>
                    </a:lnTo>
                    <a:lnTo>
                      <a:pt x="1592152" y="495417"/>
                    </a:lnTo>
                    <a:lnTo>
                      <a:pt x="1473528" y="602595"/>
                    </a:lnTo>
                    <a:lnTo>
                      <a:pt x="1483127" y="626411"/>
                    </a:lnTo>
                    <a:lnTo>
                      <a:pt x="1501984" y="701032"/>
                    </a:lnTo>
                    <a:lnTo>
                      <a:pt x="1656097" y="734067"/>
                    </a:lnTo>
                    <a:lnTo>
                      <a:pt x="1656097" y="922032"/>
                    </a:lnTo>
                    <a:lnTo>
                      <a:pt x="1511749" y="952973"/>
                    </a:lnTo>
                    <a:lnTo>
                      <a:pt x="1506114" y="989892"/>
                    </a:lnTo>
                    <a:cubicBezTo>
                      <a:pt x="1502081" y="1009604"/>
                      <a:pt x="1497209" y="1029011"/>
                      <a:pt x="1491538" y="1048074"/>
                    </a:cubicBezTo>
                    <a:lnTo>
                      <a:pt x="1485827" y="1064617"/>
                    </a:lnTo>
                    <a:lnTo>
                      <a:pt x="1592152" y="1160683"/>
                    </a:lnTo>
                    <a:lnTo>
                      <a:pt x="1498169" y="1323465"/>
                    </a:lnTo>
                    <a:lnTo>
                      <a:pt x="1367507" y="1281258"/>
                    </a:lnTo>
                    <a:lnTo>
                      <a:pt x="1351398" y="1303350"/>
                    </a:lnTo>
                    <a:cubicBezTo>
                      <a:pt x="1335535" y="1321664"/>
                      <a:pt x="1318727" y="1339136"/>
                      <a:pt x="1301049" y="1355691"/>
                    </a:cubicBezTo>
                    <a:lnTo>
                      <a:pt x="1282493" y="1371332"/>
                    </a:lnTo>
                    <a:lnTo>
                      <a:pt x="1323465" y="1498169"/>
                    </a:lnTo>
                    <a:lnTo>
                      <a:pt x="1160682" y="1592152"/>
                    </a:lnTo>
                    <a:lnTo>
                      <a:pt x="1074277" y="1496521"/>
                    </a:lnTo>
                    <a:lnTo>
                      <a:pt x="1052042" y="1505484"/>
                    </a:lnTo>
                    <a:lnTo>
                      <a:pt x="948719" y="1531593"/>
                    </a:lnTo>
                    <a:lnTo>
                      <a:pt x="922032" y="1656098"/>
                    </a:lnTo>
                    <a:lnTo>
                      <a:pt x="734066" y="1656098"/>
                    </a:lnTo>
                    <a:lnTo>
                      <a:pt x="707323" y="1531333"/>
                    </a:lnTo>
                    <a:lnTo>
                      <a:pt x="688561" y="1528470"/>
                    </a:lnTo>
                    <a:lnTo>
                      <a:pt x="581645" y="1496716"/>
                    </a:lnTo>
                    <a:lnTo>
                      <a:pt x="495416" y="1592152"/>
                    </a:lnTo>
                    <a:lnTo>
                      <a:pt x="332634" y="1498169"/>
                    </a:lnTo>
                    <a:lnTo>
                      <a:pt x="373389" y="1372000"/>
                    </a:lnTo>
                    <a:lnTo>
                      <a:pt x="293970" y="1290661"/>
                    </a:lnTo>
                    <a:lnTo>
                      <a:pt x="287662" y="1281558"/>
                    </a:lnTo>
                    <a:lnTo>
                      <a:pt x="157930" y="1323465"/>
                    </a:lnTo>
                    <a:lnTo>
                      <a:pt x="63947" y="1160683"/>
                    </a:lnTo>
                    <a:lnTo>
                      <a:pt x="170348" y="1064548"/>
                    </a:lnTo>
                    <a:lnTo>
                      <a:pt x="159896" y="1031651"/>
                    </a:lnTo>
                    <a:lnTo>
                      <a:pt x="144063" y="952912"/>
                    </a:lnTo>
                    <a:lnTo>
                      <a:pt x="0" y="922032"/>
                    </a:lnTo>
                    <a:lnTo>
                      <a:pt x="0" y="734067"/>
                    </a:lnTo>
                    <a:lnTo>
                      <a:pt x="152682" y="701339"/>
                    </a:lnTo>
                    <a:lnTo>
                      <a:pt x="159896" y="669158"/>
                    </a:lnTo>
                    <a:lnTo>
                      <a:pt x="182923" y="602913"/>
                    </a:lnTo>
                    <a:lnTo>
                      <a:pt x="63947" y="495417"/>
                    </a:lnTo>
                    <a:lnTo>
                      <a:pt x="157930" y="332634"/>
                    </a:lnTo>
                    <a:lnTo>
                      <a:pt x="318389" y="384465"/>
                    </a:lnTo>
                    <a:lnTo>
                      <a:pt x="353537" y="346539"/>
                    </a:lnTo>
                    <a:lnTo>
                      <a:pt x="385166" y="320558"/>
                    </a:lnTo>
                    <a:lnTo>
                      <a:pt x="332634" y="157929"/>
                    </a:lnTo>
                    <a:lnTo>
                      <a:pt x="495416" y="63947"/>
                    </a:lnTo>
                    <a:lnTo>
                      <a:pt x="612546" y="193585"/>
                    </a:lnTo>
                    <a:lnTo>
                      <a:pt x="688561" y="172338"/>
                    </a:lnTo>
                    <a:lnTo>
                      <a:pt x="697415" y="170987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E2E2E2"/>
                  </a:gs>
                </a:gsLst>
                <a:lin ang="2700000" scaled="1"/>
              </a:gradFill>
              <a:ln>
                <a:noFill/>
              </a:ln>
              <a:effectLst>
                <a:outerShdw blurRad="190500" dist="889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6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4749795" y="2070096"/>
                <a:ext cx="965208" cy="965208"/>
              </a:xfrm>
              <a:prstGeom prst="ellipse">
                <a:avLst/>
              </a:prstGeom>
              <a:solidFill>
                <a:srgbClr val="F1F1F3"/>
              </a:solidFill>
              <a:ln w="22225">
                <a:gradFill flip="none" rotWithShape="1">
                  <a:gsLst>
                    <a:gs pos="0">
                      <a:srgbClr val="CDCDCD"/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88900" dist="38100" dir="135000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6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4" name="组合 18"/>
            <p:cNvGrpSpPr>
              <a:grpSpLocks/>
            </p:cNvGrpSpPr>
            <p:nvPr/>
          </p:nvGrpSpPr>
          <p:grpSpPr bwMode="auto">
            <a:xfrm>
              <a:off x="4102912" y="3071883"/>
              <a:ext cx="1414708" cy="1414708"/>
              <a:chOff x="4525046" y="1845346"/>
              <a:chExt cx="1414708" cy="1414708"/>
            </a:xfrm>
          </p:grpSpPr>
          <p:sp>
            <p:nvSpPr>
              <p:cNvPr id="18" name="任意多边形 17"/>
              <p:cNvSpPr/>
              <p:nvPr/>
            </p:nvSpPr>
            <p:spPr>
              <a:xfrm>
                <a:off x="4559515" y="1875925"/>
                <a:ext cx="1414616" cy="1416489"/>
              </a:xfrm>
              <a:custGeom>
                <a:avLst/>
                <a:gdLst>
                  <a:gd name="connsiteX0" fmla="*/ 734066 w 1656097"/>
                  <a:gd name="connsiteY0" fmla="*/ 0 h 1656098"/>
                  <a:gd name="connsiteX1" fmla="*/ 922032 w 1656097"/>
                  <a:gd name="connsiteY1" fmla="*/ 0 h 1656098"/>
                  <a:gd name="connsiteX2" fmla="*/ 958682 w 1656097"/>
                  <a:gd name="connsiteY2" fmla="*/ 170987 h 1656098"/>
                  <a:gd name="connsiteX3" fmla="*/ 967537 w 1656097"/>
                  <a:gd name="connsiteY3" fmla="*/ 172338 h 1656098"/>
                  <a:gd name="connsiteX4" fmla="*/ 1042604 w 1656097"/>
                  <a:gd name="connsiteY4" fmla="*/ 194634 h 1656098"/>
                  <a:gd name="connsiteX5" fmla="*/ 1160682 w 1656097"/>
                  <a:gd name="connsiteY5" fmla="*/ 63947 h 1656098"/>
                  <a:gd name="connsiteX6" fmla="*/ 1323465 w 1656097"/>
                  <a:gd name="connsiteY6" fmla="*/ 157929 h 1656098"/>
                  <a:gd name="connsiteX7" fmla="*/ 1271151 w 1656097"/>
                  <a:gd name="connsiteY7" fmla="*/ 319877 h 1656098"/>
                  <a:gd name="connsiteX8" fmla="*/ 1280994 w 1656097"/>
                  <a:gd name="connsiteY8" fmla="*/ 327054 h 1656098"/>
                  <a:gd name="connsiteX9" fmla="*/ 1333335 w 1656097"/>
                  <a:gd name="connsiteY9" fmla="*/ 377405 h 1656098"/>
                  <a:gd name="connsiteX10" fmla="*/ 1338950 w 1656097"/>
                  <a:gd name="connsiteY10" fmla="*/ 384065 h 1656098"/>
                  <a:gd name="connsiteX11" fmla="*/ 1498169 w 1656097"/>
                  <a:gd name="connsiteY11" fmla="*/ 332634 h 1656098"/>
                  <a:gd name="connsiteX12" fmla="*/ 1592152 w 1656097"/>
                  <a:gd name="connsiteY12" fmla="*/ 495417 h 1656098"/>
                  <a:gd name="connsiteX13" fmla="*/ 1473528 w 1656097"/>
                  <a:gd name="connsiteY13" fmla="*/ 602595 h 1656098"/>
                  <a:gd name="connsiteX14" fmla="*/ 1483127 w 1656097"/>
                  <a:gd name="connsiteY14" fmla="*/ 626411 h 1656098"/>
                  <a:gd name="connsiteX15" fmla="*/ 1501984 w 1656097"/>
                  <a:gd name="connsiteY15" fmla="*/ 701032 h 1656098"/>
                  <a:gd name="connsiteX16" fmla="*/ 1656097 w 1656097"/>
                  <a:gd name="connsiteY16" fmla="*/ 734067 h 1656098"/>
                  <a:gd name="connsiteX17" fmla="*/ 1656097 w 1656097"/>
                  <a:gd name="connsiteY17" fmla="*/ 922032 h 1656098"/>
                  <a:gd name="connsiteX18" fmla="*/ 1511749 w 1656097"/>
                  <a:gd name="connsiteY18" fmla="*/ 952973 h 1656098"/>
                  <a:gd name="connsiteX19" fmla="*/ 1506114 w 1656097"/>
                  <a:gd name="connsiteY19" fmla="*/ 989892 h 1656098"/>
                  <a:gd name="connsiteX20" fmla="*/ 1491538 w 1656097"/>
                  <a:gd name="connsiteY20" fmla="*/ 1048074 h 1656098"/>
                  <a:gd name="connsiteX21" fmla="*/ 1485827 w 1656097"/>
                  <a:gd name="connsiteY21" fmla="*/ 1064617 h 1656098"/>
                  <a:gd name="connsiteX22" fmla="*/ 1592152 w 1656097"/>
                  <a:gd name="connsiteY22" fmla="*/ 1160683 h 1656098"/>
                  <a:gd name="connsiteX23" fmla="*/ 1498169 w 1656097"/>
                  <a:gd name="connsiteY23" fmla="*/ 1323465 h 1656098"/>
                  <a:gd name="connsiteX24" fmla="*/ 1367507 w 1656097"/>
                  <a:gd name="connsiteY24" fmla="*/ 1281258 h 1656098"/>
                  <a:gd name="connsiteX25" fmla="*/ 1351398 w 1656097"/>
                  <a:gd name="connsiteY25" fmla="*/ 1303350 h 1656098"/>
                  <a:gd name="connsiteX26" fmla="*/ 1301049 w 1656097"/>
                  <a:gd name="connsiteY26" fmla="*/ 1355691 h 1656098"/>
                  <a:gd name="connsiteX27" fmla="*/ 1282493 w 1656097"/>
                  <a:gd name="connsiteY27" fmla="*/ 1371332 h 1656098"/>
                  <a:gd name="connsiteX28" fmla="*/ 1323465 w 1656097"/>
                  <a:gd name="connsiteY28" fmla="*/ 1498169 h 1656098"/>
                  <a:gd name="connsiteX29" fmla="*/ 1160682 w 1656097"/>
                  <a:gd name="connsiteY29" fmla="*/ 1592152 h 1656098"/>
                  <a:gd name="connsiteX30" fmla="*/ 1074277 w 1656097"/>
                  <a:gd name="connsiteY30" fmla="*/ 1496521 h 1656098"/>
                  <a:gd name="connsiteX31" fmla="*/ 1052042 w 1656097"/>
                  <a:gd name="connsiteY31" fmla="*/ 1505484 h 1656098"/>
                  <a:gd name="connsiteX32" fmla="*/ 948719 w 1656097"/>
                  <a:gd name="connsiteY32" fmla="*/ 1531593 h 1656098"/>
                  <a:gd name="connsiteX33" fmla="*/ 922032 w 1656097"/>
                  <a:gd name="connsiteY33" fmla="*/ 1656098 h 1656098"/>
                  <a:gd name="connsiteX34" fmla="*/ 734066 w 1656097"/>
                  <a:gd name="connsiteY34" fmla="*/ 1656098 h 1656098"/>
                  <a:gd name="connsiteX35" fmla="*/ 707323 w 1656097"/>
                  <a:gd name="connsiteY35" fmla="*/ 1531333 h 1656098"/>
                  <a:gd name="connsiteX36" fmla="*/ 688561 w 1656097"/>
                  <a:gd name="connsiteY36" fmla="*/ 1528470 h 1656098"/>
                  <a:gd name="connsiteX37" fmla="*/ 581645 w 1656097"/>
                  <a:gd name="connsiteY37" fmla="*/ 1496716 h 1656098"/>
                  <a:gd name="connsiteX38" fmla="*/ 495416 w 1656097"/>
                  <a:gd name="connsiteY38" fmla="*/ 1592152 h 1656098"/>
                  <a:gd name="connsiteX39" fmla="*/ 332634 w 1656097"/>
                  <a:gd name="connsiteY39" fmla="*/ 1498169 h 1656098"/>
                  <a:gd name="connsiteX40" fmla="*/ 373389 w 1656097"/>
                  <a:gd name="connsiteY40" fmla="*/ 1372000 h 1656098"/>
                  <a:gd name="connsiteX41" fmla="*/ 293970 w 1656097"/>
                  <a:gd name="connsiteY41" fmla="*/ 1290661 h 1656098"/>
                  <a:gd name="connsiteX42" fmla="*/ 287662 w 1656097"/>
                  <a:gd name="connsiteY42" fmla="*/ 1281558 h 1656098"/>
                  <a:gd name="connsiteX43" fmla="*/ 157930 w 1656097"/>
                  <a:gd name="connsiteY43" fmla="*/ 1323465 h 1656098"/>
                  <a:gd name="connsiteX44" fmla="*/ 63947 w 1656097"/>
                  <a:gd name="connsiteY44" fmla="*/ 1160683 h 1656098"/>
                  <a:gd name="connsiteX45" fmla="*/ 170348 w 1656097"/>
                  <a:gd name="connsiteY45" fmla="*/ 1064548 h 1656098"/>
                  <a:gd name="connsiteX46" fmla="*/ 159896 w 1656097"/>
                  <a:gd name="connsiteY46" fmla="*/ 1031651 h 1656098"/>
                  <a:gd name="connsiteX47" fmla="*/ 144063 w 1656097"/>
                  <a:gd name="connsiteY47" fmla="*/ 952912 h 1656098"/>
                  <a:gd name="connsiteX48" fmla="*/ 0 w 1656097"/>
                  <a:gd name="connsiteY48" fmla="*/ 922032 h 1656098"/>
                  <a:gd name="connsiteX49" fmla="*/ 0 w 1656097"/>
                  <a:gd name="connsiteY49" fmla="*/ 734067 h 1656098"/>
                  <a:gd name="connsiteX50" fmla="*/ 152682 w 1656097"/>
                  <a:gd name="connsiteY50" fmla="*/ 701339 h 1656098"/>
                  <a:gd name="connsiteX51" fmla="*/ 159896 w 1656097"/>
                  <a:gd name="connsiteY51" fmla="*/ 669158 h 1656098"/>
                  <a:gd name="connsiteX52" fmla="*/ 182923 w 1656097"/>
                  <a:gd name="connsiteY52" fmla="*/ 602913 h 1656098"/>
                  <a:gd name="connsiteX53" fmla="*/ 63947 w 1656097"/>
                  <a:gd name="connsiteY53" fmla="*/ 495417 h 1656098"/>
                  <a:gd name="connsiteX54" fmla="*/ 157930 w 1656097"/>
                  <a:gd name="connsiteY54" fmla="*/ 332634 h 1656098"/>
                  <a:gd name="connsiteX55" fmla="*/ 318389 w 1656097"/>
                  <a:gd name="connsiteY55" fmla="*/ 384465 h 1656098"/>
                  <a:gd name="connsiteX56" fmla="*/ 353537 w 1656097"/>
                  <a:gd name="connsiteY56" fmla="*/ 346539 h 1656098"/>
                  <a:gd name="connsiteX57" fmla="*/ 385166 w 1656097"/>
                  <a:gd name="connsiteY57" fmla="*/ 320558 h 1656098"/>
                  <a:gd name="connsiteX58" fmla="*/ 332634 w 1656097"/>
                  <a:gd name="connsiteY58" fmla="*/ 157929 h 1656098"/>
                  <a:gd name="connsiteX59" fmla="*/ 495416 w 1656097"/>
                  <a:gd name="connsiteY59" fmla="*/ 63947 h 1656098"/>
                  <a:gd name="connsiteX60" fmla="*/ 612546 w 1656097"/>
                  <a:gd name="connsiteY60" fmla="*/ 193585 h 1656098"/>
                  <a:gd name="connsiteX61" fmla="*/ 688561 w 1656097"/>
                  <a:gd name="connsiteY61" fmla="*/ 172338 h 1656098"/>
                  <a:gd name="connsiteX62" fmla="*/ 697415 w 1656097"/>
                  <a:gd name="connsiteY62" fmla="*/ 170987 h 16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656097" h="1656098">
                    <a:moveTo>
                      <a:pt x="734066" y="0"/>
                    </a:moveTo>
                    <a:lnTo>
                      <a:pt x="922032" y="0"/>
                    </a:lnTo>
                    <a:lnTo>
                      <a:pt x="958682" y="170987"/>
                    </a:lnTo>
                    <a:lnTo>
                      <a:pt x="967537" y="172338"/>
                    </a:lnTo>
                    <a:lnTo>
                      <a:pt x="1042604" y="194634"/>
                    </a:lnTo>
                    <a:lnTo>
                      <a:pt x="1160682" y="63947"/>
                    </a:lnTo>
                    <a:lnTo>
                      <a:pt x="1323465" y="157929"/>
                    </a:lnTo>
                    <a:lnTo>
                      <a:pt x="1271151" y="319877"/>
                    </a:lnTo>
                    <a:lnTo>
                      <a:pt x="1280994" y="327054"/>
                    </a:lnTo>
                    <a:cubicBezTo>
                      <a:pt x="1299308" y="342918"/>
                      <a:pt x="1316780" y="359726"/>
                      <a:pt x="1333335" y="377405"/>
                    </a:cubicBezTo>
                    <a:lnTo>
                      <a:pt x="1338950" y="384065"/>
                    </a:lnTo>
                    <a:lnTo>
                      <a:pt x="1498169" y="332634"/>
                    </a:lnTo>
                    <a:lnTo>
                      <a:pt x="1592152" y="495417"/>
                    </a:lnTo>
                    <a:lnTo>
                      <a:pt x="1473528" y="602595"/>
                    </a:lnTo>
                    <a:lnTo>
                      <a:pt x="1483127" y="626411"/>
                    </a:lnTo>
                    <a:lnTo>
                      <a:pt x="1501984" y="701032"/>
                    </a:lnTo>
                    <a:lnTo>
                      <a:pt x="1656097" y="734067"/>
                    </a:lnTo>
                    <a:lnTo>
                      <a:pt x="1656097" y="922032"/>
                    </a:lnTo>
                    <a:lnTo>
                      <a:pt x="1511749" y="952973"/>
                    </a:lnTo>
                    <a:lnTo>
                      <a:pt x="1506114" y="989892"/>
                    </a:lnTo>
                    <a:cubicBezTo>
                      <a:pt x="1502081" y="1009604"/>
                      <a:pt x="1497209" y="1029011"/>
                      <a:pt x="1491538" y="1048074"/>
                    </a:cubicBezTo>
                    <a:lnTo>
                      <a:pt x="1485827" y="1064617"/>
                    </a:lnTo>
                    <a:lnTo>
                      <a:pt x="1592152" y="1160683"/>
                    </a:lnTo>
                    <a:lnTo>
                      <a:pt x="1498169" y="1323465"/>
                    </a:lnTo>
                    <a:lnTo>
                      <a:pt x="1367507" y="1281258"/>
                    </a:lnTo>
                    <a:lnTo>
                      <a:pt x="1351398" y="1303350"/>
                    </a:lnTo>
                    <a:cubicBezTo>
                      <a:pt x="1335535" y="1321664"/>
                      <a:pt x="1318727" y="1339136"/>
                      <a:pt x="1301049" y="1355691"/>
                    </a:cubicBezTo>
                    <a:lnTo>
                      <a:pt x="1282493" y="1371332"/>
                    </a:lnTo>
                    <a:lnTo>
                      <a:pt x="1323465" y="1498169"/>
                    </a:lnTo>
                    <a:lnTo>
                      <a:pt x="1160682" y="1592152"/>
                    </a:lnTo>
                    <a:lnTo>
                      <a:pt x="1074277" y="1496521"/>
                    </a:lnTo>
                    <a:lnTo>
                      <a:pt x="1052042" y="1505484"/>
                    </a:lnTo>
                    <a:lnTo>
                      <a:pt x="948719" y="1531593"/>
                    </a:lnTo>
                    <a:lnTo>
                      <a:pt x="922032" y="1656098"/>
                    </a:lnTo>
                    <a:lnTo>
                      <a:pt x="734066" y="1656098"/>
                    </a:lnTo>
                    <a:lnTo>
                      <a:pt x="707323" y="1531333"/>
                    </a:lnTo>
                    <a:lnTo>
                      <a:pt x="688561" y="1528470"/>
                    </a:lnTo>
                    <a:lnTo>
                      <a:pt x="581645" y="1496716"/>
                    </a:lnTo>
                    <a:lnTo>
                      <a:pt x="495416" y="1592152"/>
                    </a:lnTo>
                    <a:lnTo>
                      <a:pt x="332634" y="1498169"/>
                    </a:lnTo>
                    <a:lnTo>
                      <a:pt x="373389" y="1372000"/>
                    </a:lnTo>
                    <a:lnTo>
                      <a:pt x="293970" y="1290661"/>
                    </a:lnTo>
                    <a:lnTo>
                      <a:pt x="287662" y="1281558"/>
                    </a:lnTo>
                    <a:lnTo>
                      <a:pt x="157930" y="1323465"/>
                    </a:lnTo>
                    <a:lnTo>
                      <a:pt x="63947" y="1160683"/>
                    </a:lnTo>
                    <a:lnTo>
                      <a:pt x="170348" y="1064548"/>
                    </a:lnTo>
                    <a:lnTo>
                      <a:pt x="159896" y="1031651"/>
                    </a:lnTo>
                    <a:lnTo>
                      <a:pt x="144063" y="952912"/>
                    </a:lnTo>
                    <a:lnTo>
                      <a:pt x="0" y="922032"/>
                    </a:lnTo>
                    <a:lnTo>
                      <a:pt x="0" y="734067"/>
                    </a:lnTo>
                    <a:lnTo>
                      <a:pt x="152682" y="701339"/>
                    </a:lnTo>
                    <a:lnTo>
                      <a:pt x="159896" y="669158"/>
                    </a:lnTo>
                    <a:lnTo>
                      <a:pt x="182923" y="602913"/>
                    </a:lnTo>
                    <a:lnTo>
                      <a:pt x="63947" y="495417"/>
                    </a:lnTo>
                    <a:lnTo>
                      <a:pt x="157930" y="332634"/>
                    </a:lnTo>
                    <a:lnTo>
                      <a:pt x="318389" y="384465"/>
                    </a:lnTo>
                    <a:lnTo>
                      <a:pt x="353537" y="346539"/>
                    </a:lnTo>
                    <a:lnTo>
                      <a:pt x="385166" y="320558"/>
                    </a:lnTo>
                    <a:lnTo>
                      <a:pt x="332634" y="157929"/>
                    </a:lnTo>
                    <a:lnTo>
                      <a:pt x="495416" y="63947"/>
                    </a:lnTo>
                    <a:lnTo>
                      <a:pt x="612546" y="193585"/>
                    </a:lnTo>
                    <a:lnTo>
                      <a:pt x="688561" y="172338"/>
                    </a:lnTo>
                    <a:lnTo>
                      <a:pt x="697415" y="170987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E2E2E2"/>
                  </a:gs>
                </a:gsLst>
                <a:lin ang="2700000" scaled="1"/>
              </a:gradFill>
              <a:ln>
                <a:noFill/>
              </a:ln>
              <a:effectLst>
                <a:outerShdw blurRad="190500" dist="889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6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4749795" y="2070096"/>
                <a:ext cx="965208" cy="965208"/>
              </a:xfrm>
              <a:prstGeom prst="ellipse">
                <a:avLst/>
              </a:prstGeom>
              <a:solidFill>
                <a:srgbClr val="F1F1F3"/>
              </a:solidFill>
              <a:ln w="22225">
                <a:gradFill flip="none" rotWithShape="1">
                  <a:gsLst>
                    <a:gs pos="0">
                      <a:srgbClr val="CDCDCD"/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88900" dist="38100" dir="135000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6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" name="组合 19"/>
            <p:cNvGrpSpPr>
              <a:grpSpLocks/>
            </p:cNvGrpSpPr>
            <p:nvPr/>
          </p:nvGrpSpPr>
          <p:grpSpPr bwMode="auto">
            <a:xfrm>
              <a:off x="6400682" y="3121510"/>
              <a:ext cx="1414708" cy="1414708"/>
              <a:chOff x="4525046" y="1845346"/>
              <a:chExt cx="1414708" cy="1414708"/>
            </a:xfrm>
          </p:grpSpPr>
          <p:sp>
            <p:nvSpPr>
              <p:cNvPr id="16" name="任意多边形 15"/>
              <p:cNvSpPr/>
              <p:nvPr/>
            </p:nvSpPr>
            <p:spPr>
              <a:xfrm>
                <a:off x="4550982" y="1865058"/>
                <a:ext cx="1414616" cy="1433489"/>
              </a:xfrm>
              <a:custGeom>
                <a:avLst/>
                <a:gdLst>
                  <a:gd name="connsiteX0" fmla="*/ 734066 w 1656097"/>
                  <a:gd name="connsiteY0" fmla="*/ 0 h 1656098"/>
                  <a:gd name="connsiteX1" fmla="*/ 922032 w 1656097"/>
                  <a:gd name="connsiteY1" fmla="*/ 0 h 1656098"/>
                  <a:gd name="connsiteX2" fmla="*/ 958682 w 1656097"/>
                  <a:gd name="connsiteY2" fmla="*/ 170987 h 1656098"/>
                  <a:gd name="connsiteX3" fmla="*/ 967537 w 1656097"/>
                  <a:gd name="connsiteY3" fmla="*/ 172338 h 1656098"/>
                  <a:gd name="connsiteX4" fmla="*/ 1042604 w 1656097"/>
                  <a:gd name="connsiteY4" fmla="*/ 194634 h 1656098"/>
                  <a:gd name="connsiteX5" fmla="*/ 1160682 w 1656097"/>
                  <a:gd name="connsiteY5" fmla="*/ 63947 h 1656098"/>
                  <a:gd name="connsiteX6" fmla="*/ 1323465 w 1656097"/>
                  <a:gd name="connsiteY6" fmla="*/ 157929 h 1656098"/>
                  <a:gd name="connsiteX7" fmla="*/ 1271151 w 1656097"/>
                  <a:gd name="connsiteY7" fmla="*/ 319877 h 1656098"/>
                  <a:gd name="connsiteX8" fmla="*/ 1280994 w 1656097"/>
                  <a:gd name="connsiteY8" fmla="*/ 327054 h 1656098"/>
                  <a:gd name="connsiteX9" fmla="*/ 1333335 w 1656097"/>
                  <a:gd name="connsiteY9" fmla="*/ 377405 h 1656098"/>
                  <a:gd name="connsiteX10" fmla="*/ 1338950 w 1656097"/>
                  <a:gd name="connsiteY10" fmla="*/ 384065 h 1656098"/>
                  <a:gd name="connsiteX11" fmla="*/ 1498169 w 1656097"/>
                  <a:gd name="connsiteY11" fmla="*/ 332634 h 1656098"/>
                  <a:gd name="connsiteX12" fmla="*/ 1592152 w 1656097"/>
                  <a:gd name="connsiteY12" fmla="*/ 495417 h 1656098"/>
                  <a:gd name="connsiteX13" fmla="*/ 1473528 w 1656097"/>
                  <a:gd name="connsiteY13" fmla="*/ 602595 h 1656098"/>
                  <a:gd name="connsiteX14" fmla="*/ 1483127 w 1656097"/>
                  <a:gd name="connsiteY14" fmla="*/ 626411 h 1656098"/>
                  <a:gd name="connsiteX15" fmla="*/ 1501984 w 1656097"/>
                  <a:gd name="connsiteY15" fmla="*/ 701032 h 1656098"/>
                  <a:gd name="connsiteX16" fmla="*/ 1656097 w 1656097"/>
                  <a:gd name="connsiteY16" fmla="*/ 734067 h 1656098"/>
                  <a:gd name="connsiteX17" fmla="*/ 1656097 w 1656097"/>
                  <a:gd name="connsiteY17" fmla="*/ 922032 h 1656098"/>
                  <a:gd name="connsiteX18" fmla="*/ 1511749 w 1656097"/>
                  <a:gd name="connsiteY18" fmla="*/ 952973 h 1656098"/>
                  <a:gd name="connsiteX19" fmla="*/ 1506114 w 1656097"/>
                  <a:gd name="connsiteY19" fmla="*/ 989892 h 1656098"/>
                  <a:gd name="connsiteX20" fmla="*/ 1491538 w 1656097"/>
                  <a:gd name="connsiteY20" fmla="*/ 1048074 h 1656098"/>
                  <a:gd name="connsiteX21" fmla="*/ 1485827 w 1656097"/>
                  <a:gd name="connsiteY21" fmla="*/ 1064617 h 1656098"/>
                  <a:gd name="connsiteX22" fmla="*/ 1592152 w 1656097"/>
                  <a:gd name="connsiteY22" fmla="*/ 1160683 h 1656098"/>
                  <a:gd name="connsiteX23" fmla="*/ 1498169 w 1656097"/>
                  <a:gd name="connsiteY23" fmla="*/ 1323465 h 1656098"/>
                  <a:gd name="connsiteX24" fmla="*/ 1367507 w 1656097"/>
                  <a:gd name="connsiteY24" fmla="*/ 1281258 h 1656098"/>
                  <a:gd name="connsiteX25" fmla="*/ 1351398 w 1656097"/>
                  <a:gd name="connsiteY25" fmla="*/ 1303350 h 1656098"/>
                  <a:gd name="connsiteX26" fmla="*/ 1301049 w 1656097"/>
                  <a:gd name="connsiteY26" fmla="*/ 1355691 h 1656098"/>
                  <a:gd name="connsiteX27" fmla="*/ 1282493 w 1656097"/>
                  <a:gd name="connsiteY27" fmla="*/ 1371332 h 1656098"/>
                  <a:gd name="connsiteX28" fmla="*/ 1323465 w 1656097"/>
                  <a:gd name="connsiteY28" fmla="*/ 1498169 h 1656098"/>
                  <a:gd name="connsiteX29" fmla="*/ 1160682 w 1656097"/>
                  <a:gd name="connsiteY29" fmla="*/ 1592152 h 1656098"/>
                  <a:gd name="connsiteX30" fmla="*/ 1074277 w 1656097"/>
                  <a:gd name="connsiteY30" fmla="*/ 1496521 h 1656098"/>
                  <a:gd name="connsiteX31" fmla="*/ 1052042 w 1656097"/>
                  <a:gd name="connsiteY31" fmla="*/ 1505484 h 1656098"/>
                  <a:gd name="connsiteX32" fmla="*/ 948719 w 1656097"/>
                  <a:gd name="connsiteY32" fmla="*/ 1531593 h 1656098"/>
                  <a:gd name="connsiteX33" fmla="*/ 922032 w 1656097"/>
                  <a:gd name="connsiteY33" fmla="*/ 1656098 h 1656098"/>
                  <a:gd name="connsiteX34" fmla="*/ 734066 w 1656097"/>
                  <a:gd name="connsiteY34" fmla="*/ 1656098 h 1656098"/>
                  <a:gd name="connsiteX35" fmla="*/ 707323 w 1656097"/>
                  <a:gd name="connsiteY35" fmla="*/ 1531333 h 1656098"/>
                  <a:gd name="connsiteX36" fmla="*/ 688561 w 1656097"/>
                  <a:gd name="connsiteY36" fmla="*/ 1528470 h 1656098"/>
                  <a:gd name="connsiteX37" fmla="*/ 581645 w 1656097"/>
                  <a:gd name="connsiteY37" fmla="*/ 1496716 h 1656098"/>
                  <a:gd name="connsiteX38" fmla="*/ 495416 w 1656097"/>
                  <a:gd name="connsiteY38" fmla="*/ 1592152 h 1656098"/>
                  <a:gd name="connsiteX39" fmla="*/ 332634 w 1656097"/>
                  <a:gd name="connsiteY39" fmla="*/ 1498169 h 1656098"/>
                  <a:gd name="connsiteX40" fmla="*/ 373389 w 1656097"/>
                  <a:gd name="connsiteY40" fmla="*/ 1372000 h 1656098"/>
                  <a:gd name="connsiteX41" fmla="*/ 293970 w 1656097"/>
                  <a:gd name="connsiteY41" fmla="*/ 1290661 h 1656098"/>
                  <a:gd name="connsiteX42" fmla="*/ 287662 w 1656097"/>
                  <a:gd name="connsiteY42" fmla="*/ 1281558 h 1656098"/>
                  <a:gd name="connsiteX43" fmla="*/ 157930 w 1656097"/>
                  <a:gd name="connsiteY43" fmla="*/ 1323465 h 1656098"/>
                  <a:gd name="connsiteX44" fmla="*/ 63947 w 1656097"/>
                  <a:gd name="connsiteY44" fmla="*/ 1160683 h 1656098"/>
                  <a:gd name="connsiteX45" fmla="*/ 170348 w 1656097"/>
                  <a:gd name="connsiteY45" fmla="*/ 1064548 h 1656098"/>
                  <a:gd name="connsiteX46" fmla="*/ 159896 w 1656097"/>
                  <a:gd name="connsiteY46" fmla="*/ 1031651 h 1656098"/>
                  <a:gd name="connsiteX47" fmla="*/ 144063 w 1656097"/>
                  <a:gd name="connsiteY47" fmla="*/ 952912 h 1656098"/>
                  <a:gd name="connsiteX48" fmla="*/ 0 w 1656097"/>
                  <a:gd name="connsiteY48" fmla="*/ 922032 h 1656098"/>
                  <a:gd name="connsiteX49" fmla="*/ 0 w 1656097"/>
                  <a:gd name="connsiteY49" fmla="*/ 734067 h 1656098"/>
                  <a:gd name="connsiteX50" fmla="*/ 152682 w 1656097"/>
                  <a:gd name="connsiteY50" fmla="*/ 701339 h 1656098"/>
                  <a:gd name="connsiteX51" fmla="*/ 159896 w 1656097"/>
                  <a:gd name="connsiteY51" fmla="*/ 669158 h 1656098"/>
                  <a:gd name="connsiteX52" fmla="*/ 182923 w 1656097"/>
                  <a:gd name="connsiteY52" fmla="*/ 602913 h 1656098"/>
                  <a:gd name="connsiteX53" fmla="*/ 63947 w 1656097"/>
                  <a:gd name="connsiteY53" fmla="*/ 495417 h 1656098"/>
                  <a:gd name="connsiteX54" fmla="*/ 157930 w 1656097"/>
                  <a:gd name="connsiteY54" fmla="*/ 332634 h 1656098"/>
                  <a:gd name="connsiteX55" fmla="*/ 318389 w 1656097"/>
                  <a:gd name="connsiteY55" fmla="*/ 384465 h 1656098"/>
                  <a:gd name="connsiteX56" fmla="*/ 353537 w 1656097"/>
                  <a:gd name="connsiteY56" fmla="*/ 346539 h 1656098"/>
                  <a:gd name="connsiteX57" fmla="*/ 385166 w 1656097"/>
                  <a:gd name="connsiteY57" fmla="*/ 320558 h 1656098"/>
                  <a:gd name="connsiteX58" fmla="*/ 332634 w 1656097"/>
                  <a:gd name="connsiteY58" fmla="*/ 157929 h 1656098"/>
                  <a:gd name="connsiteX59" fmla="*/ 495416 w 1656097"/>
                  <a:gd name="connsiteY59" fmla="*/ 63947 h 1656098"/>
                  <a:gd name="connsiteX60" fmla="*/ 612546 w 1656097"/>
                  <a:gd name="connsiteY60" fmla="*/ 193585 h 1656098"/>
                  <a:gd name="connsiteX61" fmla="*/ 688561 w 1656097"/>
                  <a:gd name="connsiteY61" fmla="*/ 172338 h 1656098"/>
                  <a:gd name="connsiteX62" fmla="*/ 697415 w 1656097"/>
                  <a:gd name="connsiteY62" fmla="*/ 170987 h 16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656097" h="1656098">
                    <a:moveTo>
                      <a:pt x="734066" y="0"/>
                    </a:moveTo>
                    <a:lnTo>
                      <a:pt x="922032" y="0"/>
                    </a:lnTo>
                    <a:lnTo>
                      <a:pt x="958682" y="170987"/>
                    </a:lnTo>
                    <a:lnTo>
                      <a:pt x="967537" y="172338"/>
                    </a:lnTo>
                    <a:lnTo>
                      <a:pt x="1042604" y="194634"/>
                    </a:lnTo>
                    <a:lnTo>
                      <a:pt x="1160682" y="63947"/>
                    </a:lnTo>
                    <a:lnTo>
                      <a:pt x="1323465" y="157929"/>
                    </a:lnTo>
                    <a:lnTo>
                      <a:pt x="1271151" y="319877"/>
                    </a:lnTo>
                    <a:lnTo>
                      <a:pt x="1280994" y="327054"/>
                    </a:lnTo>
                    <a:cubicBezTo>
                      <a:pt x="1299308" y="342918"/>
                      <a:pt x="1316780" y="359726"/>
                      <a:pt x="1333335" y="377405"/>
                    </a:cubicBezTo>
                    <a:lnTo>
                      <a:pt x="1338950" y="384065"/>
                    </a:lnTo>
                    <a:lnTo>
                      <a:pt x="1498169" y="332634"/>
                    </a:lnTo>
                    <a:lnTo>
                      <a:pt x="1592152" y="495417"/>
                    </a:lnTo>
                    <a:lnTo>
                      <a:pt x="1473528" y="602595"/>
                    </a:lnTo>
                    <a:lnTo>
                      <a:pt x="1483127" y="626411"/>
                    </a:lnTo>
                    <a:lnTo>
                      <a:pt x="1501984" y="701032"/>
                    </a:lnTo>
                    <a:lnTo>
                      <a:pt x="1656097" y="734067"/>
                    </a:lnTo>
                    <a:lnTo>
                      <a:pt x="1656097" y="922032"/>
                    </a:lnTo>
                    <a:lnTo>
                      <a:pt x="1511749" y="952973"/>
                    </a:lnTo>
                    <a:lnTo>
                      <a:pt x="1506114" y="989892"/>
                    </a:lnTo>
                    <a:cubicBezTo>
                      <a:pt x="1502081" y="1009604"/>
                      <a:pt x="1497209" y="1029011"/>
                      <a:pt x="1491538" y="1048074"/>
                    </a:cubicBezTo>
                    <a:lnTo>
                      <a:pt x="1485827" y="1064617"/>
                    </a:lnTo>
                    <a:lnTo>
                      <a:pt x="1592152" y="1160683"/>
                    </a:lnTo>
                    <a:lnTo>
                      <a:pt x="1498169" y="1323465"/>
                    </a:lnTo>
                    <a:lnTo>
                      <a:pt x="1367507" y="1281258"/>
                    </a:lnTo>
                    <a:lnTo>
                      <a:pt x="1351398" y="1303350"/>
                    </a:lnTo>
                    <a:cubicBezTo>
                      <a:pt x="1335535" y="1321664"/>
                      <a:pt x="1318727" y="1339136"/>
                      <a:pt x="1301049" y="1355691"/>
                    </a:cubicBezTo>
                    <a:lnTo>
                      <a:pt x="1282493" y="1371332"/>
                    </a:lnTo>
                    <a:lnTo>
                      <a:pt x="1323465" y="1498169"/>
                    </a:lnTo>
                    <a:lnTo>
                      <a:pt x="1160682" y="1592152"/>
                    </a:lnTo>
                    <a:lnTo>
                      <a:pt x="1074277" y="1496521"/>
                    </a:lnTo>
                    <a:lnTo>
                      <a:pt x="1052042" y="1505484"/>
                    </a:lnTo>
                    <a:lnTo>
                      <a:pt x="948719" y="1531593"/>
                    </a:lnTo>
                    <a:lnTo>
                      <a:pt x="922032" y="1656098"/>
                    </a:lnTo>
                    <a:lnTo>
                      <a:pt x="734066" y="1656098"/>
                    </a:lnTo>
                    <a:lnTo>
                      <a:pt x="707323" y="1531333"/>
                    </a:lnTo>
                    <a:lnTo>
                      <a:pt x="688561" y="1528470"/>
                    </a:lnTo>
                    <a:lnTo>
                      <a:pt x="581645" y="1496716"/>
                    </a:lnTo>
                    <a:lnTo>
                      <a:pt x="495416" y="1592152"/>
                    </a:lnTo>
                    <a:lnTo>
                      <a:pt x="332634" y="1498169"/>
                    </a:lnTo>
                    <a:lnTo>
                      <a:pt x="373389" y="1372000"/>
                    </a:lnTo>
                    <a:lnTo>
                      <a:pt x="293970" y="1290661"/>
                    </a:lnTo>
                    <a:lnTo>
                      <a:pt x="287662" y="1281558"/>
                    </a:lnTo>
                    <a:lnTo>
                      <a:pt x="157930" y="1323465"/>
                    </a:lnTo>
                    <a:lnTo>
                      <a:pt x="63947" y="1160683"/>
                    </a:lnTo>
                    <a:lnTo>
                      <a:pt x="170348" y="1064548"/>
                    </a:lnTo>
                    <a:lnTo>
                      <a:pt x="159896" y="1031651"/>
                    </a:lnTo>
                    <a:lnTo>
                      <a:pt x="144063" y="952912"/>
                    </a:lnTo>
                    <a:lnTo>
                      <a:pt x="0" y="922032"/>
                    </a:lnTo>
                    <a:lnTo>
                      <a:pt x="0" y="734067"/>
                    </a:lnTo>
                    <a:lnTo>
                      <a:pt x="152682" y="701339"/>
                    </a:lnTo>
                    <a:lnTo>
                      <a:pt x="159896" y="669158"/>
                    </a:lnTo>
                    <a:lnTo>
                      <a:pt x="182923" y="602913"/>
                    </a:lnTo>
                    <a:lnTo>
                      <a:pt x="63947" y="495417"/>
                    </a:lnTo>
                    <a:lnTo>
                      <a:pt x="157930" y="332634"/>
                    </a:lnTo>
                    <a:lnTo>
                      <a:pt x="318389" y="384465"/>
                    </a:lnTo>
                    <a:lnTo>
                      <a:pt x="353537" y="346539"/>
                    </a:lnTo>
                    <a:lnTo>
                      <a:pt x="385166" y="320558"/>
                    </a:lnTo>
                    <a:lnTo>
                      <a:pt x="332634" y="157929"/>
                    </a:lnTo>
                    <a:lnTo>
                      <a:pt x="495416" y="63947"/>
                    </a:lnTo>
                    <a:lnTo>
                      <a:pt x="612546" y="193585"/>
                    </a:lnTo>
                    <a:lnTo>
                      <a:pt x="688561" y="172338"/>
                    </a:lnTo>
                    <a:lnTo>
                      <a:pt x="697415" y="170987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E2E2E2"/>
                  </a:gs>
                </a:gsLst>
                <a:lin ang="2700000" scaled="1"/>
              </a:gradFill>
              <a:ln>
                <a:noFill/>
              </a:ln>
              <a:effectLst>
                <a:outerShdw blurRad="190500" dist="889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6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4749795" y="2070096"/>
                <a:ext cx="965208" cy="965208"/>
              </a:xfrm>
              <a:prstGeom prst="ellipse">
                <a:avLst/>
              </a:prstGeom>
              <a:solidFill>
                <a:srgbClr val="F1F1F3"/>
              </a:solidFill>
              <a:ln w="22225">
                <a:gradFill flip="none" rotWithShape="1">
                  <a:gsLst>
                    <a:gs pos="0">
                      <a:srgbClr val="CDCDCD"/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88900" dist="38100" dir="135000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6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2" name="Group 4"/>
          <p:cNvGrpSpPr>
            <a:grpSpLocks noChangeAspect="1"/>
          </p:cNvGrpSpPr>
          <p:nvPr/>
        </p:nvGrpSpPr>
        <p:grpSpPr bwMode="auto">
          <a:xfrm>
            <a:off x="7662309" y="95068"/>
            <a:ext cx="2102046" cy="565041"/>
            <a:chOff x="1139" y="1091"/>
            <a:chExt cx="3486" cy="972"/>
          </a:xfrm>
        </p:grpSpPr>
        <p:sp>
          <p:nvSpPr>
            <p:cNvPr id="33" name="Freeform 5"/>
            <p:cNvSpPr>
              <a:spLocks/>
            </p:cNvSpPr>
            <p:nvPr/>
          </p:nvSpPr>
          <p:spPr bwMode="auto">
            <a:xfrm>
              <a:off x="1402" y="1091"/>
              <a:ext cx="331" cy="312"/>
            </a:xfrm>
            <a:custGeom>
              <a:avLst/>
              <a:gdLst>
                <a:gd name="T0" fmla="*/ 0 w 140"/>
                <a:gd name="T1" fmla="*/ 45 h 131"/>
                <a:gd name="T2" fmla="*/ 140 w 140"/>
                <a:gd name="T3" fmla="*/ 105 h 131"/>
                <a:gd name="T4" fmla="*/ 113 w 140"/>
                <a:gd name="T5" fmla="*/ 131 h 131"/>
                <a:gd name="T6" fmla="*/ 0 w 140"/>
                <a:gd name="T7" fmla="*/ 4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1">
                  <a:moveTo>
                    <a:pt x="0" y="45"/>
                  </a:moveTo>
                  <a:cubicBezTo>
                    <a:pt x="0" y="45"/>
                    <a:pt x="63" y="0"/>
                    <a:pt x="140" y="105"/>
                  </a:cubicBezTo>
                  <a:cubicBezTo>
                    <a:pt x="113" y="131"/>
                    <a:pt x="113" y="131"/>
                    <a:pt x="113" y="131"/>
                  </a:cubicBezTo>
                  <a:cubicBezTo>
                    <a:pt x="113" y="131"/>
                    <a:pt x="31" y="23"/>
                    <a:pt x="0" y="45"/>
                  </a:cubicBezTo>
                  <a:close/>
                </a:path>
              </a:pathLst>
            </a:custGeom>
            <a:solidFill>
              <a:srgbClr val="005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4" name="Freeform 6"/>
            <p:cNvSpPr>
              <a:spLocks/>
            </p:cNvSpPr>
            <p:nvPr/>
          </p:nvSpPr>
          <p:spPr bwMode="auto">
            <a:xfrm>
              <a:off x="1139" y="1206"/>
              <a:ext cx="592" cy="605"/>
            </a:xfrm>
            <a:custGeom>
              <a:avLst/>
              <a:gdLst>
                <a:gd name="T0" fmla="*/ 238 w 250"/>
                <a:gd name="T1" fmla="*/ 128 h 254"/>
                <a:gd name="T2" fmla="*/ 186 w 250"/>
                <a:gd name="T3" fmla="*/ 128 h 254"/>
                <a:gd name="T4" fmla="*/ 123 w 250"/>
                <a:gd name="T5" fmla="*/ 193 h 254"/>
                <a:gd name="T6" fmla="*/ 63 w 250"/>
                <a:gd name="T7" fmla="*/ 128 h 254"/>
                <a:gd name="T8" fmla="*/ 125 w 250"/>
                <a:gd name="T9" fmla="*/ 63 h 254"/>
                <a:gd name="T10" fmla="*/ 186 w 250"/>
                <a:gd name="T11" fmla="*/ 125 h 254"/>
                <a:gd name="T12" fmla="*/ 218 w 250"/>
                <a:gd name="T13" fmla="*/ 93 h 254"/>
                <a:gd name="T14" fmla="*/ 160 w 250"/>
                <a:gd name="T15" fmla="*/ 31 h 254"/>
                <a:gd name="T16" fmla="*/ 106 w 250"/>
                <a:gd name="T17" fmla="*/ 1 h 254"/>
                <a:gd name="T18" fmla="*/ 0 w 250"/>
                <a:gd name="T19" fmla="*/ 127 h 254"/>
                <a:gd name="T20" fmla="*/ 125 w 250"/>
                <a:gd name="T21" fmla="*/ 254 h 254"/>
                <a:gd name="T22" fmla="*/ 250 w 250"/>
                <a:gd name="T23" fmla="*/ 134 h 254"/>
                <a:gd name="T24" fmla="*/ 238 w 250"/>
                <a:gd name="T25" fmla="*/ 12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0" h="254">
                  <a:moveTo>
                    <a:pt x="238" y="128"/>
                  </a:moveTo>
                  <a:cubicBezTo>
                    <a:pt x="224" y="126"/>
                    <a:pt x="186" y="128"/>
                    <a:pt x="186" y="128"/>
                  </a:cubicBezTo>
                  <a:cubicBezTo>
                    <a:pt x="123" y="193"/>
                    <a:pt x="123" y="193"/>
                    <a:pt x="123" y="193"/>
                  </a:cubicBezTo>
                  <a:cubicBezTo>
                    <a:pt x="63" y="128"/>
                    <a:pt x="63" y="128"/>
                    <a:pt x="63" y="128"/>
                  </a:cubicBezTo>
                  <a:cubicBezTo>
                    <a:pt x="125" y="63"/>
                    <a:pt x="125" y="63"/>
                    <a:pt x="125" y="63"/>
                  </a:cubicBezTo>
                  <a:cubicBezTo>
                    <a:pt x="186" y="125"/>
                    <a:pt x="186" y="125"/>
                    <a:pt x="186" y="125"/>
                  </a:cubicBezTo>
                  <a:cubicBezTo>
                    <a:pt x="218" y="93"/>
                    <a:pt x="218" y="93"/>
                    <a:pt x="218" y="93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0" y="31"/>
                    <a:pt x="139" y="0"/>
                    <a:pt x="106" y="1"/>
                  </a:cubicBezTo>
                  <a:cubicBezTo>
                    <a:pt x="46" y="10"/>
                    <a:pt x="0" y="63"/>
                    <a:pt x="0" y="127"/>
                  </a:cubicBezTo>
                  <a:cubicBezTo>
                    <a:pt x="0" y="197"/>
                    <a:pt x="56" y="254"/>
                    <a:pt x="125" y="254"/>
                  </a:cubicBezTo>
                  <a:cubicBezTo>
                    <a:pt x="192" y="254"/>
                    <a:pt x="247" y="201"/>
                    <a:pt x="250" y="134"/>
                  </a:cubicBezTo>
                  <a:cubicBezTo>
                    <a:pt x="250" y="132"/>
                    <a:pt x="247" y="129"/>
                    <a:pt x="238" y="128"/>
                  </a:cubicBezTo>
                  <a:close/>
                </a:path>
              </a:pathLst>
            </a:custGeom>
            <a:solidFill>
              <a:srgbClr val="005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5" name="Freeform 7"/>
            <p:cNvSpPr>
              <a:spLocks noEditPoints="1"/>
            </p:cNvSpPr>
            <p:nvPr/>
          </p:nvSpPr>
          <p:spPr bwMode="auto">
            <a:xfrm>
              <a:off x="1908" y="1251"/>
              <a:ext cx="372" cy="286"/>
            </a:xfrm>
            <a:custGeom>
              <a:avLst/>
              <a:gdLst>
                <a:gd name="T0" fmla="*/ 157 w 157"/>
                <a:gd name="T1" fmla="*/ 21 h 120"/>
                <a:gd name="T2" fmla="*/ 148 w 157"/>
                <a:gd name="T3" fmla="*/ 13 h 120"/>
                <a:gd name="T4" fmla="*/ 92 w 157"/>
                <a:gd name="T5" fmla="*/ 13 h 120"/>
                <a:gd name="T6" fmla="*/ 92 w 157"/>
                <a:gd name="T7" fmla="*/ 12 h 120"/>
                <a:gd name="T8" fmla="*/ 92 w 157"/>
                <a:gd name="T9" fmla="*/ 0 h 120"/>
                <a:gd name="T10" fmla="*/ 65 w 157"/>
                <a:gd name="T11" fmla="*/ 0 h 120"/>
                <a:gd name="T12" fmla="*/ 65 w 157"/>
                <a:gd name="T13" fmla="*/ 12 h 120"/>
                <a:gd name="T14" fmla="*/ 11 w 157"/>
                <a:gd name="T15" fmla="*/ 12 h 120"/>
                <a:gd name="T16" fmla="*/ 0 w 157"/>
                <a:gd name="T17" fmla="*/ 22 h 120"/>
                <a:gd name="T18" fmla="*/ 0 w 157"/>
                <a:gd name="T19" fmla="*/ 105 h 120"/>
                <a:gd name="T20" fmla="*/ 64 w 157"/>
                <a:gd name="T21" fmla="*/ 105 h 120"/>
                <a:gd name="T22" fmla="*/ 64 w 157"/>
                <a:gd name="T23" fmla="*/ 120 h 120"/>
                <a:gd name="T24" fmla="*/ 92 w 157"/>
                <a:gd name="T25" fmla="*/ 120 h 120"/>
                <a:gd name="T26" fmla="*/ 92 w 157"/>
                <a:gd name="T27" fmla="*/ 105 h 120"/>
                <a:gd name="T28" fmla="*/ 157 w 157"/>
                <a:gd name="T29" fmla="*/ 105 h 120"/>
                <a:gd name="T30" fmla="*/ 157 w 157"/>
                <a:gd name="T31" fmla="*/ 21 h 120"/>
                <a:gd name="T32" fmla="*/ 65 w 157"/>
                <a:gd name="T33" fmla="*/ 92 h 120"/>
                <a:gd name="T34" fmla="*/ 28 w 157"/>
                <a:gd name="T35" fmla="*/ 92 h 120"/>
                <a:gd name="T36" fmla="*/ 28 w 157"/>
                <a:gd name="T37" fmla="*/ 26 h 120"/>
                <a:gd name="T38" fmla="*/ 65 w 157"/>
                <a:gd name="T39" fmla="*/ 26 h 120"/>
                <a:gd name="T40" fmla="*/ 65 w 157"/>
                <a:gd name="T41" fmla="*/ 92 h 120"/>
                <a:gd name="T42" fmla="*/ 129 w 157"/>
                <a:gd name="T43" fmla="*/ 92 h 120"/>
                <a:gd name="T44" fmla="*/ 92 w 157"/>
                <a:gd name="T45" fmla="*/ 92 h 120"/>
                <a:gd name="T46" fmla="*/ 92 w 157"/>
                <a:gd name="T47" fmla="*/ 26 h 120"/>
                <a:gd name="T48" fmla="*/ 129 w 157"/>
                <a:gd name="T49" fmla="*/ 26 h 120"/>
                <a:gd name="T50" fmla="*/ 129 w 157"/>
                <a:gd name="T51" fmla="*/ 9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7" h="120">
                  <a:moveTo>
                    <a:pt x="157" y="21"/>
                  </a:moveTo>
                  <a:cubicBezTo>
                    <a:pt x="157" y="12"/>
                    <a:pt x="148" y="13"/>
                    <a:pt x="148" y="13"/>
                  </a:cubicBezTo>
                  <a:cubicBezTo>
                    <a:pt x="92" y="13"/>
                    <a:pt x="92" y="13"/>
                    <a:pt x="92" y="13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5" y="12"/>
                    <a:pt x="23" y="12"/>
                    <a:pt x="11" y="12"/>
                  </a:cubicBezTo>
                  <a:cubicBezTo>
                    <a:pt x="0" y="13"/>
                    <a:pt x="0" y="22"/>
                    <a:pt x="0" y="22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4" y="120"/>
                    <a:pt x="64" y="120"/>
                    <a:pt x="64" y="120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92" y="105"/>
                    <a:pt x="92" y="105"/>
                    <a:pt x="92" y="105"/>
                  </a:cubicBezTo>
                  <a:cubicBezTo>
                    <a:pt x="157" y="105"/>
                    <a:pt x="157" y="105"/>
                    <a:pt x="157" y="105"/>
                  </a:cubicBezTo>
                  <a:cubicBezTo>
                    <a:pt x="157" y="105"/>
                    <a:pt x="157" y="31"/>
                    <a:pt x="157" y="21"/>
                  </a:cubicBezTo>
                  <a:close/>
                  <a:moveTo>
                    <a:pt x="65" y="92"/>
                  </a:moveTo>
                  <a:cubicBezTo>
                    <a:pt x="28" y="92"/>
                    <a:pt x="28" y="92"/>
                    <a:pt x="28" y="92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65" y="26"/>
                    <a:pt x="65" y="26"/>
                    <a:pt x="65" y="26"/>
                  </a:cubicBezTo>
                  <a:lnTo>
                    <a:pt x="65" y="92"/>
                  </a:lnTo>
                  <a:close/>
                  <a:moveTo>
                    <a:pt x="129" y="92"/>
                  </a:moveTo>
                  <a:cubicBezTo>
                    <a:pt x="92" y="92"/>
                    <a:pt x="92" y="92"/>
                    <a:pt x="92" y="92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129" y="26"/>
                    <a:pt x="129" y="26"/>
                    <a:pt x="129" y="26"/>
                  </a:cubicBezTo>
                  <a:lnTo>
                    <a:pt x="129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6" name="Freeform 8"/>
            <p:cNvSpPr>
              <a:spLocks noEditPoints="1"/>
            </p:cNvSpPr>
            <p:nvPr/>
          </p:nvSpPr>
          <p:spPr bwMode="auto">
            <a:xfrm>
              <a:off x="2375" y="1246"/>
              <a:ext cx="369" cy="286"/>
            </a:xfrm>
            <a:custGeom>
              <a:avLst/>
              <a:gdLst>
                <a:gd name="T0" fmla="*/ 147 w 156"/>
                <a:gd name="T1" fmla="*/ 0 h 120"/>
                <a:gd name="T2" fmla="*/ 11 w 156"/>
                <a:gd name="T3" fmla="*/ 0 h 120"/>
                <a:gd name="T4" fmla="*/ 0 w 156"/>
                <a:gd name="T5" fmla="*/ 9 h 120"/>
                <a:gd name="T6" fmla="*/ 0 w 156"/>
                <a:gd name="T7" fmla="*/ 120 h 120"/>
                <a:gd name="T8" fmla="*/ 156 w 156"/>
                <a:gd name="T9" fmla="*/ 120 h 120"/>
                <a:gd name="T10" fmla="*/ 156 w 156"/>
                <a:gd name="T11" fmla="*/ 10 h 120"/>
                <a:gd name="T12" fmla="*/ 147 w 156"/>
                <a:gd name="T13" fmla="*/ 0 h 120"/>
                <a:gd name="T14" fmla="*/ 128 w 156"/>
                <a:gd name="T15" fmla="*/ 108 h 120"/>
                <a:gd name="T16" fmla="*/ 27 w 156"/>
                <a:gd name="T17" fmla="*/ 108 h 120"/>
                <a:gd name="T18" fmla="*/ 27 w 156"/>
                <a:gd name="T19" fmla="*/ 13 h 120"/>
                <a:gd name="T20" fmla="*/ 128 w 156"/>
                <a:gd name="T21" fmla="*/ 13 h 120"/>
                <a:gd name="T22" fmla="*/ 128 w 156"/>
                <a:gd name="T23" fmla="*/ 10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20">
                  <a:moveTo>
                    <a:pt x="147" y="0"/>
                  </a:moveTo>
                  <a:cubicBezTo>
                    <a:pt x="147" y="0"/>
                    <a:pt x="20" y="0"/>
                    <a:pt x="11" y="0"/>
                  </a:cubicBezTo>
                  <a:cubicBezTo>
                    <a:pt x="2" y="1"/>
                    <a:pt x="0" y="9"/>
                    <a:pt x="0" y="9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56" y="120"/>
                    <a:pt x="156" y="120"/>
                    <a:pt x="156" y="120"/>
                  </a:cubicBezTo>
                  <a:cubicBezTo>
                    <a:pt x="156" y="120"/>
                    <a:pt x="156" y="18"/>
                    <a:pt x="156" y="10"/>
                  </a:cubicBezTo>
                  <a:cubicBezTo>
                    <a:pt x="156" y="1"/>
                    <a:pt x="147" y="0"/>
                    <a:pt x="147" y="0"/>
                  </a:cubicBezTo>
                  <a:close/>
                  <a:moveTo>
                    <a:pt x="128" y="108"/>
                  </a:moveTo>
                  <a:cubicBezTo>
                    <a:pt x="27" y="108"/>
                    <a:pt x="27" y="108"/>
                    <a:pt x="27" y="108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128" y="13"/>
                    <a:pt x="128" y="13"/>
                    <a:pt x="128" y="13"/>
                  </a:cubicBezTo>
                  <a:lnTo>
                    <a:pt x="128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2448" y="1299"/>
              <a:ext cx="222" cy="188"/>
            </a:xfrm>
            <a:custGeom>
              <a:avLst/>
              <a:gdLst>
                <a:gd name="T0" fmla="*/ 222 w 222"/>
                <a:gd name="T1" fmla="*/ 31 h 188"/>
                <a:gd name="T2" fmla="*/ 222 w 222"/>
                <a:gd name="T3" fmla="*/ 0 h 188"/>
                <a:gd name="T4" fmla="*/ 0 w 222"/>
                <a:gd name="T5" fmla="*/ 0 h 188"/>
                <a:gd name="T6" fmla="*/ 0 w 222"/>
                <a:gd name="T7" fmla="*/ 31 h 188"/>
                <a:gd name="T8" fmla="*/ 73 w 222"/>
                <a:gd name="T9" fmla="*/ 31 h 188"/>
                <a:gd name="T10" fmla="*/ 73 w 222"/>
                <a:gd name="T11" fmla="*/ 61 h 188"/>
                <a:gd name="T12" fmla="*/ 2 w 222"/>
                <a:gd name="T13" fmla="*/ 61 h 188"/>
                <a:gd name="T14" fmla="*/ 2 w 222"/>
                <a:gd name="T15" fmla="*/ 95 h 188"/>
                <a:gd name="T16" fmla="*/ 73 w 222"/>
                <a:gd name="T17" fmla="*/ 95 h 188"/>
                <a:gd name="T18" fmla="*/ 73 w 222"/>
                <a:gd name="T19" fmla="*/ 154 h 188"/>
                <a:gd name="T20" fmla="*/ 0 w 222"/>
                <a:gd name="T21" fmla="*/ 154 h 188"/>
                <a:gd name="T22" fmla="*/ 0 w 222"/>
                <a:gd name="T23" fmla="*/ 188 h 188"/>
                <a:gd name="T24" fmla="*/ 220 w 222"/>
                <a:gd name="T25" fmla="*/ 188 h 188"/>
                <a:gd name="T26" fmla="*/ 220 w 222"/>
                <a:gd name="T27" fmla="*/ 154 h 188"/>
                <a:gd name="T28" fmla="*/ 144 w 222"/>
                <a:gd name="T29" fmla="*/ 154 h 188"/>
                <a:gd name="T30" fmla="*/ 144 w 222"/>
                <a:gd name="T31" fmla="*/ 95 h 188"/>
                <a:gd name="T32" fmla="*/ 220 w 222"/>
                <a:gd name="T33" fmla="*/ 95 h 188"/>
                <a:gd name="T34" fmla="*/ 220 w 222"/>
                <a:gd name="T35" fmla="*/ 61 h 188"/>
                <a:gd name="T36" fmla="*/ 144 w 222"/>
                <a:gd name="T37" fmla="*/ 61 h 188"/>
                <a:gd name="T38" fmla="*/ 144 w 222"/>
                <a:gd name="T39" fmla="*/ 31 h 188"/>
                <a:gd name="T40" fmla="*/ 222 w 222"/>
                <a:gd name="T41" fmla="*/ 3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2" h="188">
                  <a:moveTo>
                    <a:pt x="222" y="31"/>
                  </a:moveTo>
                  <a:lnTo>
                    <a:pt x="222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73" y="31"/>
                  </a:lnTo>
                  <a:lnTo>
                    <a:pt x="73" y="61"/>
                  </a:lnTo>
                  <a:lnTo>
                    <a:pt x="2" y="61"/>
                  </a:lnTo>
                  <a:lnTo>
                    <a:pt x="2" y="95"/>
                  </a:lnTo>
                  <a:lnTo>
                    <a:pt x="73" y="95"/>
                  </a:lnTo>
                  <a:lnTo>
                    <a:pt x="73" y="154"/>
                  </a:lnTo>
                  <a:lnTo>
                    <a:pt x="0" y="154"/>
                  </a:lnTo>
                  <a:lnTo>
                    <a:pt x="0" y="188"/>
                  </a:lnTo>
                  <a:lnTo>
                    <a:pt x="220" y="188"/>
                  </a:lnTo>
                  <a:lnTo>
                    <a:pt x="220" y="154"/>
                  </a:lnTo>
                  <a:lnTo>
                    <a:pt x="144" y="154"/>
                  </a:lnTo>
                  <a:lnTo>
                    <a:pt x="144" y="95"/>
                  </a:lnTo>
                  <a:lnTo>
                    <a:pt x="220" y="95"/>
                  </a:lnTo>
                  <a:lnTo>
                    <a:pt x="220" y="61"/>
                  </a:lnTo>
                  <a:lnTo>
                    <a:pt x="144" y="61"/>
                  </a:lnTo>
                  <a:lnTo>
                    <a:pt x="144" y="31"/>
                  </a:lnTo>
                  <a:lnTo>
                    <a:pt x="222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auto">
            <a:xfrm>
              <a:off x="2597" y="1399"/>
              <a:ext cx="69" cy="57"/>
            </a:xfrm>
            <a:custGeom>
              <a:avLst/>
              <a:gdLst>
                <a:gd name="T0" fmla="*/ 0 w 29"/>
                <a:gd name="T1" fmla="*/ 0 h 24"/>
                <a:gd name="T2" fmla="*/ 19 w 29"/>
                <a:gd name="T3" fmla="*/ 0 h 24"/>
                <a:gd name="T4" fmla="*/ 24 w 29"/>
                <a:gd name="T5" fmla="*/ 9 h 24"/>
                <a:gd name="T6" fmla="*/ 29 w 29"/>
                <a:gd name="T7" fmla="*/ 9 h 24"/>
                <a:gd name="T8" fmla="*/ 29 w 29"/>
                <a:gd name="T9" fmla="*/ 21 h 24"/>
                <a:gd name="T10" fmla="*/ 14 w 29"/>
                <a:gd name="T11" fmla="*/ 21 h 24"/>
                <a:gd name="T12" fmla="*/ 0 w 29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4">
                  <a:moveTo>
                    <a:pt x="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9" y="2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9" name="Freeform 11"/>
            <p:cNvSpPr>
              <a:spLocks noEditPoints="1"/>
            </p:cNvSpPr>
            <p:nvPr/>
          </p:nvSpPr>
          <p:spPr bwMode="auto">
            <a:xfrm>
              <a:off x="2824" y="1241"/>
              <a:ext cx="395" cy="298"/>
            </a:xfrm>
            <a:custGeom>
              <a:avLst/>
              <a:gdLst>
                <a:gd name="T0" fmla="*/ 157 w 167"/>
                <a:gd name="T1" fmla="*/ 42 h 125"/>
                <a:gd name="T2" fmla="*/ 167 w 167"/>
                <a:gd name="T3" fmla="*/ 27 h 125"/>
                <a:gd name="T4" fmla="*/ 157 w 167"/>
                <a:gd name="T5" fmla="*/ 17 h 125"/>
                <a:gd name="T6" fmla="*/ 114 w 167"/>
                <a:gd name="T7" fmla="*/ 7 h 125"/>
                <a:gd name="T8" fmla="*/ 88 w 167"/>
                <a:gd name="T9" fmla="*/ 0 h 125"/>
                <a:gd name="T10" fmla="*/ 56 w 167"/>
                <a:gd name="T11" fmla="*/ 7 h 125"/>
                <a:gd name="T12" fmla="*/ 88 w 167"/>
                <a:gd name="T13" fmla="*/ 21 h 125"/>
                <a:gd name="T14" fmla="*/ 53 w 167"/>
                <a:gd name="T15" fmla="*/ 27 h 125"/>
                <a:gd name="T16" fmla="*/ 88 w 167"/>
                <a:gd name="T17" fmla="*/ 41 h 125"/>
                <a:gd name="T18" fmla="*/ 56 w 167"/>
                <a:gd name="T19" fmla="*/ 48 h 125"/>
                <a:gd name="T20" fmla="*/ 88 w 167"/>
                <a:gd name="T21" fmla="*/ 62 h 125"/>
                <a:gd name="T22" fmla="*/ 54 w 167"/>
                <a:gd name="T23" fmla="*/ 68 h 125"/>
                <a:gd name="T24" fmla="*/ 87 w 167"/>
                <a:gd name="T25" fmla="*/ 83 h 125"/>
                <a:gd name="T26" fmla="*/ 49 w 167"/>
                <a:gd name="T27" fmla="*/ 89 h 125"/>
                <a:gd name="T28" fmla="*/ 87 w 167"/>
                <a:gd name="T29" fmla="*/ 103 h 125"/>
                <a:gd name="T30" fmla="*/ 57 w 167"/>
                <a:gd name="T31" fmla="*/ 110 h 125"/>
                <a:gd name="T32" fmla="*/ 39 w 167"/>
                <a:gd name="T33" fmla="*/ 103 h 125"/>
                <a:gd name="T34" fmla="*/ 47 w 167"/>
                <a:gd name="T35" fmla="*/ 45 h 125"/>
                <a:gd name="T36" fmla="*/ 35 w 167"/>
                <a:gd name="T37" fmla="*/ 45 h 125"/>
                <a:gd name="T38" fmla="*/ 51 w 167"/>
                <a:gd name="T39" fmla="*/ 6 h 125"/>
                <a:gd name="T40" fmla="*/ 1 w 167"/>
                <a:gd name="T41" fmla="*/ 20 h 125"/>
                <a:gd name="T42" fmla="*/ 2 w 167"/>
                <a:gd name="T43" fmla="*/ 45 h 125"/>
                <a:gd name="T44" fmla="*/ 27 w 167"/>
                <a:gd name="T45" fmla="*/ 59 h 125"/>
                <a:gd name="T46" fmla="*/ 24 w 167"/>
                <a:gd name="T47" fmla="*/ 87 h 125"/>
                <a:gd name="T48" fmla="*/ 2 w 167"/>
                <a:gd name="T49" fmla="*/ 70 h 125"/>
                <a:gd name="T50" fmla="*/ 13 w 167"/>
                <a:gd name="T51" fmla="*/ 101 h 125"/>
                <a:gd name="T52" fmla="*/ 0 w 167"/>
                <a:gd name="T53" fmla="*/ 123 h 125"/>
                <a:gd name="T54" fmla="*/ 54 w 167"/>
                <a:gd name="T55" fmla="*/ 124 h 125"/>
                <a:gd name="T56" fmla="*/ 165 w 167"/>
                <a:gd name="T57" fmla="*/ 110 h 125"/>
                <a:gd name="T58" fmla="*/ 114 w 167"/>
                <a:gd name="T59" fmla="*/ 104 h 125"/>
                <a:gd name="T60" fmla="*/ 157 w 167"/>
                <a:gd name="T61" fmla="*/ 89 h 125"/>
                <a:gd name="T62" fmla="*/ 113 w 167"/>
                <a:gd name="T63" fmla="*/ 88 h 125"/>
                <a:gd name="T64" fmla="*/ 157 w 167"/>
                <a:gd name="T65" fmla="*/ 82 h 125"/>
                <a:gd name="T66" fmla="*/ 113 w 167"/>
                <a:gd name="T67" fmla="*/ 68 h 125"/>
                <a:gd name="T68" fmla="*/ 157 w 167"/>
                <a:gd name="T69" fmla="*/ 62 h 125"/>
                <a:gd name="T70" fmla="*/ 130 w 167"/>
                <a:gd name="T71" fmla="*/ 21 h 125"/>
                <a:gd name="T72" fmla="*/ 114 w 167"/>
                <a:gd name="T73" fmla="*/ 28 h 125"/>
                <a:gd name="T74" fmla="*/ 113 w 167"/>
                <a:gd name="T75" fmla="*/ 41 h 125"/>
                <a:gd name="T76" fmla="*/ 129 w 167"/>
                <a:gd name="T77" fmla="*/ 48 h 125"/>
                <a:gd name="T78" fmla="*/ 113 w 167"/>
                <a:gd name="T79" fmla="*/ 4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7" h="125">
                  <a:moveTo>
                    <a:pt x="157" y="62"/>
                  </a:moveTo>
                  <a:cubicBezTo>
                    <a:pt x="157" y="42"/>
                    <a:pt x="157" y="42"/>
                    <a:pt x="157" y="42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27"/>
                    <a:pt x="167" y="27"/>
                    <a:pt x="167" y="27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6" y="7"/>
                    <a:pt x="147" y="7"/>
                    <a:pt x="147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88" y="62"/>
                    <a:pt x="88" y="62"/>
                    <a:pt x="88" y="62"/>
                  </a:cubicBezTo>
                  <a:cubicBezTo>
                    <a:pt x="88" y="68"/>
                    <a:pt x="88" y="68"/>
                    <a:pt x="88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87" y="83"/>
                    <a:pt x="87" y="83"/>
                    <a:pt x="87" y="83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49" y="89"/>
                    <a:pt x="49" y="89"/>
                    <a:pt x="49" y="89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87" y="103"/>
                    <a:pt x="87" y="103"/>
                    <a:pt x="87" y="103"/>
                  </a:cubicBezTo>
                  <a:cubicBezTo>
                    <a:pt x="87" y="110"/>
                    <a:pt x="87" y="110"/>
                    <a:pt x="87" y="110"/>
                  </a:cubicBezTo>
                  <a:cubicBezTo>
                    <a:pt x="57" y="110"/>
                    <a:pt x="57" y="110"/>
                    <a:pt x="57" y="110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7" y="107"/>
                    <a:pt x="39" y="103"/>
                    <a:pt x="39" y="103"/>
                  </a:cubicBezTo>
                  <a:cubicBezTo>
                    <a:pt x="44" y="98"/>
                    <a:pt x="46" y="86"/>
                    <a:pt x="46" y="86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46" y="37"/>
                    <a:pt x="51" y="17"/>
                    <a:pt x="51" y="17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3" y="45"/>
                    <a:pt x="2" y="45"/>
                    <a:pt x="2" y="45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25" y="88"/>
                    <a:pt x="24" y="87"/>
                    <a:pt x="24" y="87"/>
                  </a:cubicBezTo>
                  <a:cubicBezTo>
                    <a:pt x="21" y="87"/>
                    <a:pt x="18" y="70"/>
                    <a:pt x="18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5" y="87"/>
                    <a:pt x="13" y="101"/>
                    <a:pt x="13" y="101"/>
                  </a:cubicBezTo>
                  <a:cubicBezTo>
                    <a:pt x="11" y="104"/>
                    <a:pt x="0" y="106"/>
                    <a:pt x="0" y="106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7" y="125"/>
                    <a:pt x="28" y="115"/>
                    <a:pt x="28" y="115"/>
                  </a:cubicBezTo>
                  <a:cubicBezTo>
                    <a:pt x="35" y="120"/>
                    <a:pt x="54" y="124"/>
                    <a:pt x="54" y="124"/>
                  </a:cubicBezTo>
                  <a:cubicBezTo>
                    <a:pt x="165" y="124"/>
                    <a:pt x="165" y="124"/>
                    <a:pt x="165" y="124"/>
                  </a:cubicBezTo>
                  <a:cubicBezTo>
                    <a:pt x="165" y="110"/>
                    <a:pt x="165" y="110"/>
                    <a:pt x="165" y="110"/>
                  </a:cubicBezTo>
                  <a:cubicBezTo>
                    <a:pt x="114" y="110"/>
                    <a:pt x="114" y="110"/>
                    <a:pt x="114" y="110"/>
                  </a:cubicBezTo>
                  <a:cubicBezTo>
                    <a:pt x="114" y="104"/>
                    <a:pt x="114" y="104"/>
                    <a:pt x="114" y="104"/>
                  </a:cubicBezTo>
                  <a:cubicBezTo>
                    <a:pt x="157" y="104"/>
                    <a:pt x="157" y="104"/>
                    <a:pt x="157" y="104"/>
                  </a:cubicBezTo>
                  <a:cubicBezTo>
                    <a:pt x="157" y="89"/>
                    <a:pt x="157" y="89"/>
                    <a:pt x="157" y="89"/>
                  </a:cubicBezTo>
                  <a:cubicBezTo>
                    <a:pt x="113" y="89"/>
                    <a:pt x="113" y="89"/>
                    <a:pt x="113" y="89"/>
                  </a:cubicBezTo>
                  <a:cubicBezTo>
                    <a:pt x="113" y="88"/>
                    <a:pt x="113" y="88"/>
                    <a:pt x="113" y="88"/>
                  </a:cubicBezTo>
                  <a:cubicBezTo>
                    <a:pt x="113" y="82"/>
                    <a:pt x="113" y="82"/>
                    <a:pt x="113" y="82"/>
                  </a:cubicBezTo>
                  <a:cubicBezTo>
                    <a:pt x="157" y="82"/>
                    <a:pt x="157" y="82"/>
                    <a:pt x="157" y="82"/>
                  </a:cubicBezTo>
                  <a:cubicBezTo>
                    <a:pt x="157" y="68"/>
                    <a:pt x="157" y="68"/>
                    <a:pt x="157" y="68"/>
                  </a:cubicBezTo>
                  <a:cubicBezTo>
                    <a:pt x="113" y="68"/>
                    <a:pt x="113" y="68"/>
                    <a:pt x="113" y="68"/>
                  </a:cubicBezTo>
                  <a:cubicBezTo>
                    <a:pt x="113" y="62"/>
                    <a:pt x="113" y="62"/>
                    <a:pt x="113" y="62"/>
                  </a:cubicBezTo>
                  <a:lnTo>
                    <a:pt x="157" y="62"/>
                  </a:lnTo>
                  <a:close/>
                  <a:moveTo>
                    <a:pt x="114" y="21"/>
                  </a:moveTo>
                  <a:cubicBezTo>
                    <a:pt x="130" y="21"/>
                    <a:pt x="130" y="21"/>
                    <a:pt x="130" y="21"/>
                  </a:cubicBezTo>
                  <a:cubicBezTo>
                    <a:pt x="130" y="28"/>
                    <a:pt x="130" y="28"/>
                    <a:pt x="130" y="28"/>
                  </a:cubicBezTo>
                  <a:cubicBezTo>
                    <a:pt x="114" y="28"/>
                    <a:pt x="114" y="28"/>
                    <a:pt x="114" y="28"/>
                  </a:cubicBezTo>
                  <a:lnTo>
                    <a:pt x="114" y="21"/>
                  </a:lnTo>
                  <a:close/>
                  <a:moveTo>
                    <a:pt x="113" y="41"/>
                  </a:moveTo>
                  <a:cubicBezTo>
                    <a:pt x="129" y="41"/>
                    <a:pt x="129" y="41"/>
                    <a:pt x="129" y="41"/>
                  </a:cubicBezTo>
                  <a:cubicBezTo>
                    <a:pt x="129" y="48"/>
                    <a:pt x="129" y="48"/>
                    <a:pt x="129" y="48"/>
                  </a:cubicBezTo>
                  <a:cubicBezTo>
                    <a:pt x="113" y="48"/>
                    <a:pt x="113" y="48"/>
                    <a:pt x="113" y="48"/>
                  </a:cubicBezTo>
                  <a:lnTo>
                    <a:pt x="113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0" name="Rectangle 12"/>
            <p:cNvSpPr>
              <a:spLocks noChangeArrowheads="1"/>
            </p:cNvSpPr>
            <p:nvPr/>
          </p:nvSpPr>
          <p:spPr bwMode="auto">
            <a:xfrm>
              <a:off x="3290" y="1251"/>
              <a:ext cx="121" cy="3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3272" y="1315"/>
              <a:ext cx="153" cy="222"/>
            </a:xfrm>
            <a:custGeom>
              <a:avLst/>
              <a:gdLst>
                <a:gd name="T0" fmla="*/ 0 w 65"/>
                <a:gd name="T1" fmla="*/ 0 h 93"/>
                <a:gd name="T2" fmla="*/ 44 w 65"/>
                <a:gd name="T3" fmla="*/ 0 h 93"/>
                <a:gd name="T4" fmla="*/ 44 w 65"/>
                <a:gd name="T5" fmla="*/ 63 h 93"/>
                <a:gd name="T6" fmla="*/ 65 w 65"/>
                <a:gd name="T7" fmla="*/ 45 h 93"/>
                <a:gd name="T8" fmla="*/ 65 w 65"/>
                <a:gd name="T9" fmla="*/ 69 h 93"/>
                <a:gd name="T10" fmla="*/ 20 w 65"/>
                <a:gd name="T11" fmla="*/ 93 h 93"/>
                <a:gd name="T12" fmla="*/ 7 w 65"/>
                <a:gd name="T13" fmla="*/ 78 h 93"/>
                <a:gd name="T14" fmla="*/ 19 w 65"/>
                <a:gd name="T15" fmla="*/ 74 h 93"/>
                <a:gd name="T16" fmla="*/ 19 w 65"/>
                <a:gd name="T17" fmla="*/ 12 h 93"/>
                <a:gd name="T18" fmla="*/ 0 w 65"/>
                <a:gd name="T19" fmla="*/ 12 h 93"/>
                <a:gd name="T20" fmla="*/ 0 w 65"/>
                <a:gd name="T21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93">
                  <a:moveTo>
                    <a:pt x="0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69"/>
                    <a:pt x="45" y="89"/>
                    <a:pt x="20" y="93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2" name="Freeform 14"/>
            <p:cNvSpPr>
              <a:spLocks/>
            </p:cNvSpPr>
            <p:nvPr/>
          </p:nvSpPr>
          <p:spPr bwMode="auto">
            <a:xfrm>
              <a:off x="3421" y="1241"/>
              <a:ext cx="260" cy="119"/>
            </a:xfrm>
            <a:custGeom>
              <a:avLst/>
              <a:gdLst>
                <a:gd name="T0" fmla="*/ 0 w 110"/>
                <a:gd name="T1" fmla="*/ 35 h 50"/>
                <a:gd name="T2" fmla="*/ 10 w 110"/>
                <a:gd name="T3" fmla="*/ 35 h 50"/>
                <a:gd name="T4" fmla="*/ 13 w 110"/>
                <a:gd name="T5" fmla="*/ 32 h 50"/>
                <a:gd name="T6" fmla="*/ 13 w 110"/>
                <a:gd name="T7" fmla="*/ 0 h 50"/>
                <a:gd name="T8" fmla="*/ 88 w 110"/>
                <a:gd name="T9" fmla="*/ 0 h 50"/>
                <a:gd name="T10" fmla="*/ 97 w 110"/>
                <a:gd name="T11" fmla="*/ 9 h 50"/>
                <a:gd name="T12" fmla="*/ 97 w 110"/>
                <a:gd name="T13" fmla="*/ 34 h 50"/>
                <a:gd name="T14" fmla="*/ 110 w 110"/>
                <a:gd name="T15" fmla="*/ 34 h 50"/>
                <a:gd name="T16" fmla="*/ 110 w 110"/>
                <a:gd name="T17" fmla="*/ 49 h 50"/>
                <a:gd name="T18" fmla="*/ 86 w 110"/>
                <a:gd name="T19" fmla="*/ 49 h 50"/>
                <a:gd name="T20" fmla="*/ 71 w 110"/>
                <a:gd name="T21" fmla="*/ 36 h 50"/>
                <a:gd name="T22" fmla="*/ 71 w 110"/>
                <a:gd name="T23" fmla="*/ 14 h 50"/>
                <a:gd name="T24" fmla="*/ 38 w 110"/>
                <a:gd name="T25" fmla="*/ 14 h 50"/>
                <a:gd name="T26" fmla="*/ 38 w 110"/>
                <a:gd name="T27" fmla="*/ 38 h 50"/>
                <a:gd name="T28" fmla="*/ 28 w 110"/>
                <a:gd name="T29" fmla="*/ 48 h 50"/>
                <a:gd name="T30" fmla="*/ 0 w 110"/>
                <a:gd name="T31" fmla="*/ 48 h 50"/>
                <a:gd name="T32" fmla="*/ 0 w 110"/>
                <a:gd name="T33" fmla="*/ 3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" h="50">
                  <a:moveTo>
                    <a:pt x="0" y="35"/>
                  </a:move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3" y="35"/>
                    <a:pt x="13" y="3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97" y="0"/>
                    <a:pt x="97" y="9"/>
                  </a:cubicBezTo>
                  <a:cubicBezTo>
                    <a:pt x="98" y="18"/>
                    <a:pt x="97" y="34"/>
                    <a:pt x="97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92" y="49"/>
                    <a:pt x="86" y="49"/>
                  </a:cubicBezTo>
                  <a:cubicBezTo>
                    <a:pt x="81" y="49"/>
                    <a:pt x="72" y="46"/>
                    <a:pt x="71" y="36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9" y="47"/>
                    <a:pt x="28" y="48"/>
                  </a:cubicBezTo>
                  <a:cubicBezTo>
                    <a:pt x="17" y="50"/>
                    <a:pt x="0" y="48"/>
                    <a:pt x="0" y="48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3" name="Freeform 15"/>
            <p:cNvSpPr>
              <a:spLocks/>
            </p:cNvSpPr>
            <p:nvPr/>
          </p:nvSpPr>
          <p:spPr bwMode="auto">
            <a:xfrm>
              <a:off x="3418" y="1370"/>
              <a:ext cx="275" cy="162"/>
            </a:xfrm>
            <a:custGeom>
              <a:avLst/>
              <a:gdLst>
                <a:gd name="T0" fmla="*/ 0 w 116"/>
                <a:gd name="T1" fmla="*/ 0 h 68"/>
                <a:gd name="T2" fmla="*/ 109 w 116"/>
                <a:gd name="T3" fmla="*/ 0 h 68"/>
                <a:gd name="T4" fmla="*/ 109 w 116"/>
                <a:gd name="T5" fmla="*/ 14 h 68"/>
                <a:gd name="T6" fmla="*/ 81 w 116"/>
                <a:gd name="T7" fmla="*/ 42 h 68"/>
                <a:gd name="T8" fmla="*/ 116 w 116"/>
                <a:gd name="T9" fmla="*/ 49 h 68"/>
                <a:gd name="T10" fmla="*/ 116 w 116"/>
                <a:gd name="T11" fmla="*/ 67 h 68"/>
                <a:gd name="T12" fmla="*/ 57 w 116"/>
                <a:gd name="T13" fmla="*/ 54 h 68"/>
                <a:gd name="T14" fmla="*/ 0 w 116"/>
                <a:gd name="T15" fmla="*/ 68 h 68"/>
                <a:gd name="T16" fmla="*/ 0 w 116"/>
                <a:gd name="T17" fmla="*/ 50 h 68"/>
                <a:gd name="T18" fmla="*/ 33 w 116"/>
                <a:gd name="T19" fmla="*/ 43 h 68"/>
                <a:gd name="T20" fmla="*/ 4 w 116"/>
                <a:gd name="T21" fmla="*/ 17 h 68"/>
                <a:gd name="T22" fmla="*/ 32 w 116"/>
                <a:gd name="T23" fmla="*/ 17 h 68"/>
                <a:gd name="T24" fmla="*/ 57 w 116"/>
                <a:gd name="T25" fmla="*/ 32 h 68"/>
                <a:gd name="T26" fmla="*/ 80 w 116"/>
                <a:gd name="T27" fmla="*/ 13 h 68"/>
                <a:gd name="T28" fmla="*/ 0 w 116"/>
                <a:gd name="T29" fmla="*/ 13 h 68"/>
                <a:gd name="T30" fmla="*/ 0 w 116"/>
                <a:gd name="T3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68">
                  <a:moveTo>
                    <a:pt x="0" y="0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1" y="42"/>
                    <a:pt x="75" y="44"/>
                    <a:pt x="116" y="49"/>
                  </a:cubicBezTo>
                  <a:cubicBezTo>
                    <a:pt x="116" y="67"/>
                    <a:pt x="116" y="67"/>
                    <a:pt x="116" y="67"/>
                  </a:cubicBezTo>
                  <a:cubicBezTo>
                    <a:pt x="116" y="67"/>
                    <a:pt x="78" y="67"/>
                    <a:pt x="57" y="54"/>
                  </a:cubicBezTo>
                  <a:cubicBezTo>
                    <a:pt x="57" y="54"/>
                    <a:pt x="45" y="65"/>
                    <a:pt x="0" y="68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32" y="47"/>
                    <a:pt x="33" y="43"/>
                  </a:cubicBezTo>
                  <a:cubicBezTo>
                    <a:pt x="33" y="43"/>
                    <a:pt x="4" y="22"/>
                    <a:pt x="4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4" name="Freeform 16"/>
            <p:cNvSpPr>
              <a:spLocks/>
            </p:cNvSpPr>
            <p:nvPr/>
          </p:nvSpPr>
          <p:spPr bwMode="auto">
            <a:xfrm>
              <a:off x="3733" y="1225"/>
              <a:ext cx="192" cy="312"/>
            </a:xfrm>
            <a:custGeom>
              <a:avLst/>
              <a:gdLst>
                <a:gd name="T0" fmla="*/ 36 w 81"/>
                <a:gd name="T1" fmla="*/ 0 h 131"/>
                <a:gd name="T2" fmla="*/ 55 w 81"/>
                <a:gd name="T3" fmla="*/ 8 h 131"/>
                <a:gd name="T4" fmla="*/ 50 w 81"/>
                <a:gd name="T5" fmla="*/ 18 h 131"/>
                <a:gd name="T6" fmla="*/ 81 w 81"/>
                <a:gd name="T7" fmla="*/ 18 h 131"/>
                <a:gd name="T8" fmla="*/ 81 w 81"/>
                <a:gd name="T9" fmla="*/ 31 h 131"/>
                <a:gd name="T10" fmla="*/ 42 w 81"/>
                <a:gd name="T11" fmla="*/ 31 h 131"/>
                <a:gd name="T12" fmla="*/ 35 w 81"/>
                <a:gd name="T13" fmla="*/ 41 h 131"/>
                <a:gd name="T14" fmla="*/ 79 w 81"/>
                <a:gd name="T15" fmla="*/ 41 h 131"/>
                <a:gd name="T16" fmla="*/ 79 w 81"/>
                <a:gd name="T17" fmla="*/ 56 h 131"/>
                <a:gd name="T18" fmla="*/ 53 w 81"/>
                <a:gd name="T19" fmla="*/ 56 h 131"/>
                <a:gd name="T20" fmla="*/ 53 w 81"/>
                <a:gd name="T21" fmla="*/ 67 h 131"/>
                <a:gd name="T22" fmla="*/ 81 w 81"/>
                <a:gd name="T23" fmla="*/ 67 h 131"/>
                <a:gd name="T24" fmla="*/ 81 w 81"/>
                <a:gd name="T25" fmla="*/ 81 h 131"/>
                <a:gd name="T26" fmla="*/ 54 w 81"/>
                <a:gd name="T27" fmla="*/ 81 h 131"/>
                <a:gd name="T28" fmla="*/ 54 w 81"/>
                <a:gd name="T29" fmla="*/ 107 h 131"/>
                <a:gd name="T30" fmla="*/ 80 w 81"/>
                <a:gd name="T31" fmla="*/ 89 h 131"/>
                <a:gd name="T32" fmla="*/ 80 w 81"/>
                <a:gd name="T33" fmla="*/ 110 h 131"/>
                <a:gd name="T34" fmla="*/ 32 w 81"/>
                <a:gd name="T35" fmla="*/ 131 h 131"/>
                <a:gd name="T36" fmla="*/ 18 w 81"/>
                <a:gd name="T37" fmla="*/ 114 h 131"/>
                <a:gd name="T38" fmla="*/ 30 w 81"/>
                <a:gd name="T39" fmla="*/ 112 h 131"/>
                <a:gd name="T40" fmla="*/ 30 w 81"/>
                <a:gd name="T41" fmla="*/ 82 h 131"/>
                <a:gd name="T42" fmla="*/ 14 w 81"/>
                <a:gd name="T43" fmla="*/ 82 h 131"/>
                <a:gd name="T44" fmla="*/ 14 w 81"/>
                <a:gd name="T45" fmla="*/ 67 h 131"/>
                <a:gd name="T46" fmla="*/ 32 w 81"/>
                <a:gd name="T47" fmla="*/ 67 h 131"/>
                <a:gd name="T48" fmla="*/ 32 w 81"/>
                <a:gd name="T49" fmla="*/ 55 h 131"/>
                <a:gd name="T50" fmla="*/ 20 w 81"/>
                <a:gd name="T51" fmla="*/ 55 h 131"/>
                <a:gd name="T52" fmla="*/ 14 w 81"/>
                <a:gd name="T53" fmla="*/ 60 h 131"/>
                <a:gd name="T54" fmla="*/ 1 w 81"/>
                <a:gd name="T55" fmla="*/ 44 h 131"/>
                <a:gd name="T56" fmla="*/ 36 w 81"/>
                <a:gd name="T5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1" h="131">
                  <a:moveTo>
                    <a:pt x="36" y="0"/>
                  </a:moveTo>
                  <a:cubicBezTo>
                    <a:pt x="55" y="8"/>
                    <a:pt x="55" y="8"/>
                    <a:pt x="55" y="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81"/>
                    <a:pt x="81" y="81"/>
                    <a:pt x="81" y="81"/>
                  </a:cubicBezTo>
                  <a:cubicBezTo>
                    <a:pt x="54" y="81"/>
                    <a:pt x="54" y="81"/>
                    <a:pt x="54" y="81"/>
                  </a:cubicBezTo>
                  <a:cubicBezTo>
                    <a:pt x="54" y="107"/>
                    <a:pt x="54" y="107"/>
                    <a:pt x="54" y="107"/>
                  </a:cubicBezTo>
                  <a:cubicBezTo>
                    <a:pt x="54" y="107"/>
                    <a:pt x="69" y="100"/>
                    <a:pt x="80" y="89"/>
                  </a:cubicBezTo>
                  <a:cubicBezTo>
                    <a:pt x="80" y="110"/>
                    <a:pt x="80" y="110"/>
                    <a:pt x="80" y="110"/>
                  </a:cubicBezTo>
                  <a:cubicBezTo>
                    <a:pt x="80" y="110"/>
                    <a:pt x="73" y="124"/>
                    <a:pt x="32" y="131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60"/>
                    <a:pt x="2" y="45"/>
                    <a:pt x="1" y="44"/>
                  </a:cubicBezTo>
                  <a:cubicBezTo>
                    <a:pt x="0" y="43"/>
                    <a:pt x="23" y="35"/>
                    <a:pt x="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5" name="Freeform 17"/>
            <p:cNvSpPr>
              <a:spLocks/>
            </p:cNvSpPr>
            <p:nvPr/>
          </p:nvSpPr>
          <p:spPr bwMode="auto">
            <a:xfrm>
              <a:off x="4008" y="1399"/>
              <a:ext cx="149" cy="135"/>
            </a:xfrm>
            <a:custGeom>
              <a:avLst/>
              <a:gdLst>
                <a:gd name="T0" fmla="*/ 14 w 63"/>
                <a:gd name="T1" fmla="*/ 29 h 57"/>
                <a:gd name="T2" fmla="*/ 0 w 63"/>
                <a:gd name="T3" fmla="*/ 1 h 57"/>
                <a:gd name="T4" fmla="*/ 20 w 63"/>
                <a:gd name="T5" fmla="*/ 1 h 57"/>
                <a:gd name="T6" fmla="*/ 29 w 63"/>
                <a:gd name="T7" fmla="*/ 18 h 57"/>
                <a:gd name="T8" fmla="*/ 43 w 63"/>
                <a:gd name="T9" fmla="*/ 0 h 57"/>
                <a:gd name="T10" fmla="*/ 63 w 63"/>
                <a:gd name="T11" fmla="*/ 0 h 57"/>
                <a:gd name="T12" fmla="*/ 44 w 63"/>
                <a:gd name="T13" fmla="*/ 30 h 57"/>
                <a:gd name="T14" fmla="*/ 63 w 63"/>
                <a:gd name="T15" fmla="*/ 37 h 57"/>
                <a:gd name="T16" fmla="*/ 63 w 63"/>
                <a:gd name="T17" fmla="*/ 56 h 57"/>
                <a:gd name="T18" fmla="*/ 15 w 63"/>
                <a:gd name="T19" fmla="*/ 3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57">
                  <a:moveTo>
                    <a:pt x="14" y="29"/>
                  </a:moveTo>
                  <a:cubicBezTo>
                    <a:pt x="14" y="29"/>
                    <a:pt x="5" y="19"/>
                    <a:pt x="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8" y="18"/>
                    <a:pt x="29" y="18"/>
                  </a:cubicBezTo>
                  <a:cubicBezTo>
                    <a:pt x="31" y="17"/>
                    <a:pt x="34" y="18"/>
                    <a:pt x="4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2" y="12"/>
                    <a:pt x="44" y="30"/>
                  </a:cubicBezTo>
                  <a:cubicBezTo>
                    <a:pt x="44" y="30"/>
                    <a:pt x="48" y="35"/>
                    <a:pt x="63" y="37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3" y="56"/>
                    <a:pt x="37" y="57"/>
                    <a:pt x="15" y="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6" name="Freeform 18"/>
            <p:cNvSpPr>
              <a:spLocks noEditPoints="1"/>
            </p:cNvSpPr>
            <p:nvPr/>
          </p:nvSpPr>
          <p:spPr bwMode="auto">
            <a:xfrm>
              <a:off x="3925" y="1239"/>
              <a:ext cx="220" cy="300"/>
            </a:xfrm>
            <a:custGeom>
              <a:avLst/>
              <a:gdLst>
                <a:gd name="T0" fmla="*/ 92 w 93"/>
                <a:gd name="T1" fmla="*/ 61 h 126"/>
                <a:gd name="T2" fmla="*/ 92 w 93"/>
                <a:gd name="T3" fmla="*/ 9 h 126"/>
                <a:gd name="T4" fmla="*/ 84 w 93"/>
                <a:gd name="T5" fmla="*/ 0 h 126"/>
                <a:gd name="T6" fmla="*/ 6 w 93"/>
                <a:gd name="T7" fmla="*/ 0 h 126"/>
                <a:gd name="T8" fmla="*/ 6 w 93"/>
                <a:gd name="T9" fmla="*/ 104 h 126"/>
                <a:gd name="T10" fmla="*/ 0 w 93"/>
                <a:gd name="T11" fmla="*/ 104 h 126"/>
                <a:gd name="T12" fmla="*/ 1 w 93"/>
                <a:gd name="T13" fmla="*/ 123 h 126"/>
                <a:gd name="T14" fmla="*/ 49 w 93"/>
                <a:gd name="T15" fmla="*/ 115 h 126"/>
                <a:gd name="T16" fmla="*/ 49 w 93"/>
                <a:gd name="T17" fmla="*/ 98 h 126"/>
                <a:gd name="T18" fmla="*/ 48 w 93"/>
                <a:gd name="T19" fmla="*/ 97 h 126"/>
                <a:gd name="T20" fmla="*/ 30 w 93"/>
                <a:gd name="T21" fmla="*/ 103 h 126"/>
                <a:gd name="T22" fmla="*/ 30 w 93"/>
                <a:gd name="T23" fmla="*/ 62 h 126"/>
                <a:gd name="T24" fmla="*/ 92 w 93"/>
                <a:gd name="T25" fmla="*/ 61 h 126"/>
                <a:gd name="T26" fmla="*/ 30 w 93"/>
                <a:gd name="T27" fmla="*/ 14 h 126"/>
                <a:gd name="T28" fmla="*/ 67 w 93"/>
                <a:gd name="T29" fmla="*/ 14 h 126"/>
                <a:gd name="T30" fmla="*/ 67 w 93"/>
                <a:gd name="T31" fmla="*/ 24 h 126"/>
                <a:gd name="T32" fmla="*/ 30 w 93"/>
                <a:gd name="T33" fmla="*/ 24 h 126"/>
                <a:gd name="T34" fmla="*/ 30 w 93"/>
                <a:gd name="T35" fmla="*/ 14 h 126"/>
                <a:gd name="T36" fmla="*/ 30 w 93"/>
                <a:gd name="T37" fmla="*/ 38 h 126"/>
                <a:gd name="T38" fmla="*/ 67 w 93"/>
                <a:gd name="T39" fmla="*/ 38 h 126"/>
                <a:gd name="T40" fmla="*/ 67 w 93"/>
                <a:gd name="T41" fmla="*/ 49 h 126"/>
                <a:gd name="T42" fmla="*/ 30 w 93"/>
                <a:gd name="T43" fmla="*/ 49 h 126"/>
                <a:gd name="T44" fmla="*/ 30 w 93"/>
                <a:gd name="T45" fmla="*/ 3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3" h="126">
                  <a:moveTo>
                    <a:pt x="92" y="61"/>
                  </a:moveTo>
                  <a:cubicBezTo>
                    <a:pt x="92" y="61"/>
                    <a:pt x="93" y="17"/>
                    <a:pt x="92" y="9"/>
                  </a:cubicBezTo>
                  <a:cubicBezTo>
                    <a:pt x="92" y="1"/>
                    <a:pt x="84" y="0"/>
                    <a:pt x="8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04"/>
                    <a:pt x="6" y="104"/>
                    <a:pt x="6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37" y="126"/>
                    <a:pt x="49" y="115"/>
                    <a:pt x="49" y="115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8" y="97"/>
                    <a:pt x="48" y="97"/>
                    <a:pt x="48" y="97"/>
                  </a:cubicBezTo>
                  <a:cubicBezTo>
                    <a:pt x="43" y="101"/>
                    <a:pt x="30" y="103"/>
                    <a:pt x="30" y="103"/>
                  </a:cubicBezTo>
                  <a:cubicBezTo>
                    <a:pt x="30" y="62"/>
                    <a:pt x="30" y="62"/>
                    <a:pt x="30" y="62"/>
                  </a:cubicBezTo>
                  <a:lnTo>
                    <a:pt x="92" y="61"/>
                  </a:lnTo>
                  <a:close/>
                  <a:moveTo>
                    <a:pt x="30" y="14"/>
                  </a:moveTo>
                  <a:cubicBezTo>
                    <a:pt x="67" y="14"/>
                    <a:pt x="67" y="14"/>
                    <a:pt x="67" y="1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30" y="24"/>
                    <a:pt x="30" y="24"/>
                    <a:pt x="30" y="24"/>
                  </a:cubicBezTo>
                  <a:lnTo>
                    <a:pt x="30" y="14"/>
                  </a:lnTo>
                  <a:close/>
                  <a:moveTo>
                    <a:pt x="30" y="38"/>
                  </a:moveTo>
                  <a:cubicBezTo>
                    <a:pt x="67" y="38"/>
                    <a:pt x="67" y="38"/>
                    <a:pt x="67" y="38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30" y="49"/>
                    <a:pt x="30" y="49"/>
                    <a:pt x="30" y="49"/>
                  </a:cubicBezTo>
                  <a:lnTo>
                    <a:pt x="3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7" name="Rectangle 19"/>
            <p:cNvSpPr>
              <a:spLocks noChangeArrowheads="1"/>
            </p:cNvSpPr>
            <p:nvPr/>
          </p:nvSpPr>
          <p:spPr bwMode="auto">
            <a:xfrm>
              <a:off x="4379" y="1246"/>
              <a:ext cx="239" cy="3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9" name="Freeform 20"/>
            <p:cNvSpPr>
              <a:spLocks/>
            </p:cNvSpPr>
            <p:nvPr/>
          </p:nvSpPr>
          <p:spPr bwMode="auto">
            <a:xfrm>
              <a:off x="4365" y="1334"/>
              <a:ext cx="260" cy="198"/>
            </a:xfrm>
            <a:custGeom>
              <a:avLst/>
              <a:gdLst>
                <a:gd name="T0" fmla="*/ 0 w 110"/>
                <a:gd name="T1" fmla="*/ 0 h 83"/>
                <a:gd name="T2" fmla="*/ 0 w 110"/>
                <a:gd name="T3" fmla="*/ 14 h 83"/>
                <a:gd name="T4" fmla="*/ 63 w 110"/>
                <a:gd name="T5" fmla="*/ 14 h 83"/>
                <a:gd name="T6" fmla="*/ 63 w 110"/>
                <a:gd name="T7" fmla="*/ 15 h 83"/>
                <a:gd name="T8" fmla="*/ 63 w 110"/>
                <a:gd name="T9" fmla="*/ 64 h 83"/>
                <a:gd name="T10" fmla="*/ 58 w 110"/>
                <a:gd name="T11" fmla="*/ 69 h 83"/>
                <a:gd name="T12" fmla="*/ 29 w 110"/>
                <a:gd name="T13" fmla="*/ 69 h 83"/>
                <a:gd name="T14" fmla="*/ 29 w 110"/>
                <a:gd name="T15" fmla="*/ 83 h 83"/>
                <a:gd name="T16" fmla="*/ 73 w 110"/>
                <a:gd name="T17" fmla="*/ 83 h 83"/>
                <a:gd name="T18" fmla="*/ 91 w 110"/>
                <a:gd name="T19" fmla="*/ 62 h 83"/>
                <a:gd name="T20" fmla="*/ 91 w 110"/>
                <a:gd name="T21" fmla="*/ 14 h 83"/>
                <a:gd name="T22" fmla="*/ 110 w 110"/>
                <a:gd name="T23" fmla="*/ 14 h 83"/>
                <a:gd name="T24" fmla="*/ 110 w 110"/>
                <a:gd name="T25" fmla="*/ 0 h 83"/>
                <a:gd name="T26" fmla="*/ 0 w 110"/>
                <a:gd name="T2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" h="83">
                  <a:moveTo>
                    <a:pt x="0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63" y="64"/>
                    <a:pt x="63" y="68"/>
                    <a:pt x="58" y="69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73" y="83"/>
                    <a:pt x="91" y="80"/>
                    <a:pt x="91" y="62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110" y="14"/>
                    <a:pt x="110" y="14"/>
                    <a:pt x="110" y="14"/>
                  </a:cubicBezTo>
                  <a:cubicBezTo>
                    <a:pt x="110" y="0"/>
                    <a:pt x="110" y="0"/>
                    <a:pt x="11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0" name="Freeform 21"/>
            <p:cNvSpPr>
              <a:spLocks/>
            </p:cNvSpPr>
            <p:nvPr/>
          </p:nvSpPr>
          <p:spPr bwMode="auto">
            <a:xfrm>
              <a:off x="4209" y="1227"/>
              <a:ext cx="123" cy="136"/>
            </a:xfrm>
            <a:custGeom>
              <a:avLst/>
              <a:gdLst>
                <a:gd name="T0" fmla="*/ 52 w 52"/>
                <a:gd name="T1" fmla="*/ 12 h 57"/>
                <a:gd name="T2" fmla="*/ 38 w 52"/>
                <a:gd name="T3" fmla="*/ 0 h 57"/>
                <a:gd name="T4" fmla="*/ 0 w 52"/>
                <a:gd name="T5" fmla="*/ 40 h 57"/>
                <a:gd name="T6" fmla="*/ 9 w 52"/>
                <a:gd name="T7" fmla="*/ 57 h 57"/>
                <a:gd name="T8" fmla="*/ 52 w 52"/>
                <a:gd name="T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7">
                  <a:moveTo>
                    <a:pt x="52" y="12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0" y="32"/>
                    <a:pt x="0" y="40"/>
                    <a:pt x="0" y="40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35" y="45"/>
                    <a:pt x="52" y="12"/>
                    <a:pt x="52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1" name="Freeform 22"/>
            <p:cNvSpPr>
              <a:spLocks/>
            </p:cNvSpPr>
            <p:nvPr/>
          </p:nvSpPr>
          <p:spPr bwMode="auto">
            <a:xfrm>
              <a:off x="4218" y="1272"/>
              <a:ext cx="161" cy="260"/>
            </a:xfrm>
            <a:custGeom>
              <a:avLst/>
              <a:gdLst>
                <a:gd name="T0" fmla="*/ 68 w 68"/>
                <a:gd name="T1" fmla="*/ 16 h 109"/>
                <a:gd name="T2" fmla="*/ 53 w 68"/>
                <a:gd name="T3" fmla="*/ 0 h 109"/>
                <a:gd name="T4" fmla="*/ 52 w 68"/>
                <a:gd name="T5" fmla="*/ 1 h 109"/>
                <a:gd name="T6" fmla="*/ 0 w 68"/>
                <a:gd name="T7" fmla="*/ 49 h 109"/>
                <a:gd name="T8" fmla="*/ 11 w 68"/>
                <a:gd name="T9" fmla="*/ 67 h 109"/>
                <a:gd name="T10" fmla="*/ 24 w 68"/>
                <a:gd name="T11" fmla="*/ 61 h 109"/>
                <a:gd name="T12" fmla="*/ 24 w 68"/>
                <a:gd name="T13" fmla="*/ 109 h 109"/>
                <a:gd name="T14" fmla="*/ 50 w 68"/>
                <a:gd name="T15" fmla="*/ 109 h 109"/>
                <a:gd name="T16" fmla="*/ 50 w 68"/>
                <a:gd name="T17" fmla="*/ 41 h 109"/>
                <a:gd name="T18" fmla="*/ 68 w 68"/>
                <a:gd name="T19" fmla="*/ 1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109">
                  <a:moveTo>
                    <a:pt x="68" y="16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28" y="43"/>
                    <a:pt x="0" y="49"/>
                    <a:pt x="0" y="49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2" y="68"/>
                    <a:pt x="24" y="61"/>
                    <a:pt x="24" y="61"/>
                  </a:cubicBezTo>
                  <a:cubicBezTo>
                    <a:pt x="24" y="109"/>
                    <a:pt x="24" y="109"/>
                    <a:pt x="24" y="109"/>
                  </a:cubicBezTo>
                  <a:cubicBezTo>
                    <a:pt x="50" y="109"/>
                    <a:pt x="50" y="109"/>
                    <a:pt x="50" y="109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60" y="32"/>
                    <a:pt x="68" y="16"/>
                    <a:pt x="68" y="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2" name="Freeform 23"/>
            <p:cNvSpPr>
              <a:spLocks/>
            </p:cNvSpPr>
            <p:nvPr/>
          </p:nvSpPr>
          <p:spPr bwMode="auto">
            <a:xfrm>
              <a:off x="1916" y="1582"/>
              <a:ext cx="134" cy="157"/>
            </a:xfrm>
            <a:custGeom>
              <a:avLst/>
              <a:gdLst>
                <a:gd name="T0" fmla="*/ 48 w 57"/>
                <a:gd name="T1" fmla="*/ 21 h 66"/>
                <a:gd name="T2" fmla="*/ 30 w 57"/>
                <a:gd name="T3" fmla="*/ 8 h 66"/>
                <a:gd name="T4" fmla="*/ 9 w 57"/>
                <a:gd name="T5" fmla="*/ 33 h 66"/>
                <a:gd name="T6" fmla="*/ 31 w 57"/>
                <a:gd name="T7" fmla="*/ 60 h 66"/>
                <a:gd name="T8" fmla="*/ 49 w 57"/>
                <a:gd name="T9" fmla="*/ 42 h 66"/>
                <a:gd name="T10" fmla="*/ 57 w 57"/>
                <a:gd name="T11" fmla="*/ 42 h 66"/>
                <a:gd name="T12" fmla="*/ 29 w 57"/>
                <a:gd name="T13" fmla="*/ 66 h 66"/>
                <a:gd name="T14" fmla="*/ 7 w 57"/>
                <a:gd name="T15" fmla="*/ 58 h 66"/>
                <a:gd name="T16" fmla="*/ 0 w 57"/>
                <a:gd name="T17" fmla="*/ 34 h 66"/>
                <a:gd name="T18" fmla="*/ 9 w 57"/>
                <a:gd name="T19" fmla="*/ 9 h 66"/>
                <a:gd name="T20" fmla="*/ 30 w 57"/>
                <a:gd name="T21" fmla="*/ 0 h 66"/>
                <a:gd name="T22" fmla="*/ 57 w 57"/>
                <a:gd name="T23" fmla="*/ 21 h 66"/>
                <a:gd name="T24" fmla="*/ 48 w 57"/>
                <a:gd name="T25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6">
                  <a:moveTo>
                    <a:pt x="48" y="21"/>
                  </a:moveTo>
                  <a:cubicBezTo>
                    <a:pt x="46" y="12"/>
                    <a:pt x="40" y="8"/>
                    <a:pt x="30" y="8"/>
                  </a:cubicBezTo>
                  <a:cubicBezTo>
                    <a:pt x="16" y="8"/>
                    <a:pt x="9" y="17"/>
                    <a:pt x="9" y="33"/>
                  </a:cubicBezTo>
                  <a:cubicBezTo>
                    <a:pt x="9" y="51"/>
                    <a:pt x="16" y="60"/>
                    <a:pt x="31" y="60"/>
                  </a:cubicBezTo>
                  <a:cubicBezTo>
                    <a:pt x="40" y="60"/>
                    <a:pt x="47" y="54"/>
                    <a:pt x="49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5" y="58"/>
                    <a:pt x="45" y="66"/>
                    <a:pt x="29" y="66"/>
                  </a:cubicBezTo>
                  <a:cubicBezTo>
                    <a:pt x="20" y="66"/>
                    <a:pt x="12" y="63"/>
                    <a:pt x="7" y="58"/>
                  </a:cubicBezTo>
                  <a:cubicBezTo>
                    <a:pt x="2" y="51"/>
                    <a:pt x="0" y="43"/>
                    <a:pt x="0" y="34"/>
                  </a:cubicBezTo>
                  <a:cubicBezTo>
                    <a:pt x="0" y="23"/>
                    <a:pt x="3" y="15"/>
                    <a:pt x="9" y="9"/>
                  </a:cubicBezTo>
                  <a:cubicBezTo>
                    <a:pt x="14" y="3"/>
                    <a:pt x="21" y="0"/>
                    <a:pt x="30" y="0"/>
                  </a:cubicBezTo>
                  <a:cubicBezTo>
                    <a:pt x="46" y="1"/>
                    <a:pt x="54" y="7"/>
                    <a:pt x="57" y="21"/>
                  </a:cubicBezTo>
                  <a:lnTo>
                    <a:pt x="48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3" name="Freeform 24"/>
            <p:cNvSpPr>
              <a:spLocks/>
            </p:cNvSpPr>
            <p:nvPr/>
          </p:nvSpPr>
          <p:spPr bwMode="auto">
            <a:xfrm>
              <a:off x="2074" y="1587"/>
              <a:ext cx="90" cy="152"/>
            </a:xfrm>
            <a:custGeom>
              <a:avLst/>
              <a:gdLst>
                <a:gd name="T0" fmla="*/ 38 w 38"/>
                <a:gd name="T1" fmla="*/ 64 h 64"/>
                <a:gd name="T2" fmla="*/ 31 w 38"/>
                <a:gd name="T3" fmla="*/ 64 h 64"/>
                <a:gd name="T4" fmla="*/ 31 w 38"/>
                <a:gd name="T5" fmla="*/ 34 h 64"/>
                <a:gd name="T6" fmla="*/ 21 w 38"/>
                <a:gd name="T7" fmla="*/ 23 h 64"/>
                <a:gd name="T8" fmla="*/ 8 w 38"/>
                <a:gd name="T9" fmla="*/ 38 h 64"/>
                <a:gd name="T10" fmla="*/ 8 w 38"/>
                <a:gd name="T11" fmla="*/ 64 h 64"/>
                <a:gd name="T12" fmla="*/ 0 w 38"/>
                <a:gd name="T13" fmla="*/ 64 h 64"/>
                <a:gd name="T14" fmla="*/ 0 w 38"/>
                <a:gd name="T15" fmla="*/ 0 h 64"/>
                <a:gd name="T16" fmla="*/ 8 w 38"/>
                <a:gd name="T17" fmla="*/ 0 h 64"/>
                <a:gd name="T18" fmla="*/ 8 w 38"/>
                <a:gd name="T19" fmla="*/ 23 h 64"/>
                <a:gd name="T20" fmla="*/ 8 w 38"/>
                <a:gd name="T21" fmla="*/ 23 h 64"/>
                <a:gd name="T22" fmla="*/ 22 w 38"/>
                <a:gd name="T23" fmla="*/ 15 h 64"/>
                <a:gd name="T24" fmla="*/ 34 w 38"/>
                <a:gd name="T25" fmla="*/ 20 h 64"/>
                <a:gd name="T26" fmla="*/ 38 w 38"/>
                <a:gd name="T27" fmla="*/ 32 h 64"/>
                <a:gd name="T28" fmla="*/ 38 w 38"/>
                <a:gd name="T2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64">
                  <a:moveTo>
                    <a:pt x="38" y="64"/>
                  </a:moveTo>
                  <a:cubicBezTo>
                    <a:pt x="31" y="64"/>
                    <a:pt x="31" y="64"/>
                    <a:pt x="31" y="6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26"/>
                    <a:pt x="28" y="23"/>
                    <a:pt x="21" y="23"/>
                  </a:cubicBezTo>
                  <a:cubicBezTo>
                    <a:pt x="13" y="23"/>
                    <a:pt x="8" y="28"/>
                    <a:pt x="8" y="38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12" y="18"/>
                    <a:pt x="17" y="15"/>
                    <a:pt x="22" y="15"/>
                  </a:cubicBezTo>
                  <a:cubicBezTo>
                    <a:pt x="27" y="15"/>
                    <a:pt x="31" y="17"/>
                    <a:pt x="34" y="20"/>
                  </a:cubicBezTo>
                  <a:cubicBezTo>
                    <a:pt x="37" y="22"/>
                    <a:pt x="38" y="26"/>
                    <a:pt x="38" y="32"/>
                  </a:cubicBezTo>
                  <a:lnTo>
                    <a:pt x="38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4" name="Freeform 25"/>
            <p:cNvSpPr>
              <a:spLocks noEditPoints="1"/>
            </p:cNvSpPr>
            <p:nvPr/>
          </p:nvSpPr>
          <p:spPr bwMode="auto">
            <a:xfrm>
              <a:off x="2192" y="1587"/>
              <a:ext cx="22" cy="152"/>
            </a:xfrm>
            <a:custGeom>
              <a:avLst/>
              <a:gdLst>
                <a:gd name="T0" fmla="*/ 22 w 22"/>
                <a:gd name="T1" fmla="*/ 152 h 152"/>
                <a:gd name="T2" fmla="*/ 0 w 22"/>
                <a:gd name="T3" fmla="*/ 152 h 152"/>
                <a:gd name="T4" fmla="*/ 0 w 22"/>
                <a:gd name="T5" fmla="*/ 40 h 152"/>
                <a:gd name="T6" fmla="*/ 22 w 22"/>
                <a:gd name="T7" fmla="*/ 40 h 152"/>
                <a:gd name="T8" fmla="*/ 22 w 22"/>
                <a:gd name="T9" fmla="*/ 152 h 152"/>
                <a:gd name="T10" fmla="*/ 0 w 22"/>
                <a:gd name="T11" fmla="*/ 21 h 152"/>
                <a:gd name="T12" fmla="*/ 0 w 22"/>
                <a:gd name="T13" fmla="*/ 0 h 152"/>
                <a:gd name="T14" fmla="*/ 22 w 22"/>
                <a:gd name="T15" fmla="*/ 0 h 152"/>
                <a:gd name="T16" fmla="*/ 22 w 22"/>
                <a:gd name="T17" fmla="*/ 21 h 152"/>
                <a:gd name="T18" fmla="*/ 0 w 22"/>
                <a:gd name="T19" fmla="*/ 2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52">
                  <a:moveTo>
                    <a:pt x="22" y="152"/>
                  </a:moveTo>
                  <a:lnTo>
                    <a:pt x="0" y="152"/>
                  </a:lnTo>
                  <a:lnTo>
                    <a:pt x="0" y="40"/>
                  </a:lnTo>
                  <a:lnTo>
                    <a:pt x="22" y="40"/>
                  </a:lnTo>
                  <a:lnTo>
                    <a:pt x="22" y="152"/>
                  </a:lnTo>
                  <a:close/>
                  <a:moveTo>
                    <a:pt x="0" y="21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5" name="Freeform 26"/>
            <p:cNvSpPr>
              <a:spLocks/>
            </p:cNvSpPr>
            <p:nvPr/>
          </p:nvSpPr>
          <p:spPr bwMode="auto">
            <a:xfrm>
              <a:off x="2240" y="1622"/>
              <a:ext cx="90" cy="117"/>
            </a:xfrm>
            <a:custGeom>
              <a:avLst/>
              <a:gdLst>
                <a:gd name="T0" fmla="*/ 38 w 38"/>
                <a:gd name="T1" fmla="*/ 49 h 49"/>
                <a:gd name="T2" fmla="*/ 31 w 38"/>
                <a:gd name="T3" fmla="*/ 49 h 49"/>
                <a:gd name="T4" fmla="*/ 31 w 38"/>
                <a:gd name="T5" fmla="*/ 20 h 49"/>
                <a:gd name="T6" fmla="*/ 20 w 38"/>
                <a:gd name="T7" fmla="*/ 8 h 49"/>
                <a:gd name="T8" fmla="*/ 12 w 38"/>
                <a:gd name="T9" fmla="*/ 12 h 49"/>
                <a:gd name="T10" fmla="*/ 8 w 38"/>
                <a:gd name="T11" fmla="*/ 23 h 49"/>
                <a:gd name="T12" fmla="*/ 8 w 38"/>
                <a:gd name="T13" fmla="*/ 49 h 49"/>
                <a:gd name="T14" fmla="*/ 0 w 38"/>
                <a:gd name="T15" fmla="*/ 49 h 49"/>
                <a:gd name="T16" fmla="*/ 0 w 38"/>
                <a:gd name="T17" fmla="*/ 2 h 49"/>
                <a:gd name="T18" fmla="*/ 8 w 38"/>
                <a:gd name="T19" fmla="*/ 2 h 49"/>
                <a:gd name="T20" fmla="*/ 8 w 38"/>
                <a:gd name="T21" fmla="*/ 9 h 49"/>
                <a:gd name="T22" fmla="*/ 22 w 38"/>
                <a:gd name="T23" fmla="*/ 0 h 49"/>
                <a:gd name="T24" fmla="*/ 38 w 38"/>
                <a:gd name="T25" fmla="*/ 17 h 49"/>
                <a:gd name="T26" fmla="*/ 38 w 38"/>
                <a:gd name="T2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9">
                  <a:moveTo>
                    <a:pt x="38" y="49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2"/>
                    <a:pt x="28" y="7"/>
                    <a:pt x="20" y="8"/>
                  </a:cubicBezTo>
                  <a:cubicBezTo>
                    <a:pt x="17" y="8"/>
                    <a:pt x="14" y="9"/>
                    <a:pt x="12" y="12"/>
                  </a:cubicBezTo>
                  <a:cubicBezTo>
                    <a:pt x="9" y="14"/>
                    <a:pt x="8" y="18"/>
                    <a:pt x="8" y="23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1" y="3"/>
                    <a:pt x="16" y="0"/>
                    <a:pt x="22" y="0"/>
                  </a:cubicBezTo>
                  <a:cubicBezTo>
                    <a:pt x="33" y="1"/>
                    <a:pt x="38" y="6"/>
                    <a:pt x="38" y="17"/>
                  </a:cubicBezTo>
                  <a:lnTo>
                    <a:pt x="38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6" name="Freeform 27"/>
            <p:cNvSpPr>
              <a:spLocks noEditPoints="1"/>
            </p:cNvSpPr>
            <p:nvPr/>
          </p:nvSpPr>
          <p:spPr bwMode="auto">
            <a:xfrm>
              <a:off x="2353" y="1622"/>
              <a:ext cx="107" cy="117"/>
            </a:xfrm>
            <a:custGeom>
              <a:avLst/>
              <a:gdLst>
                <a:gd name="T0" fmla="*/ 2 w 45"/>
                <a:gd name="T1" fmla="*/ 16 h 49"/>
                <a:gd name="T2" fmla="*/ 22 w 45"/>
                <a:gd name="T3" fmla="*/ 0 h 49"/>
                <a:gd name="T4" fmla="*/ 39 w 45"/>
                <a:gd name="T5" fmla="*/ 14 h 49"/>
                <a:gd name="T6" fmla="*/ 39 w 45"/>
                <a:gd name="T7" fmla="*/ 41 h 49"/>
                <a:gd name="T8" fmla="*/ 42 w 45"/>
                <a:gd name="T9" fmla="*/ 44 h 49"/>
                <a:gd name="T10" fmla="*/ 43 w 45"/>
                <a:gd name="T11" fmla="*/ 44 h 49"/>
                <a:gd name="T12" fmla="*/ 45 w 45"/>
                <a:gd name="T13" fmla="*/ 43 h 49"/>
                <a:gd name="T14" fmla="*/ 45 w 45"/>
                <a:gd name="T15" fmla="*/ 49 h 49"/>
                <a:gd name="T16" fmla="*/ 43 w 45"/>
                <a:gd name="T17" fmla="*/ 49 h 49"/>
                <a:gd name="T18" fmla="*/ 40 w 45"/>
                <a:gd name="T19" fmla="*/ 49 h 49"/>
                <a:gd name="T20" fmla="*/ 32 w 45"/>
                <a:gd name="T21" fmla="*/ 43 h 49"/>
                <a:gd name="T22" fmla="*/ 15 w 45"/>
                <a:gd name="T23" fmla="*/ 49 h 49"/>
                <a:gd name="T24" fmla="*/ 0 w 45"/>
                <a:gd name="T25" fmla="*/ 37 h 49"/>
                <a:gd name="T26" fmla="*/ 14 w 45"/>
                <a:gd name="T27" fmla="*/ 22 h 49"/>
                <a:gd name="T28" fmla="*/ 27 w 45"/>
                <a:gd name="T29" fmla="*/ 21 h 49"/>
                <a:gd name="T30" fmla="*/ 32 w 45"/>
                <a:gd name="T31" fmla="*/ 15 h 49"/>
                <a:gd name="T32" fmla="*/ 20 w 45"/>
                <a:gd name="T33" fmla="*/ 7 h 49"/>
                <a:gd name="T34" fmla="*/ 10 w 45"/>
                <a:gd name="T35" fmla="*/ 16 h 49"/>
                <a:gd name="T36" fmla="*/ 2 w 45"/>
                <a:gd name="T37" fmla="*/ 16 h 49"/>
                <a:gd name="T38" fmla="*/ 31 w 45"/>
                <a:gd name="T39" fmla="*/ 25 h 49"/>
                <a:gd name="T40" fmla="*/ 18 w 45"/>
                <a:gd name="T41" fmla="*/ 28 h 49"/>
                <a:gd name="T42" fmla="*/ 8 w 45"/>
                <a:gd name="T43" fmla="*/ 36 h 49"/>
                <a:gd name="T44" fmla="*/ 16 w 45"/>
                <a:gd name="T45" fmla="*/ 44 h 49"/>
                <a:gd name="T46" fmla="*/ 31 w 45"/>
                <a:gd name="T47" fmla="*/ 33 h 49"/>
                <a:gd name="T48" fmla="*/ 31 w 45"/>
                <a:gd name="T4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49">
                  <a:moveTo>
                    <a:pt x="2" y="16"/>
                  </a:moveTo>
                  <a:cubicBezTo>
                    <a:pt x="2" y="6"/>
                    <a:pt x="9" y="0"/>
                    <a:pt x="22" y="0"/>
                  </a:cubicBezTo>
                  <a:cubicBezTo>
                    <a:pt x="33" y="1"/>
                    <a:pt x="39" y="5"/>
                    <a:pt x="39" y="14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3"/>
                    <a:pt x="40" y="44"/>
                    <a:pt x="42" y="44"/>
                  </a:cubicBezTo>
                  <a:cubicBezTo>
                    <a:pt x="42" y="44"/>
                    <a:pt x="42" y="44"/>
                    <a:pt x="43" y="44"/>
                  </a:cubicBezTo>
                  <a:cubicBezTo>
                    <a:pt x="44" y="43"/>
                    <a:pt x="44" y="43"/>
                    <a:pt x="45" y="43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4" y="49"/>
                    <a:pt x="44" y="49"/>
                    <a:pt x="43" y="49"/>
                  </a:cubicBezTo>
                  <a:cubicBezTo>
                    <a:pt x="42" y="49"/>
                    <a:pt x="41" y="49"/>
                    <a:pt x="40" y="49"/>
                  </a:cubicBezTo>
                  <a:cubicBezTo>
                    <a:pt x="34" y="49"/>
                    <a:pt x="32" y="47"/>
                    <a:pt x="32" y="43"/>
                  </a:cubicBezTo>
                  <a:cubicBezTo>
                    <a:pt x="27" y="47"/>
                    <a:pt x="21" y="49"/>
                    <a:pt x="15" y="49"/>
                  </a:cubicBezTo>
                  <a:cubicBezTo>
                    <a:pt x="5" y="49"/>
                    <a:pt x="0" y="45"/>
                    <a:pt x="0" y="37"/>
                  </a:cubicBezTo>
                  <a:cubicBezTo>
                    <a:pt x="0" y="28"/>
                    <a:pt x="5" y="23"/>
                    <a:pt x="14" y="22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30" y="20"/>
                    <a:pt x="32" y="18"/>
                    <a:pt x="32" y="15"/>
                  </a:cubicBezTo>
                  <a:cubicBezTo>
                    <a:pt x="32" y="10"/>
                    <a:pt x="28" y="7"/>
                    <a:pt x="20" y="7"/>
                  </a:cubicBezTo>
                  <a:cubicBezTo>
                    <a:pt x="14" y="7"/>
                    <a:pt x="10" y="10"/>
                    <a:pt x="10" y="16"/>
                  </a:cubicBezTo>
                  <a:lnTo>
                    <a:pt x="2" y="16"/>
                  </a:lnTo>
                  <a:close/>
                  <a:moveTo>
                    <a:pt x="31" y="25"/>
                  </a:moveTo>
                  <a:cubicBezTo>
                    <a:pt x="29" y="26"/>
                    <a:pt x="25" y="27"/>
                    <a:pt x="18" y="28"/>
                  </a:cubicBezTo>
                  <a:cubicBezTo>
                    <a:pt x="11" y="29"/>
                    <a:pt x="8" y="31"/>
                    <a:pt x="8" y="36"/>
                  </a:cubicBezTo>
                  <a:cubicBezTo>
                    <a:pt x="8" y="41"/>
                    <a:pt x="11" y="44"/>
                    <a:pt x="16" y="44"/>
                  </a:cubicBezTo>
                  <a:cubicBezTo>
                    <a:pt x="26" y="43"/>
                    <a:pt x="30" y="39"/>
                    <a:pt x="31" y="33"/>
                  </a:cubicBezTo>
                  <a:lnTo>
                    <a:pt x="31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7" name="Freeform 28"/>
            <p:cNvSpPr>
              <a:spLocks/>
            </p:cNvSpPr>
            <p:nvPr/>
          </p:nvSpPr>
          <p:spPr bwMode="auto">
            <a:xfrm>
              <a:off x="2533" y="1582"/>
              <a:ext cx="135" cy="157"/>
            </a:xfrm>
            <a:custGeom>
              <a:avLst/>
              <a:gdLst>
                <a:gd name="T0" fmla="*/ 48 w 57"/>
                <a:gd name="T1" fmla="*/ 21 h 66"/>
                <a:gd name="T2" fmla="*/ 30 w 57"/>
                <a:gd name="T3" fmla="*/ 8 h 66"/>
                <a:gd name="T4" fmla="*/ 9 w 57"/>
                <a:gd name="T5" fmla="*/ 33 h 66"/>
                <a:gd name="T6" fmla="*/ 31 w 57"/>
                <a:gd name="T7" fmla="*/ 60 h 66"/>
                <a:gd name="T8" fmla="*/ 49 w 57"/>
                <a:gd name="T9" fmla="*/ 42 h 66"/>
                <a:gd name="T10" fmla="*/ 57 w 57"/>
                <a:gd name="T11" fmla="*/ 42 h 66"/>
                <a:gd name="T12" fmla="*/ 29 w 57"/>
                <a:gd name="T13" fmla="*/ 66 h 66"/>
                <a:gd name="T14" fmla="*/ 7 w 57"/>
                <a:gd name="T15" fmla="*/ 58 h 66"/>
                <a:gd name="T16" fmla="*/ 0 w 57"/>
                <a:gd name="T17" fmla="*/ 34 h 66"/>
                <a:gd name="T18" fmla="*/ 9 w 57"/>
                <a:gd name="T19" fmla="*/ 9 h 66"/>
                <a:gd name="T20" fmla="*/ 30 w 57"/>
                <a:gd name="T21" fmla="*/ 0 h 66"/>
                <a:gd name="T22" fmla="*/ 57 w 57"/>
                <a:gd name="T23" fmla="*/ 21 h 66"/>
                <a:gd name="T24" fmla="*/ 48 w 57"/>
                <a:gd name="T25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6">
                  <a:moveTo>
                    <a:pt x="48" y="21"/>
                  </a:moveTo>
                  <a:cubicBezTo>
                    <a:pt x="46" y="12"/>
                    <a:pt x="40" y="8"/>
                    <a:pt x="30" y="8"/>
                  </a:cubicBezTo>
                  <a:cubicBezTo>
                    <a:pt x="17" y="8"/>
                    <a:pt x="9" y="17"/>
                    <a:pt x="9" y="33"/>
                  </a:cubicBezTo>
                  <a:cubicBezTo>
                    <a:pt x="9" y="51"/>
                    <a:pt x="16" y="60"/>
                    <a:pt x="31" y="60"/>
                  </a:cubicBezTo>
                  <a:cubicBezTo>
                    <a:pt x="40" y="60"/>
                    <a:pt x="47" y="54"/>
                    <a:pt x="49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5" y="58"/>
                    <a:pt x="45" y="66"/>
                    <a:pt x="29" y="66"/>
                  </a:cubicBezTo>
                  <a:cubicBezTo>
                    <a:pt x="20" y="66"/>
                    <a:pt x="12" y="63"/>
                    <a:pt x="7" y="58"/>
                  </a:cubicBezTo>
                  <a:cubicBezTo>
                    <a:pt x="2" y="51"/>
                    <a:pt x="0" y="43"/>
                    <a:pt x="0" y="34"/>
                  </a:cubicBezTo>
                  <a:cubicBezTo>
                    <a:pt x="0" y="23"/>
                    <a:pt x="3" y="15"/>
                    <a:pt x="9" y="9"/>
                  </a:cubicBezTo>
                  <a:cubicBezTo>
                    <a:pt x="14" y="3"/>
                    <a:pt x="21" y="0"/>
                    <a:pt x="30" y="0"/>
                  </a:cubicBezTo>
                  <a:cubicBezTo>
                    <a:pt x="46" y="1"/>
                    <a:pt x="54" y="7"/>
                    <a:pt x="57" y="21"/>
                  </a:cubicBezTo>
                  <a:lnTo>
                    <a:pt x="48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8" name="Freeform 29"/>
            <p:cNvSpPr>
              <a:spLocks noEditPoints="1"/>
            </p:cNvSpPr>
            <p:nvPr/>
          </p:nvSpPr>
          <p:spPr bwMode="auto">
            <a:xfrm>
              <a:off x="2685" y="1622"/>
              <a:ext cx="104" cy="117"/>
            </a:xfrm>
            <a:custGeom>
              <a:avLst/>
              <a:gdLst>
                <a:gd name="T0" fmla="*/ 6 w 44"/>
                <a:gd name="T1" fmla="*/ 8 h 49"/>
                <a:gd name="T2" fmla="*/ 22 w 44"/>
                <a:gd name="T3" fmla="*/ 0 h 49"/>
                <a:gd name="T4" fmla="*/ 38 w 44"/>
                <a:gd name="T5" fmla="*/ 8 h 49"/>
                <a:gd name="T6" fmla="*/ 44 w 44"/>
                <a:gd name="T7" fmla="*/ 25 h 49"/>
                <a:gd name="T8" fmla="*/ 39 w 44"/>
                <a:gd name="T9" fmla="*/ 43 h 49"/>
                <a:gd name="T10" fmla="*/ 22 w 44"/>
                <a:gd name="T11" fmla="*/ 49 h 49"/>
                <a:gd name="T12" fmla="*/ 8 w 44"/>
                <a:gd name="T13" fmla="*/ 45 h 49"/>
                <a:gd name="T14" fmla="*/ 0 w 44"/>
                <a:gd name="T15" fmla="*/ 25 h 49"/>
                <a:gd name="T16" fmla="*/ 6 w 44"/>
                <a:gd name="T17" fmla="*/ 8 h 49"/>
                <a:gd name="T18" fmla="*/ 22 w 44"/>
                <a:gd name="T19" fmla="*/ 43 h 49"/>
                <a:gd name="T20" fmla="*/ 36 w 44"/>
                <a:gd name="T21" fmla="*/ 25 h 49"/>
                <a:gd name="T22" fmla="*/ 22 w 44"/>
                <a:gd name="T23" fmla="*/ 8 h 49"/>
                <a:gd name="T24" fmla="*/ 8 w 44"/>
                <a:gd name="T25" fmla="*/ 25 h 49"/>
                <a:gd name="T26" fmla="*/ 22 w 44"/>
                <a:gd name="T27" fmla="*/ 4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49">
                  <a:moveTo>
                    <a:pt x="6" y="8"/>
                  </a:moveTo>
                  <a:cubicBezTo>
                    <a:pt x="11" y="3"/>
                    <a:pt x="16" y="0"/>
                    <a:pt x="22" y="0"/>
                  </a:cubicBezTo>
                  <a:cubicBezTo>
                    <a:pt x="29" y="0"/>
                    <a:pt x="34" y="3"/>
                    <a:pt x="38" y="8"/>
                  </a:cubicBezTo>
                  <a:cubicBezTo>
                    <a:pt x="42" y="12"/>
                    <a:pt x="44" y="18"/>
                    <a:pt x="44" y="25"/>
                  </a:cubicBezTo>
                  <a:cubicBezTo>
                    <a:pt x="44" y="33"/>
                    <a:pt x="42" y="38"/>
                    <a:pt x="39" y="43"/>
                  </a:cubicBezTo>
                  <a:cubicBezTo>
                    <a:pt x="35" y="47"/>
                    <a:pt x="29" y="49"/>
                    <a:pt x="22" y="49"/>
                  </a:cubicBezTo>
                  <a:cubicBezTo>
                    <a:pt x="16" y="49"/>
                    <a:pt x="11" y="48"/>
                    <a:pt x="8" y="45"/>
                  </a:cubicBezTo>
                  <a:cubicBezTo>
                    <a:pt x="3" y="40"/>
                    <a:pt x="1" y="34"/>
                    <a:pt x="0" y="25"/>
                  </a:cubicBezTo>
                  <a:cubicBezTo>
                    <a:pt x="1" y="18"/>
                    <a:pt x="3" y="12"/>
                    <a:pt x="6" y="8"/>
                  </a:cubicBezTo>
                  <a:close/>
                  <a:moveTo>
                    <a:pt x="22" y="43"/>
                  </a:moveTo>
                  <a:cubicBezTo>
                    <a:pt x="31" y="43"/>
                    <a:pt x="35" y="37"/>
                    <a:pt x="36" y="25"/>
                  </a:cubicBezTo>
                  <a:cubicBezTo>
                    <a:pt x="35" y="14"/>
                    <a:pt x="31" y="8"/>
                    <a:pt x="22" y="8"/>
                  </a:cubicBezTo>
                  <a:cubicBezTo>
                    <a:pt x="14" y="8"/>
                    <a:pt x="9" y="14"/>
                    <a:pt x="8" y="25"/>
                  </a:cubicBezTo>
                  <a:cubicBezTo>
                    <a:pt x="9" y="37"/>
                    <a:pt x="14" y="43"/>
                    <a:pt x="22" y="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9" name="Freeform 30"/>
            <p:cNvSpPr>
              <a:spLocks/>
            </p:cNvSpPr>
            <p:nvPr/>
          </p:nvSpPr>
          <p:spPr bwMode="auto">
            <a:xfrm>
              <a:off x="2810" y="1622"/>
              <a:ext cx="92" cy="117"/>
            </a:xfrm>
            <a:custGeom>
              <a:avLst/>
              <a:gdLst>
                <a:gd name="T0" fmla="*/ 39 w 39"/>
                <a:gd name="T1" fmla="*/ 49 h 49"/>
                <a:gd name="T2" fmla="*/ 31 w 39"/>
                <a:gd name="T3" fmla="*/ 49 h 49"/>
                <a:gd name="T4" fmla="*/ 31 w 39"/>
                <a:gd name="T5" fmla="*/ 20 h 49"/>
                <a:gd name="T6" fmla="*/ 21 w 39"/>
                <a:gd name="T7" fmla="*/ 8 h 49"/>
                <a:gd name="T8" fmla="*/ 12 w 39"/>
                <a:gd name="T9" fmla="*/ 12 h 49"/>
                <a:gd name="T10" fmla="*/ 8 w 39"/>
                <a:gd name="T11" fmla="*/ 23 h 49"/>
                <a:gd name="T12" fmla="*/ 8 w 39"/>
                <a:gd name="T13" fmla="*/ 49 h 49"/>
                <a:gd name="T14" fmla="*/ 0 w 39"/>
                <a:gd name="T15" fmla="*/ 49 h 49"/>
                <a:gd name="T16" fmla="*/ 0 w 39"/>
                <a:gd name="T17" fmla="*/ 2 h 49"/>
                <a:gd name="T18" fmla="*/ 8 w 39"/>
                <a:gd name="T19" fmla="*/ 2 h 49"/>
                <a:gd name="T20" fmla="*/ 8 w 39"/>
                <a:gd name="T21" fmla="*/ 9 h 49"/>
                <a:gd name="T22" fmla="*/ 22 w 39"/>
                <a:gd name="T23" fmla="*/ 0 h 49"/>
                <a:gd name="T24" fmla="*/ 39 w 39"/>
                <a:gd name="T25" fmla="*/ 17 h 49"/>
                <a:gd name="T26" fmla="*/ 39 w 39"/>
                <a:gd name="T2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49">
                  <a:moveTo>
                    <a:pt x="39" y="49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2"/>
                    <a:pt x="28" y="7"/>
                    <a:pt x="21" y="8"/>
                  </a:cubicBezTo>
                  <a:cubicBezTo>
                    <a:pt x="17" y="8"/>
                    <a:pt x="14" y="9"/>
                    <a:pt x="12" y="12"/>
                  </a:cubicBezTo>
                  <a:cubicBezTo>
                    <a:pt x="10" y="14"/>
                    <a:pt x="8" y="18"/>
                    <a:pt x="8" y="23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2" y="3"/>
                    <a:pt x="17" y="0"/>
                    <a:pt x="22" y="0"/>
                  </a:cubicBezTo>
                  <a:cubicBezTo>
                    <a:pt x="33" y="1"/>
                    <a:pt x="38" y="6"/>
                    <a:pt x="39" y="17"/>
                  </a:cubicBezTo>
                  <a:lnTo>
                    <a:pt x="39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0" name="Freeform 31"/>
            <p:cNvSpPr>
              <a:spLocks/>
            </p:cNvSpPr>
            <p:nvPr/>
          </p:nvSpPr>
          <p:spPr bwMode="auto">
            <a:xfrm>
              <a:off x="2924" y="1622"/>
              <a:ext cx="92" cy="117"/>
            </a:xfrm>
            <a:custGeom>
              <a:avLst/>
              <a:gdLst>
                <a:gd name="T0" fmla="*/ 29 w 39"/>
                <a:gd name="T1" fmla="*/ 16 h 49"/>
                <a:gd name="T2" fmla="*/ 18 w 39"/>
                <a:gd name="T3" fmla="*/ 8 h 49"/>
                <a:gd name="T4" fmla="*/ 9 w 39"/>
                <a:gd name="T5" fmla="*/ 14 h 49"/>
                <a:gd name="T6" fmla="*/ 17 w 39"/>
                <a:gd name="T7" fmla="*/ 21 h 49"/>
                <a:gd name="T8" fmla="*/ 25 w 39"/>
                <a:gd name="T9" fmla="*/ 22 h 49"/>
                <a:gd name="T10" fmla="*/ 39 w 39"/>
                <a:gd name="T11" fmla="*/ 35 h 49"/>
                <a:gd name="T12" fmla="*/ 34 w 39"/>
                <a:gd name="T13" fmla="*/ 46 h 49"/>
                <a:gd name="T14" fmla="*/ 20 w 39"/>
                <a:gd name="T15" fmla="*/ 49 h 49"/>
                <a:gd name="T16" fmla="*/ 0 w 39"/>
                <a:gd name="T17" fmla="*/ 34 h 49"/>
                <a:gd name="T18" fmla="*/ 7 w 39"/>
                <a:gd name="T19" fmla="*/ 34 h 49"/>
                <a:gd name="T20" fmla="*/ 20 w 39"/>
                <a:gd name="T21" fmla="*/ 44 h 49"/>
                <a:gd name="T22" fmla="*/ 31 w 39"/>
                <a:gd name="T23" fmla="*/ 36 h 49"/>
                <a:gd name="T24" fmla="*/ 22 w 39"/>
                <a:gd name="T25" fmla="*/ 29 h 49"/>
                <a:gd name="T26" fmla="*/ 12 w 39"/>
                <a:gd name="T27" fmla="*/ 27 h 49"/>
                <a:gd name="T28" fmla="*/ 1 w 39"/>
                <a:gd name="T29" fmla="*/ 16 h 49"/>
                <a:gd name="T30" fmla="*/ 7 w 39"/>
                <a:gd name="T31" fmla="*/ 4 h 49"/>
                <a:gd name="T32" fmla="*/ 19 w 39"/>
                <a:gd name="T33" fmla="*/ 0 h 49"/>
                <a:gd name="T34" fmla="*/ 37 w 39"/>
                <a:gd name="T35" fmla="*/ 16 h 49"/>
                <a:gd name="T36" fmla="*/ 29 w 39"/>
                <a:gd name="T37" fmla="*/ 1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49">
                  <a:moveTo>
                    <a:pt x="29" y="16"/>
                  </a:moveTo>
                  <a:cubicBezTo>
                    <a:pt x="29" y="10"/>
                    <a:pt x="26" y="8"/>
                    <a:pt x="18" y="8"/>
                  </a:cubicBezTo>
                  <a:cubicBezTo>
                    <a:pt x="12" y="8"/>
                    <a:pt x="9" y="10"/>
                    <a:pt x="9" y="14"/>
                  </a:cubicBezTo>
                  <a:cubicBezTo>
                    <a:pt x="8" y="17"/>
                    <a:pt x="11" y="19"/>
                    <a:pt x="17" y="21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34" y="24"/>
                    <a:pt x="39" y="28"/>
                    <a:pt x="39" y="35"/>
                  </a:cubicBezTo>
                  <a:cubicBezTo>
                    <a:pt x="39" y="40"/>
                    <a:pt x="37" y="43"/>
                    <a:pt x="34" y="46"/>
                  </a:cubicBezTo>
                  <a:cubicBezTo>
                    <a:pt x="30" y="48"/>
                    <a:pt x="26" y="49"/>
                    <a:pt x="20" y="49"/>
                  </a:cubicBezTo>
                  <a:cubicBezTo>
                    <a:pt x="7" y="49"/>
                    <a:pt x="0" y="44"/>
                    <a:pt x="0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40"/>
                    <a:pt x="12" y="44"/>
                    <a:pt x="20" y="44"/>
                  </a:cubicBezTo>
                  <a:cubicBezTo>
                    <a:pt x="27" y="43"/>
                    <a:pt x="30" y="41"/>
                    <a:pt x="31" y="36"/>
                  </a:cubicBezTo>
                  <a:cubicBezTo>
                    <a:pt x="31" y="33"/>
                    <a:pt x="28" y="31"/>
                    <a:pt x="22" y="29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5" y="25"/>
                    <a:pt x="1" y="21"/>
                    <a:pt x="1" y="16"/>
                  </a:cubicBezTo>
                  <a:cubicBezTo>
                    <a:pt x="1" y="11"/>
                    <a:pt x="3" y="7"/>
                    <a:pt x="7" y="4"/>
                  </a:cubicBezTo>
                  <a:cubicBezTo>
                    <a:pt x="10" y="2"/>
                    <a:pt x="14" y="0"/>
                    <a:pt x="19" y="0"/>
                  </a:cubicBezTo>
                  <a:cubicBezTo>
                    <a:pt x="30" y="1"/>
                    <a:pt x="36" y="6"/>
                    <a:pt x="37" y="16"/>
                  </a:cubicBezTo>
                  <a:lnTo>
                    <a:pt x="29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1" name="Freeform 32"/>
            <p:cNvSpPr>
              <a:spLocks/>
            </p:cNvSpPr>
            <p:nvPr/>
          </p:nvSpPr>
          <p:spPr bwMode="auto">
            <a:xfrm>
              <a:off x="3025" y="1596"/>
              <a:ext cx="53" cy="143"/>
            </a:xfrm>
            <a:custGeom>
              <a:avLst/>
              <a:gdLst>
                <a:gd name="T0" fmla="*/ 14 w 22"/>
                <a:gd name="T1" fmla="*/ 20 h 60"/>
                <a:gd name="T2" fmla="*/ 14 w 22"/>
                <a:gd name="T3" fmla="*/ 50 h 60"/>
                <a:gd name="T4" fmla="*/ 19 w 22"/>
                <a:gd name="T5" fmla="*/ 54 h 60"/>
                <a:gd name="T6" fmla="*/ 22 w 22"/>
                <a:gd name="T7" fmla="*/ 54 h 60"/>
                <a:gd name="T8" fmla="*/ 22 w 22"/>
                <a:gd name="T9" fmla="*/ 60 h 60"/>
                <a:gd name="T10" fmla="*/ 17 w 22"/>
                <a:gd name="T11" fmla="*/ 60 h 60"/>
                <a:gd name="T12" fmla="*/ 16 w 22"/>
                <a:gd name="T13" fmla="*/ 60 h 60"/>
                <a:gd name="T14" fmla="*/ 8 w 22"/>
                <a:gd name="T15" fmla="*/ 58 h 60"/>
                <a:gd name="T16" fmla="*/ 6 w 22"/>
                <a:gd name="T17" fmla="*/ 51 h 60"/>
                <a:gd name="T18" fmla="*/ 6 w 22"/>
                <a:gd name="T19" fmla="*/ 20 h 60"/>
                <a:gd name="T20" fmla="*/ 0 w 22"/>
                <a:gd name="T21" fmla="*/ 20 h 60"/>
                <a:gd name="T22" fmla="*/ 0 w 22"/>
                <a:gd name="T23" fmla="*/ 13 h 60"/>
                <a:gd name="T24" fmla="*/ 6 w 22"/>
                <a:gd name="T25" fmla="*/ 13 h 60"/>
                <a:gd name="T26" fmla="*/ 6 w 22"/>
                <a:gd name="T27" fmla="*/ 0 h 60"/>
                <a:gd name="T28" fmla="*/ 14 w 22"/>
                <a:gd name="T29" fmla="*/ 0 h 60"/>
                <a:gd name="T30" fmla="*/ 14 w 22"/>
                <a:gd name="T31" fmla="*/ 13 h 60"/>
                <a:gd name="T32" fmla="*/ 22 w 22"/>
                <a:gd name="T33" fmla="*/ 13 h 60"/>
                <a:gd name="T34" fmla="*/ 22 w 22"/>
                <a:gd name="T35" fmla="*/ 20 h 60"/>
                <a:gd name="T36" fmla="*/ 14 w 22"/>
                <a:gd name="T37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60">
                  <a:moveTo>
                    <a:pt x="14" y="20"/>
                  </a:moveTo>
                  <a:cubicBezTo>
                    <a:pt x="14" y="50"/>
                    <a:pt x="14" y="50"/>
                    <a:pt x="14" y="50"/>
                  </a:cubicBezTo>
                  <a:cubicBezTo>
                    <a:pt x="14" y="53"/>
                    <a:pt x="16" y="54"/>
                    <a:pt x="19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1" y="60"/>
                    <a:pt x="19" y="60"/>
                    <a:pt x="17" y="60"/>
                  </a:cubicBezTo>
                  <a:cubicBezTo>
                    <a:pt x="17" y="60"/>
                    <a:pt x="16" y="60"/>
                    <a:pt x="16" y="60"/>
                  </a:cubicBezTo>
                  <a:cubicBezTo>
                    <a:pt x="12" y="60"/>
                    <a:pt x="9" y="59"/>
                    <a:pt x="8" y="58"/>
                  </a:cubicBezTo>
                  <a:cubicBezTo>
                    <a:pt x="7" y="56"/>
                    <a:pt x="6" y="54"/>
                    <a:pt x="6" y="5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20"/>
                    <a:pt x="22" y="20"/>
                    <a:pt x="22" y="20"/>
                  </a:cubicBezTo>
                  <a:lnTo>
                    <a:pt x="1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2" name="Freeform 33"/>
            <p:cNvSpPr>
              <a:spLocks/>
            </p:cNvSpPr>
            <p:nvPr/>
          </p:nvSpPr>
          <p:spPr bwMode="auto">
            <a:xfrm>
              <a:off x="3099" y="1622"/>
              <a:ext cx="54" cy="117"/>
            </a:xfrm>
            <a:custGeom>
              <a:avLst/>
              <a:gdLst>
                <a:gd name="T0" fmla="*/ 8 w 23"/>
                <a:gd name="T1" fmla="*/ 49 h 49"/>
                <a:gd name="T2" fmla="*/ 0 w 23"/>
                <a:gd name="T3" fmla="*/ 49 h 49"/>
                <a:gd name="T4" fmla="*/ 0 w 23"/>
                <a:gd name="T5" fmla="*/ 2 h 49"/>
                <a:gd name="T6" fmla="*/ 7 w 23"/>
                <a:gd name="T7" fmla="*/ 2 h 49"/>
                <a:gd name="T8" fmla="*/ 7 w 23"/>
                <a:gd name="T9" fmla="*/ 10 h 49"/>
                <a:gd name="T10" fmla="*/ 21 w 23"/>
                <a:gd name="T11" fmla="*/ 0 h 49"/>
                <a:gd name="T12" fmla="*/ 22 w 23"/>
                <a:gd name="T13" fmla="*/ 1 h 49"/>
                <a:gd name="T14" fmla="*/ 23 w 23"/>
                <a:gd name="T15" fmla="*/ 1 h 49"/>
                <a:gd name="T16" fmla="*/ 23 w 23"/>
                <a:gd name="T17" fmla="*/ 9 h 49"/>
                <a:gd name="T18" fmla="*/ 20 w 23"/>
                <a:gd name="T19" fmla="*/ 9 h 49"/>
                <a:gd name="T20" fmla="*/ 12 w 23"/>
                <a:gd name="T21" fmla="*/ 12 h 49"/>
                <a:gd name="T22" fmla="*/ 8 w 23"/>
                <a:gd name="T23" fmla="*/ 22 h 49"/>
                <a:gd name="T24" fmla="*/ 8 w 23"/>
                <a:gd name="T2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49">
                  <a:moveTo>
                    <a:pt x="8" y="49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4"/>
                    <a:pt x="15" y="0"/>
                    <a:pt x="21" y="0"/>
                  </a:cubicBezTo>
                  <a:cubicBezTo>
                    <a:pt x="21" y="0"/>
                    <a:pt x="22" y="1"/>
                    <a:pt x="22" y="1"/>
                  </a:cubicBezTo>
                  <a:cubicBezTo>
                    <a:pt x="22" y="1"/>
                    <a:pt x="23" y="1"/>
                    <a:pt x="23" y="1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6" y="9"/>
                    <a:pt x="13" y="10"/>
                    <a:pt x="12" y="12"/>
                  </a:cubicBezTo>
                  <a:cubicBezTo>
                    <a:pt x="9" y="15"/>
                    <a:pt x="8" y="18"/>
                    <a:pt x="8" y="22"/>
                  </a:cubicBezTo>
                  <a:lnTo>
                    <a:pt x="8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3" name="Freeform 34"/>
            <p:cNvSpPr>
              <a:spLocks/>
            </p:cNvSpPr>
            <p:nvPr/>
          </p:nvSpPr>
          <p:spPr bwMode="auto">
            <a:xfrm>
              <a:off x="3167" y="1627"/>
              <a:ext cx="90" cy="112"/>
            </a:xfrm>
            <a:custGeom>
              <a:avLst/>
              <a:gdLst>
                <a:gd name="T0" fmla="*/ 30 w 38"/>
                <a:gd name="T1" fmla="*/ 47 h 47"/>
                <a:gd name="T2" fmla="*/ 30 w 38"/>
                <a:gd name="T3" fmla="*/ 40 h 47"/>
                <a:gd name="T4" fmla="*/ 30 w 38"/>
                <a:gd name="T5" fmla="*/ 40 h 47"/>
                <a:gd name="T6" fmla="*/ 15 w 38"/>
                <a:gd name="T7" fmla="*/ 47 h 47"/>
                <a:gd name="T8" fmla="*/ 5 w 38"/>
                <a:gd name="T9" fmla="*/ 46 h 47"/>
                <a:gd name="T10" fmla="*/ 0 w 38"/>
                <a:gd name="T11" fmla="*/ 34 h 47"/>
                <a:gd name="T12" fmla="*/ 0 w 38"/>
                <a:gd name="T13" fmla="*/ 0 h 47"/>
                <a:gd name="T14" fmla="*/ 8 w 38"/>
                <a:gd name="T15" fmla="*/ 0 h 47"/>
                <a:gd name="T16" fmla="*/ 8 w 38"/>
                <a:gd name="T17" fmla="*/ 31 h 47"/>
                <a:gd name="T18" fmla="*/ 17 w 38"/>
                <a:gd name="T19" fmla="*/ 42 h 47"/>
                <a:gd name="T20" fmla="*/ 30 w 38"/>
                <a:gd name="T21" fmla="*/ 26 h 47"/>
                <a:gd name="T22" fmla="*/ 30 w 38"/>
                <a:gd name="T23" fmla="*/ 0 h 47"/>
                <a:gd name="T24" fmla="*/ 38 w 38"/>
                <a:gd name="T25" fmla="*/ 0 h 47"/>
                <a:gd name="T26" fmla="*/ 38 w 38"/>
                <a:gd name="T27" fmla="*/ 47 h 47"/>
                <a:gd name="T28" fmla="*/ 30 w 38"/>
                <a:gd name="T2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47">
                  <a:moveTo>
                    <a:pt x="30" y="47"/>
                  </a:moveTo>
                  <a:cubicBezTo>
                    <a:pt x="30" y="40"/>
                    <a:pt x="30" y="40"/>
                    <a:pt x="30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27" y="45"/>
                    <a:pt x="22" y="47"/>
                    <a:pt x="15" y="47"/>
                  </a:cubicBezTo>
                  <a:cubicBezTo>
                    <a:pt x="11" y="47"/>
                    <a:pt x="8" y="47"/>
                    <a:pt x="5" y="46"/>
                  </a:cubicBezTo>
                  <a:cubicBezTo>
                    <a:pt x="2" y="43"/>
                    <a:pt x="0" y="39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8"/>
                    <a:pt x="11" y="42"/>
                    <a:pt x="17" y="42"/>
                  </a:cubicBezTo>
                  <a:cubicBezTo>
                    <a:pt x="25" y="41"/>
                    <a:pt x="29" y="36"/>
                    <a:pt x="30" y="26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47"/>
                    <a:pt x="38" y="47"/>
                    <a:pt x="38" y="47"/>
                  </a:cubicBezTo>
                  <a:lnTo>
                    <a:pt x="3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4" name="Freeform 35"/>
            <p:cNvSpPr>
              <a:spLocks/>
            </p:cNvSpPr>
            <p:nvPr/>
          </p:nvSpPr>
          <p:spPr bwMode="auto">
            <a:xfrm>
              <a:off x="3279" y="1622"/>
              <a:ext cx="94" cy="117"/>
            </a:xfrm>
            <a:custGeom>
              <a:avLst/>
              <a:gdLst>
                <a:gd name="T0" fmla="*/ 32 w 40"/>
                <a:gd name="T1" fmla="*/ 18 h 49"/>
                <a:gd name="T2" fmla="*/ 21 w 40"/>
                <a:gd name="T3" fmla="*/ 8 h 49"/>
                <a:gd name="T4" fmla="*/ 8 w 40"/>
                <a:gd name="T5" fmla="*/ 25 h 49"/>
                <a:gd name="T6" fmla="*/ 21 w 40"/>
                <a:gd name="T7" fmla="*/ 44 h 49"/>
                <a:gd name="T8" fmla="*/ 32 w 40"/>
                <a:gd name="T9" fmla="*/ 32 h 49"/>
                <a:gd name="T10" fmla="*/ 40 w 40"/>
                <a:gd name="T11" fmla="*/ 32 h 49"/>
                <a:gd name="T12" fmla="*/ 21 w 40"/>
                <a:gd name="T13" fmla="*/ 49 h 49"/>
                <a:gd name="T14" fmla="*/ 5 w 40"/>
                <a:gd name="T15" fmla="*/ 44 h 49"/>
                <a:gd name="T16" fmla="*/ 0 w 40"/>
                <a:gd name="T17" fmla="*/ 27 h 49"/>
                <a:gd name="T18" fmla="*/ 6 w 40"/>
                <a:gd name="T19" fmla="*/ 7 h 49"/>
                <a:gd name="T20" fmla="*/ 22 w 40"/>
                <a:gd name="T21" fmla="*/ 0 h 49"/>
                <a:gd name="T22" fmla="*/ 40 w 40"/>
                <a:gd name="T23" fmla="*/ 18 h 49"/>
                <a:gd name="T24" fmla="*/ 32 w 40"/>
                <a:gd name="T25" fmla="*/ 1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49">
                  <a:moveTo>
                    <a:pt x="32" y="18"/>
                  </a:moveTo>
                  <a:cubicBezTo>
                    <a:pt x="32" y="11"/>
                    <a:pt x="28" y="8"/>
                    <a:pt x="21" y="8"/>
                  </a:cubicBezTo>
                  <a:cubicBezTo>
                    <a:pt x="13" y="8"/>
                    <a:pt x="8" y="14"/>
                    <a:pt x="8" y="25"/>
                  </a:cubicBezTo>
                  <a:cubicBezTo>
                    <a:pt x="8" y="38"/>
                    <a:pt x="12" y="44"/>
                    <a:pt x="21" y="44"/>
                  </a:cubicBezTo>
                  <a:cubicBezTo>
                    <a:pt x="27" y="43"/>
                    <a:pt x="31" y="39"/>
                    <a:pt x="3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8" y="43"/>
                    <a:pt x="32" y="49"/>
                    <a:pt x="21" y="49"/>
                  </a:cubicBezTo>
                  <a:cubicBezTo>
                    <a:pt x="14" y="49"/>
                    <a:pt x="9" y="47"/>
                    <a:pt x="5" y="44"/>
                  </a:cubicBezTo>
                  <a:cubicBezTo>
                    <a:pt x="2" y="40"/>
                    <a:pt x="0" y="34"/>
                    <a:pt x="0" y="27"/>
                  </a:cubicBezTo>
                  <a:cubicBezTo>
                    <a:pt x="0" y="18"/>
                    <a:pt x="2" y="12"/>
                    <a:pt x="6" y="7"/>
                  </a:cubicBezTo>
                  <a:cubicBezTo>
                    <a:pt x="10" y="3"/>
                    <a:pt x="15" y="0"/>
                    <a:pt x="22" y="0"/>
                  </a:cubicBezTo>
                  <a:cubicBezTo>
                    <a:pt x="33" y="1"/>
                    <a:pt x="39" y="7"/>
                    <a:pt x="40" y="18"/>
                  </a:cubicBezTo>
                  <a:lnTo>
                    <a:pt x="32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5" name="Freeform 36"/>
            <p:cNvSpPr>
              <a:spLocks/>
            </p:cNvSpPr>
            <p:nvPr/>
          </p:nvSpPr>
          <p:spPr bwMode="auto">
            <a:xfrm>
              <a:off x="3380" y="1596"/>
              <a:ext cx="52" cy="143"/>
            </a:xfrm>
            <a:custGeom>
              <a:avLst/>
              <a:gdLst>
                <a:gd name="T0" fmla="*/ 14 w 22"/>
                <a:gd name="T1" fmla="*/ 20 h 60"/>
                <a:gd name="T2" fmla="*/ 14 w 22"/>
                <a:gd name="T3" fmla="*/ 50 h 60"/>
                <a:gd name="T4" fmla="*/ 19 w 22"/>
                <a:gd name="T5" fmla="*/ 54 h 60"/>
                <a:gd name="T6" fmla="*/ 22 w 22"/>
                <a:gd name="T7" fmla="*/ 54 h 60"/>
                <a:gd name="T8" fmla="*/ 22 w 22"/>
                <a:gd name="T9" fmla="*/ 60 h 60"/>
                <a:gd name="T10" fmla="*/ 17 w 22"/>
                <a:gd name="T11" fmla="*/ 60 h 60"/>
                <a:gd name="T12" fmla="*/ 16 w 22"/>
                <a:gd name="T13" fmla="*/ 60 h 60"/>
                <a:gd name="T14" fmla="*/ 8 w 22"/>
                <a:gd name="T15" fmla="*/ 58 h 60"/>
                <a:gd name="T16" fmla="*/ 6 w 22"/>
                <a:gd name="T17" fmla="*/ 51 h 60"/>
                <a:gd name="T18" fmla="*/ 6 w 22"/>
                <a:gd name="T19" fmla="*/ 20 h 60"/>
                <a:gd name="T20" fmla="*/ 0 w 22"/>
                <a:gd name="T21" fmla="*/ 20 h 60"/>
                <a:gd name="T22" fmla="*/ 0 w 22"/>
                <a:gd name="T23" fmla="*/ 13 h 60"/>
                <a:gd name="T24" fmla="*/ 6 w 22"/>
                <a:gd name="T25" fmla="*/ 13 h 60"/>
                <a:gd name="T26" fmla="*/ 6 w 22"/>
                <a:gd name="T27" fmla="*/ 0 h 60"/>
                <a:gd name="T28" fmla="*/ 14 w 22"/>
                <a:gd name="T29" fmla="*/ 0 h 60"/>
                <a:gd name="T30" fmla="*/ 14 w 22"/>
                <a:gd name="T31" fmla="*/ 13 h 60"/>
                <a:gd name="T32" fmla="*/ 22 w 22"/>
                <a:gd name="T33" fmla="*/ 13 h 60"/>
                <a:gd name="T34" fmla="*/ 22 w 22"/>
                <a:gd name="T35" fmla="*/ 20 h 60"/>
                <a:gd name="T36" fmla="*/ 14 w 22"/>
                <a:gd name="T37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60">
                  <a:moveTo>
                    <a:pt x="14" y="20"/>
                  </a:moveTo>
                  <a:cubicBezTo>
                    <a:pt x="14" y="50"/>
                    <a:pt x="14" y="50"/>
                    <a:pt x="14" y="50"/>
                  </a:cubicBezTo>
                  <a:cubicBezTo>
                    <a:pt x="14" y="53"/>
                    <a:pt x="16" y="54"/>
                    <a:pt x="19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1" y="60"/>
                    <a:pt x="19" y="60"/>
                    <a:pt x="17" y="60"/>
                  </a:cubicBezTo>
                  <a:cubicBezTo>
                    <a:pt x="17" y="60"/>
                    <a:pt x="16" y="60"/>
                    <a:pt x="16" y="60"/>
                  </a:cubicBezTo>
                  <a:cubicBezTo>
                    <a:pt x="12" y="60"/>
                    <a:pt x="10" y="59"/>
                    <a:pt x="8" y="58"/>
                  </a:cubicBezTo>
                  <a:cubicBezTo>
                    <a:pt x="7" y="56"/>
                    <a:pt x="6" y="54"/>
                    <a:pt x="6" y="5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20"/>
                    <a:pt x="22" y="20"/>
                    <a:pt x="22" y="20"/>
                  </a:cubicBezTo>
                  <a:lnTo>
                    <a:pt x="1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6" name="Freeform 37"/>
            <p:cNvSpPr>
              <a:spLocks noEditPoints="1"/>
            </p:cNvSpPr>
            <p:nvPr/>
          </p:nvSpPr>
          <p:spPr bwMode="auto">
            <a:xfrm>
              <a:off x="3451" y="1587"/>
              <a:ext cx="19" cy="152"/>
            </a:xfrm>
            <a:custGeom>
              <a:avLst/>
              <a:gdLst>
                <a:gd name="T0" fmla="*/ 19 w 19"/>
                <a:gd name="T1" fmla="*/ 152 h 152"/>
                <a:gd name="T2" fmla="*/ 0 w 19"/>
                <a:gd name="T3" fmla="*/ 152 h 152"/>
                <a:gd name="T4" fmla="*/ 0 w 19"/>
                <a:gd name="T5" fmla="*/ 40 h 152"/>
                <a:gd name="T6" fmla="*/ 19 w 19"/>
                <a:gd name="T7" fmla="*/ 40 h 152"/>
                <a:gd name="T8" fmla="*/ 19 w 19"/>
                <a:gd name="T9" fmla="*/ 152 h 152"/>
                <a:gd name="T10" fmla="*/ 0 w 19"/>
                <a:gd name="T11" fmla="*/ 21 h 152"/>
                <a:gd name="T12" fmla="*/ 0 w 19"/>
                <a:gd name="T13" fmla="*/ 0 h 152"/>
                <a:gd name="T14" fmla="*/ 19 w 19"/>
                <a:gd name="T15" fmla="*/ 0 h 152"/>
                <a:gd name="T16" fmla="*/ 19 w 19"/>
                <a:gd name="T17" fmla="*/ 21 h 152"/>
                <a:gd name="T18" fmla="*/ 0 w 19"/>
                <a:gd name="T19" fmla="*/ 2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52">
                  <a:moveTo>
                    <a:pt x="19" y="152"/>
                  </a:moveTo>
                  <a:lnTo>
                    <a:pt x="0" y="152"/>
                  </a:lnTo>
                  <a:lnTo>
                    <a:pt x="0" y="40"/>
                  </a:lnTo>
                  <a:lnTo>
                    <a:pt x="19" y="40"/>
                  </a:lnTo>
                  <a:lnTo>
                    <a:pt x="19" y="152"/>
                  </a:lnTo>
                  <a:close/>
                  <a:moveTo>
                    <a:pt x="0" y="21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9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" name="Freeform 38"/>
            <p:cNvSpPr>
              <a:spLocks noEditPoints="1"/>
            </p:cNvSpPr>
            <p:nvPr/>
          </p:nvSpPr>
          <p:spPr bwMode="auto">
            <a:xfrm>
              <a:off x="3492" y="1622"/>
              <a:ext cx="104" cy="117"/>
            </a:xfrm>
            <a:custGeom>
              <a:avLst/>
              <a:gdLst>
                <a:gd name="T0" fmla="*/ 6 w 44"/>
                <a:gd name="T1" fmla="*/ 8 h 49"/>
                <a:gd name="T2" fmla="*/ 22 w 44"/>
                <a:gd name="T3" fmla="*/ 0 h 49"/>
                <a:gd name="T4" fmla="*/ 38 w 44"/>
                <a:gd name="T5" fmla="*/ 8 h 49"/>
                <a:gd name="T6" fmla="*/ 44 w 44"/>
                <a:gd name="T7" fmla="*/ 25 h 49"/>
                <a:gd name="T8" fmla="*/ 38 w 44"/>
                <a:gd name="T9" fmla="*/ 43 h 49"/>
                <a:gd name="T10" fmla="*/ 22 w 44"/>
                <a:gd name="T11" fmla="*/ 49 h 49"/>
                <a:gd name="T12" fmla="*/ 7 w 44"/>
                <a:gd name="T13" fmla="*/ 45 h 49"/>
                <a:gd name="T14" fmla="*/ 0 w 44"/>
                <a:gd name="T15" fmla="*/ 25 h 49"/>
                <a:gd name="T16" fmla="*/ 6 w 44"/>
                <a:gd name="T17" fmla="*/ 8 h 49"/>
                <a:gd name="T18" fmla="*/ 22 w 44"/>
                <a:gd name="T19" fmla="*/ 43 h 49"/>
                <a:gd name="T20" fmla="*/ 36 w 44"/>
                <a:gd name="T21" fmla="*/ 25 h 49"/>
                <a:gd name="T22" fmla="*/ 22 w 44"/>
                <a:gd name="T23" fmla="*/ 8 h 49"/>
                <a:gd name="T24" fmla="*/ 8 w 44"/>
                <a:gd name="T25" fmla="*/ 25 h 49"/>
                <a:gd name="T26" fmla="*/ 22 w 44"/>
                <a:gd name="T27" fmla="*/ 4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49">
                  <a:moveTo>
                    <a:pt x="6" y="8"/>
                  </a:moveTo>
                  <a:cubicBezTo>
                    <a:pt x="10" y="3"/>
                    <a:pt x="16" y="0"/>
                    <a:pt x="22" y="0"/>
                  </a:cubicBezTo>
                  <a:cubicBezTo>
                    <a:pt x="29" y="0"/>
                    <a:pt x="34" y="3"/>
                    <a:pt x="38" y="8"/>
                  </a:cubicBezTo>
                  <a:cubicBezTo>
                    <a:pt x="42" y="12"/>
                    <a:pt x="44" y="18"/>
                    <a:pt x="44" y="25"/>
                  </a:cubicBezTo>
                  <a:cubicBezTo>
                    <a:pt x="44" y="33"/>
                    <a:pt x="42" y="38"/>
                    <a:pt x="38" y="43"/>
                  </a:cubicBezTo>
                  <a:cubicBezTo>
                    <a:pt x="34" y="47"/>
                    <a:pt x="29" y="49"/>
                    <a:pt x="22" y="49"/>
                  </a:cubicBezTo>
                  <a:cubicBezTo>
                    <a:pt x="16" y="49"/>
                    <a:pt x="11" y="48"/>
                    <a:pt x="7" y="45"/>
                  </a:cubicBezTo>
                  <a:cubicBezTo>
                    <a:pt x="3" y="40"/>
                    <a:pt x="0" y="34"/>
                    <a:pt x="0" y="25"/>
                  </a:cubicBezTo>
                  <a:cubicBezTo>
                    <a:pt x="0" y="18"/>
                    <a:pt x="2" y="12"/>
                    <a:pt x="6" y="8"/>
                  </a:cubicBezTo>
                  <a:close/>
                  <a:moveTo>
                    <a:pt x="22" y="43"/>
                  </a:moveTo>
                  <a:cubicBezTo>
                    <a:pt x="30" y="43"/>
                    <a:pt x="35" y="37"/>
                    <a:pt x="36" y="25"/>
                  </a:cubicBezTo>
                  <a:cubicBezTo>
                    <a:pt x="35" y="14"/>
                    <a:pt x="30" y="8"/>
                    <a:pt x="22" y="8"/>
                  </a:cubicBezTo>
                  <a:cubicBezTo>
                    <a:pt x="13" y="8"/>
                    <a:pt x="9" y="14"/>
                    <a:pt x="8" y="25"/>
                  </a:cubicBezTo>
                  <a:cubicBezTo>
                    <a:pt x="9" y="37"/>
                    <a:pt x="13" y="43"/>
                    <a:pt x="22" y="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" name="Freeform 39"/>
            <p:cNvSpPr>
              <a:spLocks/>
            </p:cNvSpPr>
            <p:nvPr/>
          </p:nvSpPr>
          <p:spPr bwMode="auto">
            <a:xfrm>
              <a:off x="3617" y="1622"/>
              <a:ext cx="90" cy="117"/>
            </a:xfrm>
            <a:custGeom>
              <a:avLst/>
              <a:gdLst>
                <a:gd name="T0" fmla="*/ 38 w 38"/>
                <a:gd name="T1" fmla="*/ 49 h 49"/>
                <a:gd name="T2" fmla="*/ 31 w 38"/>
                <a:gd name="T3" fmla="*/ 49 h 49"/>
                <a:gd name="T4" fmla="*/ 31 w 38"/>
                <a:gd name="T5" fmla="*/ 20 h 49"/>
                <a:gd name="T6" fmla="*/ 20 w 38"/>
                <a:gd name="T7" fmla="*/ 8 h 49"/>
                <a:gd name="T8" fmla="*/ 12 w 38"/>
                <a:gd name="T9" fmla="*/ 12 h 49"/>
                <a:gd name="T10" fmla="*/ 8 w 38"/>
                <a:gd name="T11" fmla="*/ 23 h 49"/>
                <a:gd name="T12" fmla="*/ 8 w 38"/>
                <a:gd name="T13" fmla="*/ 49 h 49"/>
                <a:gd name="T14" fmla="*/ 0 w 38"/>
                <a:gd name="T15" fmla="*/ 49 h 49"/>
                <a:gd name="T16" fmla="*/ 0 w 38"/>
                <a:gd name="T17" fmla="*/ 2 h 49"/>
                <a:gd name="T18" fmla="*/ 8 w 38"/>
                <a:gd name="T19" fmla="*/ 2 h 49"/>
                <a:gd name="T20" fmla="*/ 8 w 38"/>
                <a:gd name="T21" fmla="*/ 9 h 49"/>
                <a:gd name="T22" fmla="*/ 22 w 38"/>
                <a:gd name="T23" fmla="*/ 0 h 49"/>
                <a:gd name="T24" fmla="*/ 38 w 38"/>
                <a:gd name="T25" fmla="*/ 17 h 49"/>
                <a:gd name="T26" fmla="*/ 38 w 38"/>
                <a:gd name="T2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9">
                  <a:moveTo>
                    <a:pt x="38" y="49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2"/>
                    <a:pt x="28" y="7"/>
                    <a:pt x="20" y="8"/>
                  </a:cubicBezTo>
                  <a:cubicBezTo>
                    <a:pt x="17" y="8"/>
                    <a:pt x="14" y="9"/>
                    <a:pt x="12" y="12"/>
                  </a:cubicBezTo>
                  <a:cubicBezTo>
                    <a:pt x="9" y="14"/>
                    <a:pt x="8" y="18"/>
                    <a:pt x="8" y="23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1" y="3"/>
                    <a:pt x="16" y="0"/>
                    <a:pt x="22" y="0"/>
                  </a:cubicBezTo>
                  <a:cubicBezTo>
                    <a:pt x="33" y="1"/>
                    <a:pt x="38" y="6"/>
                    <a:pt x="38" y="17"/>
                  </a:cubicBezTo>
                  <a:lnTo>
                    <a:pt x="38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" name="Freeform 40"/>
            <p:cNvSpPr>
              <a:spLocks noEditPoints="1"/>
            </p:cNvSpPr>
            <p:nvPr/>
          </p:nvSpPr>
          <p:spPr bwMode="auto">
            <a:xfrm>
              <a:off x="3797" y="1587"/>
              <a:ext cx="121" cy="152"/>
            </a:xfrm>
            <a:custGeom>
              <a:avLst/>
              <a:gdLst>
                <a:gd name="T0" fmla="*/ 0 w 51"/>
                <a:gd name="T1" fmla="*/ 0 h 64"/>
                <a:gd name="T2" fmla="*/ 29 w 51"/>
                <a:gd name="T3" fmla="*/ 0 h 64"/>
                <a:gd name="T4" fmla="*/ 47 w 51"/>
                <a:gd name="T5" fmla="*/ 16 h 64"/>
                <a:gd name="T6" fmla="*/ 39 w 51"/>
                <a:gd name="T7" fmla="*/ 29 h 64"/>
                <a:gd name="T8" fmla="*/ 51 w 51"/>
                <a:gd name="T9" fmla="*/ 45 h 64"/>
                <a:gd name="T10" fmla="*/ 46 w 51"/>
                <a:gd name="T11" fmla="*/ 57 h 64"/>
                <a:gd name="T12" fmla="*/ 28 w 51"/>
                <a:gd name="T13" fmla="*/ 64 h 64"/>
                <a:gd name="T14" fmla="*/ 0 w 51"/>
                <a:gd name="T15" fmla="*/ 64 h 64"/>
                <a:gd name="T16" fmla="*/ 0 w 51"/>
                <a:gd name="T17" fmla="*/ 0 h 64"/>
                <a:gd name="T18" fmla="*/ 9 w 51"/>
                <a:gd name="T19" fmla="*/ 27 h 64"/>
                <a:gd name="T20" fmla="*/ 25 w 51"/>
                <a:gd name="T21" fmla="*/ 27 h 64"/>
                <a:gd name="T22" fmla="*/ 38 w 51"/>
                <a:gd name="T23" fmla="*/ 16 h 64"/>
                <a:gd name="T24" fmla="*/ 25 w 51"/>
                <a:gd name="T25" fmla="*/ 7 h 64"/>
                <a:gd name="T26" fmla="*/ 9 w 51"/>
                <a:gd name="T27" fmla="*/ 7 h 64"/>
                <a:gd name="T28" fmla="*/ 9 w 51"/>
                <a:gd name="T29" fmla="*/ 27 h 64"/>
                <a:gd name="T30" fmla="*/ 9 w 51"/>
                <a:gd name="T31" fmla="*/ 57 h 64"/>
                <a:gd name="T32" fmla="*/ 28 w 51"/>
                <a:gd name="T33" fmla="*/ 57 h 64"/>
                <a:gd name="T34" fmla="*/ 42 w 51"/>
                <a:gd name="T35" fmla="*/ 45 h 64"/>
                <a:gd name="T36" fmla="*/ 26 w 51"/>
                <a:gd name="T37" fmla="*/ 34 h 64"/>
                <a:gd name="T38" fmla="*/ 9 w 51"/>
                <a:gd name="T39" fmla="*/ 34 h 64"/>
                <a:gd name="T40" fmla="*/ 9 w 51"/>
                <a:gd name="T41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64">
                  <a:moveTo>
                    <a:pt x="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41" y="0"/>
                    <a:pt x="47" y="6"/>
                    <a:pt x="47" y="16"/>
                  </a:cubicBezTo>
                  <a:cubicBezTo>
                    <a:pt x="47" y="22"/>
                    <a:pt x="44" y="27"/>
                    <a:pt x="39" y="29"/>
                  </a:cubicBezTo>
                  <a:cubicBezTo>
                    <a:pt x="47" y="32"/>
                    <a:pt x="51" y="37"/>
                    <a:pt x="51" y="45"/>
                  </a:cubicBezTo>
                  <a:cubicBezTo>
                    <a:pt x="51" y="50"/>
                    <a:pt x="49" y="54"/>
                    <a:pt x="46" y="57"/>
                  </a:cubicBezTo>
                  <a:cubicBezTo>
                    <a:pt x="42" y="61"/>
                    <a:pt x="36" y="64"/>
                    <a:pt x="28" y="64"/>
                  </a:cubicBezTo>
                  <a:cubicBezTo>
                    <a:pt x="0" y="64"/>
                    <a:pt x="0" y="64"/>
                    <a:pt x="0" y="64"/>
                  </a:cubicBezTo>
                  <a:lnTo>
                    <a:pt x="0" y="0"/>
                  </a:lnTo>
                  <a:close/>
                  <a:moveTo>
                    <a:pt x="9" y="27"/>
                  </a:moveTo>
                  <a:cubicBezTo>
                    <a:pt x="25" y="27"/>
                    <a:pt x="25" y="27"/>
                    <a:pt x="25" y="27"/>
                  </a:cubicBezTo>
                  <a:cubicBezTo>
                    <a:pt x="34" y="27"/>
                    <a:pt x="38" y="23"/>
                    <a:pt x="38" y="16"/>
                  </a:cubicBezTo>
                  <a:cubicBezTo>
                    <a:pt x="38" y="10"/>
                    <a:pt x="34" y="7"/>
                    <a:pt x="25" y="7"/>
                  </a:cubicBezTo>
                  <a:cubicBezTo>
                    <a:pt x="9" y="7"/>
                    <a:pt x="9" y="7"/>
                    <a:pt x="9" y="7"/>
                  </a:cubicBezTo>
                  <a:lnTo>
                    <a:pt x="9" y="27"/>
                  </a:lnTo>
                  <a:close/>
                  <a:moveTo>
                    <a:pt x="9" y="57"/>
                  </a:moveTo>
                  <a:cubicBezTo>
                    <a:pt x="28" y="57"/>
                    <a:pt x="28" y="57"/>
                    <a:pt x="28" y="57"/>
                  </a:cubicBezTo>
                  <a:cubicBezTo>
                    <a:pt x="37" y="56"/>
                    <a:pt x="41" y="52"/>
                    <a:pt x="42" y="45"/>
                  </a:cubicBezTo>
                  <a:cubicBezTo>
                    <a:pt x="42" y="38"/>
                    <a:pt x="37" y="34"/>
                    <a:pt x="26" y="34"/>
                  </a:cubicBezTo>
                  <a:cubicBezTo>
                    <a:pt x="9" y="34"/>
                    <a:pt x="9" y="34"/>
                    <a:pt x="9" y="34"/>
                  </a:cubicBezTo>
                  <a:lnTo>
                    <a:pt x="9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" name="Freeform 41"/>
            <p:cNvSpPr>
              <a:spLocks noEditPoints="1"/>
            </p:cNvSpPr>
            <p:nvPr/>
          </p:nvSpPr>
          <p:spPr bwMode="auto">
            <a:xfrm>
              <a:off x="3932" y="1622"/>
              <a:ext cx="106" cy="117"/>
            </a:xfrm>
            <a:custGeom>
              <a:avLst/>
              <a:gdLst>
                <a:gd name="T0" fmla="*/ 2 w 45"/>
                <a:gd name="T1" fmla="*/ 16 h 49"/>
                <a:gd name="T2" fmla="*/ 22 w 45"/>
                <a:gd name="T3" fmla="*/ 0 h 49"/>
                <a:gd name="T4" fmla="*/ 39 w 45"/>
                <a:gd name="T5" fmla="*/ 14 h 49"/>
                <a:gd name="T6" fmla="*/ 39 w 45"/>
                <a:gd name="T7" fmla="*/ 41 h 49"/>
                <a:gd name="T8" fmla="*/ 42 w 45"/>
                <a:gd name="T9" fmla="*/ 44 h 49"/>
                <a:gd name="T10" fmla="*/ 43 w 45"/>
                <a:gd name="T11" fmla="*/ 44 h 49"/>
                <a:gd name="T12" fmla="*/ 45 w 45"/>
                <a:gd name="T13" fmla="*/ 43 h 49"/>
                <a:gd name="T14" fmla="*/ 45 w 45"/>
                <a:gd name="T15" fmla="*/ 49 h 49"/>
                <a:gd name="T16" fmla="*/ 43 w 45"/>
                <a:gd name="T17" fmla="*/ 49 h 49"/>
                <a:gd name="T18" fmla="*/ 40 w 45"/>
                <a:gd name="T19" fmla="*/ 49 h 49"/>
                <a:gd name="T20" fmla="*/ 32 w 45"/>
                <a:gd name="T21" fmla="*/ 43 h 49"/>
                <a:gd name="T22" fmla="*/ 15 w 45"/>
                <a:gd name="T23" fmla="*/ 49 h 49"/>
                <a:gd name="T24" fmla="*/ 0 w 45"/>
                <a:gd name="T25" fmla="*/ 37 h 49"/>
                <a:gd name="T26" fmla="*/ 15 w 45"/>
                <a:gd name="T27" fmla="*/ 22 h 49"/>
                <a:gd name="T28" fmla="*/ 28 w 45"/>
                <a:gd name="T29" fmla="*/ 21 h 49"/>
                <a:gd name="T30" fmla="*/ 32 w 45"/>
                <a:gd name="T31" fmla="*/ 15 h 49"/>
                <a:gd name="T32" fmla="*/ 21 w 45"/>
                <a:gd name="T33" fmla="*/ 7 h 49"/>
                <a:gd name="T34" fmla="*/ 10 w 45"/>
                <a:gd name="T35" fmla="*/ 16 h 49"/>
                <a:gd name="T36" fmla="*/ 2 w 45"/>
                <a:gd name="T37" fmla="*/ 16 h 49"/>
                <a:gd name="T38" fmla="*/ 32 w 45"/>
                <a:gd name="T39" fmla="*/ 25 h 49"/>
                <a:gd name="T40" fmla="*/ 18 w 45"/>
                <a:gd name="T41" fmla="*/ 28 h 49"/>
                <a:gd name="T42" fmla="*/ 8 w 45"/>
                <a:gd name="T43" fmla="*/ 36 h 49"/>
                <a:gd name="T44" fmla="*/ 17 w 45"/>
                <a:gd name="T45" fmla="*/ 44 h 49"/>
                <a:gd name="T46" fmla="*/ 32 w 45"/>
                <a:gd name="T47" fmla="*/ 33 h 49"/>
                <a:gd name="T48" fmla="*/ 32 w 45"/>
                <a:gd name="T4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49">
                  <a:moveTo>
                    <a:pt x="2" y="16"/>
                  </a:moveTo>
                  <a:cubicBezTo>
                    <a:pt x="3" y="6"/>
                    <a:pt x="9" y="0"/>
                    <a:pt x="22" y="0"/>
                  </a:cubicBezTo>
                  <a:cubicBezTo>
                    <a:pt x="33" y="1"/>
                    <a:pt x="39" y="5"/>
                    <a:pt x="39" y="14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3"/>
                    <a:pt x="40" y="44"/>
                    <a:pt x="42" y="44"/>
                  </a:cubicBezTo>
                  <a:cubicBezTo>
                    <a:pt x="42" y="44"/>
                    <a:pt x="43" y="44"/>
                    <a:pt x="43" y="44"/>
                  </a:cubicBezTo>
                  <a:cubicBezTo>
                    <a:pt x="44" y="43"/>
                    <a:pt x="44" y="43"/>
                    <a:pt x="45" y="43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4" y="49"/>
                    <a:pt x="44" y="49"/>
                    <a:pt x="43" y="49"/>
                  </a:cubicBezTo>
                  <a:cubicBezTo>
                    <a:pt x="42" y="49"/>
                    <a:pt x="41" y="49"/>
                    <a:pt x="40" y="49"/>
                  </a:cubicBezTo>
                  <a:cubicBezTo>
                    <a:pt x="35" y="49"/>
                    <a:pt x="32" y="47"/>
                    <a:pt x="32" y="43"/>
                  </a:cubicBezTo>
                  <a:cubicBezTo>
                    <a:pt x="27" y="47"/>
                    <a:pt x="22" y="49"/>
                    <a:pt x="15" y="49"/>
                  </a:cubicBezTo>
                  <a:cubicBezTo>
                    <a:pt x="5" y="49"/>
                    <a:pt x="0" y="45"/>
                    <a:pt x="0" y="37"/>
                  </a:cubicBezTo>
                  <a:cubicBezTo>
                    <a:pt x="0" y="28"/>
                    <a:pt x="5" y="23"/>
                    <a:pt x="15" y="22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0" y="20"/>
                    <a:pt x="32" y="18"/>
                    <a:pt x="32" y="15"/>
                  </a:cubicBezTo>
                  <a:cubicBezTo>
                    <a:pt x="32" y="10"/>
                    <a:pt x="28" y="7"/>
                    <a:pt x="21" y="7"/>
                  </a:cubicBezTo>
                  <a:cubicBezTo>
                    <a:pt x="14" y="7"/>
                    <a:pt x="10" y="10"/>
                    <a:pt x="10" y="16"/>
                  </a:cubicBezTo>
                  <a:lnTo>
                    <a:pt x="2" y="16"/>
                  </a:lnTo>
                  <a:close/>
                  <a:moveTo>
                    <a:pt x="32" y="25"/>
                  </a:moveTo>
                  <a:cubicBezTo>
                    <a:pt x="30" y="26"/>
                    <a:pt x="25" y="27"/>
                    <a:pt x="18" y="28"/>
                  </a:cubicBezTo>
                  <a:cubicBezTo>
                    <a:pt x="12" y="29"/>
                    <a:pt x="8" y="31"/>
                    <a:pt x="8" y="36"/>
                  </a:cubicBezTo>
                  <a:cubicBezTo>
                    <a:pt x="8" y="41"/>
                    <a:pt x="11" y="44"/>
                    <a:pt x="17" y="44"/>
                  </a:cubicBezTo>
                  <a:cubicBezTo>
                    <a:pt x="26" y="43"/>
                    <a:pt x="31" y="39"/>
                    <a:pt x="32" y="33"/>
                  </a:cubicBezTo>
                  <a:lnTo>
                    <a:pt x="32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1" name="Freeform 42"/>
            <p:cNvSpPr>
              <a:spLocks/>
            </p:cNvSpPr>
            <p:nvPr/>
          </p:nvSpPr>
          <p:spPr bwMode="auto">
            <a:xfrm>
              <a:off x="4057" y="1622"/>
              <a:ext cx="90" cy="117"/>
            </a:xfrm>
            <a:custGeom>
              <a:avLst/>
              <a:gdLst>
                <a:gd name="T0" fmla="*/ 38 w 38"/>
                <a:gd name="T1" fmla="*/ 49 h 49"/>
                <a:gd name="T2" fmla="*/ 31 w 38"/>
                <a:gd name="T3" fmla="*/ 49 h 49"/>
                <a:gd name="T4" fmla="*/ 31 w 38"/>
                <a:gd name="T5" fmla="*/ 20 h 49"/>
                <a:gd name="T6" fmla="*/ 20 w 38"/>
                <a:gd name="T7" fmla="*/ 8 h 49"/>
                <a:gd name="T8" fmla="*/ 11 w 38"/>
                <a:gd name="T9" fmla="*/ 12 h 49"/>
                <a:gd name="T10" fmla="*/ 8 w 38"/>
                <a:gd name="T11" fmla="*/ 23 h 49"/>
                <a:gd name="T12" fmla="*/ 8 w 38"/>
                <a:gd name="T13" fmla="*/ 49 h 49"/>
                <a:gd name="T14" fmla="*/ 0 w 38"/>
                <a:gd name="T15" fmla="*/ 49 h 49"/>
                <a:gd name="T16" fmla="*/ 0 w 38"/>
                <a:gd name="T17" fmla="*/ 2 h 49"/>
                <a:gd name="T18" fmla="*/ 8 w 38"/>
                <a:gd name="T19" fmla="*/ 2 h 49"/>
                <a:gd name="T20" fmla="*/ 8 w 38"/>
                <a:gd name="T21" fmla="*/ 9 h 49"/>
                <a:gd name="T22" fmla="*/ 22 w 38"/>
                <a:gd name="T23" fmla="*/ 0 h 49"/>
                <a:gd name="T24" fmla="*/ 38 w 38"/>
                <a:gd name="T25" fmla="*/ 17 h 49"/>
                <a:gd name="T26" fmla="*/ 38 w 38"/>
                <a:gd name="T2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9">
                  <a:moveTo>
                    <a:pt x="38" y="49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2"/>
                    <a:pt x="28" y="7"/>
                    <a:pt x="20" y="8"/>
                  </a:cubicBezTo>
                  <a:cubicBezTo>
                    <a:pt x="17" y="8"/>
                    <a:pt x="14" y="9"/>
                    <a:pt x="11" y="12"/>
                  </a:cubicBezTo>
                  <a:cubicBezTo>
                    <a:pt x="9" y="14"/>
                    <a:pt x="8" y="18"/>
                    <a:pt x="8" y="23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1" y="3"/>
                    <a:pt x="16" y="0"/>
                    <a:pt x="22" y="0"/>
                  </a:cubicBezTo>
                  <a:cubicBezTo>
                    <a:pt x="33" y="1"/>
                    <a:pt x="38" y="6"/>
                    <a:pt x="38" y="17"/>
                  </a:cubicBezTo>
                  <a:lnTo>
                    <a:pt x="38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2" name="Freeform 43"/>
            <p:cNvSpPr>
              <a:spLocks/>
            </p:cNvSpPr>
            <p:nvPr/>
          </p:nvSpPr>
          <p:spPr bwMode="auto">
            <a:xfrm>
              <a:off x="4176" y="1587"/>
              <a:ext cx="94" cy="152"/>
            </a:xfrm>
            <a:custGeom>
              <a:avLst/>
              <a:gdLst>
                <a:gd name="T0" fmla="*/ 94 w 94"/>
                <a:gd name="T1" fmla="*/ 152 h 152"/>
                <a:gd name="T2" fmla="*/ 68 w 94"/>
                <a:gd name="T3" fmla="*/ 152 h 152"/>
                <a:gd name="T4" fmla="*/ 35 w 94"/>
                <a:gd name="T5" fmla="*/ 95 h 152"/>
                <a:gd name="T6" fmla="*/ 19 w 94"/>
                <a:gd name="T7" fmla="*/ 109 h 152"/>
                <a:gd name="T8" fmla="*/ 19 w 94"/>
                <a:gd name="T9" fmla="*/ 152 h 152"/>
                <a:gd name="T10" fmla="*/ 0 w 94"/>
                <a:gd name="T11" fmla="*/ 152 h 152"/>
                <a:gd name="T12" fmla="*/ 0 w 94"/>
                <a:gd name="T13" fmla="*/ 0 h 152"/>
                <a:gd name="T14" fmla="*/ 19 w 94"/>
                <a:gd name="T15" fmla="*/ 0 h 152"/>
                <a:gd name="T16" fmla="*/ 19 w 94"/>
                <a:gd name="T17" fmla="*/ 88 h 152"/>
                <a:gd name="T18" fmla="*/ 68 w 94"/>
                <a:gd name="T19" fmla="*/ 40 h 152"/>
                <a:gd name="T20" fmla="*/ 92 w 94"/>
                <a:gd name="T21" fmla="*/ 40 h 152"/>
                <a:gd name="T22" fmla="*/ 49 w 94"/>
                <a:gd name="T23" fmla="*/ 83 h 152"/>
                <a:gd name="T24" fmla="*/ 94 w 94"/>
                <a:gd name="T25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52">
                  <a:moveTo>
                    <a:pt x="94" y="152"/>
                  </a:moveTo>
                  <a:lnTo>
                    <a:pt x="68" y="152"/>
                  </a:lnTo>
                  <a:lnTo>
                    <a:pt x="35" y="95"/>
                  </a:lnTo>
                  <a:lnTo>
                    <a:pt x="19" y="109"/>
                  </a:lnTo>
                  <a:lnTo>
                    <a:pt x="19" y="152"/>
                  </a:lnTo>
                  <a:lnTo>
                    <a:pt x="0" y="15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88"/>
                  </a:lnTo>
                  <a:lnTo>
                    <a:pt x="68" y="40"/>
                  </a:lnTo>
                  <a:lnTo>
                    <a:pt x="92" y="40"/>
                  </a:lnTo>
                  <a:lnTo>
                    <a:pt x="49" y="83"/>
                  </a:lnTo>
                  <a:lnTo>
                    <a:pt x="94" y="1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3" name="Rectangle 44"/>
            <p:cNvSpPr>
              <a:spLocks noChangeArrowheads="1"/>
            </p:cNvSpPr>
            <p:nvPr/>
          </p:nvSpPr>
          <p:spPr bwMode="auto">
            <a:xfrm>
              <a:off x="1908" y="1792"/>
              <a:ext cx="2717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4" name="Freeform 45"/>
            <p:cNvSpPr>
              <a:spLocks noEditPoints="1"/>
            </p:cNvSpPr>
            <p:nvPr/>
          </p:nvSpPr>
          <p:spPr bwMode="auto">
            <a:xfrm>
              <a:off x="1913" y="1851"/>
              <a:ext cx="258" cy="195"/>
            </a:xfrm>
            <a:custGeom>
              <a:avLst/>
              <a:gdLst>
                <a:gd name="T0" fmla="*/ 89 w 109"/>
                <a:gd name="T1" fmla="*/ 11 h 82"/>
                <a:gd name="T2" fmla="*/ 61 w 109"/>
                <a:gd name="T3" fmla="*/ 12 h 82"/>
                <a:gd name="T4" fmla="*/ 89 w 109"/>
                <a:gd name="T5" fmla="*/ 20 h 82"/>
                <a:gd name="T6" fmla="*/ 98 w 109"/>
                <a:gd name="T7" fmla="*/ 13 h 82"/>
                <a:gd name="T8" fmla="*/ 109 w 109"/>
                <a:gd name="T9" fmla="*/ 22 h 82"/>
                <a:gd name="T10" fmla="*/ 61 w 109"/>
                <a:gd name="T11" fmla="*/ 30 h 82"/>
                <a:gd name="T12" fmla="*/ 81 w 109"/>
                <a:gd name="T13" fmla="*/ 26 h 82"/>
                <a:gd name="T14" fmla="*/ 92 w 109"/>
                <a:gd name="T15" fmla="*/ 32 h 82"/>
                <a:gd name="T16" fmla="*/ 87 w 109"/>
                <a:gd name="T17" fmla="*/ 36 h 82"/>
                <a:gd name="T18" fmla="*/ 87 w 109"/>
                <a:gd name="T19" fmla="*/ 57 h 82"/>
                <a:gd name="T20" fmla="*/ 77 w 109"/>
                <a:gd name="T21" fmla="*/ 56 h 82"/>
                <a:gd name="T22" fmla="*/ 61 w 109"/>
                <a:gd name="T23" fmla="*/ 67 h 82"/>
                <a:gd name="T24" fmla="*/ 84 w 109"/>
                <a:gd name="T25" fmla="*/ 61 h 82"/>
                <a:gd name="T26" fmla="*/ 96 w 109"/>
                <a:gd name="T27" fmla="*/ 68 h 82"/>
                <a:gd name="T28" fmla="*/ 61 w 109"/>
                <a:gd name="T29" fmla="*/ 69 h 82"/>
                <a:gd name="T30" fmla="*/ 87 w 109"/>
                <a:gd name="T31" fmla="*/ 78 h 82"/>
                <a:gd name="T32" fmla="*/ 96 w 109"/>
                <a:gd name="T33" fmla="*/ 72 h 82"/>
                <a:gd name="T34" fmla="*/ 105 w 109"/>
                <a:gd name="T35" fmla="*/ 81 h 82"/>
                <a:gd name="T36" fmla="*/ 9 w 109"/>
                <a:gd name="T37" fmla="*/ 82 h 82"/>
                <a:gd name="T38" fmla="*/ 49 w 109"/>
                <a:gd name="T39" fmla="*/ 78 h 82"/>
                <a:gd name="T40" fmla="*/ 26 w 109"/>
                <a:gd name="T41" fmla="*/ 69 h 82"/>
                <a:gd name="T42" fmla="*/ 21 w 109"/>
                <a:gd name="T43" fmla="*/ 67 h 82"/>
                <a:gd name="T44" fmla="*/ 49 w 109"/>
                <a:gd name="T45" fmla="*/ 56 h 82"/>
                <a:gd name="T46" fmla="*/ 34 w 109"/>
                <a:gd name="T47" fmla="*/ 58 h 82"/>
                <a:gd name="T48" fmla="*/ 24 w 109"/>
                <a:gd name="T49" fmla="*/ 49 h 82"/>
                <a:gd name="T50" fmla="*/ 23 w 109"/>
                <a:gd name="T51" fmla="*/ 26 h 82"/>
                <a:gd name="T52" fmla="*/ 49 w 109"/>
                <a:gd name="T53" fmla="*/ 30 h 82"/>
                <a:gd name="T54" fmla="*/ 5 w 109"/>
                <a:gd name="T55" fmla="*/ 22 h 82"/>
                <a:gd name="T56" fmla="*/ 0 w 109"/>
                <a:gd name="T57" fmla="*/ 20 h 82"/>
                <a:gd name="T58" fmla="*/ 49 w 109"/>
                <a:gd name="T59" fmla="*/ 13 h 82"/>
                <a:gd name="T60" fmla="*/ 11 w 109"/>
                <a:gd name="T61" fmla="*/ 11 h 82"/>
                <a:gd name="T62" fmla="*/ 80 w 109"/>
                <a:gd name="T63" fmla="*/ 0 h 82"/>
                <a:gd name="T64" fmla="*/ 49 w 109"/>
                <a:gd name="T65" fmla="*/ 32 h 82"/>
                <a:gd name="T66" fmla="*/ 34 w 109"/>
                <a:gd name="T67" fmla="*/ 42 h 82"/>
                <a:gd name="T68" fmla="*/ 49 w 109"/>
                <a:gd name="T69" fmla="*/ 32 h 82"/>
                <a:gd name="T70" fmla="*/ 34 w 109"/>
                <a:gd name="T71" fmla="*/ 49 h 82"/>
                <a:gd name="T72" fmla="*/ 49 w 109"/>
                <a:gd name="T73" fmla="*/ 54 h 82"/>
                <a:gd name="T74" fmla="*/ 34 w 109"/>
                <a:gd name="T75" fmla="*/ 44 h 82"/>
                <a:gd name="T76" fmla="*/ 77 w 109"/>
                <a:gd name="T77" fmla="*/ 42 h 82"/>
                <a:gd name="T78" fmla="*/ 61 w 109"/>
                <a:gd name="T79" fmla="*/ 32 h 82"/>
                <a:gd name="T80" fmla="*/ 77 w 109"/>
                <a:gd name="T81" fmla="*/ 54 h 82"/>
                <a:gd name="T82" fmla="*/ 61 w 109"/>
                <a:gd name="T83" fmla="*/ 44 h 82"/>
                <a:gd name="T84" fmla="*/ 77 w 109"/>
                <a:gd name="T85" fmla="*/ 5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9" h="82">
                  <a:moveTo>
                    <a:pt x="91" y="10"/>
                  </a:moveTo>
                  <a:cubicBezTo>
                    <a:pt x="89" y="11"/>
                    <a:pt x="89" y="11"/>
                    <a:pt x="89" y="11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75" y="11"/>
                    <a:pt x="68" y="11"/>
                    <a:pt x="61" y="12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4" y="58"/>
                    <a:pt x="81" y="60"/>
                    <a:pt x="77" y="61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61" y="67"/>
                    <a:pt x="61" y="67"/>
                    <a:pt x="61" y="67"/>
                  </a:cubicBezTo>
                  <a:cubicBezTo>
                    <a:pt x="77" y="67"/>
                    <a:pt x="77" y="67"/>
                    <a:pt x="77" y="67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96" y="68"/>
                    <a:pt x="96" y="68"/>
                    <a:pt x="96" y="68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95" y="72"/>
                    <a:pt x="95" y="72"/>
                    <a:pt x="95" y="72"/>
                  </a:cubicBezTo>
                  <a:cubicBezTo>
                    <a:pt x="96" y="72"/>
                    <a:pt x="96" y="72"/>
                    <a:pt x="96" y="72"/>
                  </a:cubicBezTo>
                  <a:cubicBezTo>
                    <a:pt x="105" y="80"/>
                    <a:pt x="105" y="80"/>
                    <a:pt x="105" y="80"/>
                  </a:cubicBezTo>
                  <a:cubicBezTo>
                    <a:pt x="105" y="81"/>
                    <a:pt x="105" y="81"/>
                    <a:pt x="105" y="81"/>
                  </a:cubicBezTo>
                  <a:cubicBezTo>
                    <a:pt x="11" y="81"/>
                    <a:pt x="11" y="81"/>
                    <a:pt x="11" y="81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26" y="69"/>
                    <a:pt x="26" y="69"/>
                    <a:pt x="26" y="69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49" y="67"/>
                    <a:pt x="49" y="67"/>
                    <a:pt x="49" y="67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1" y="59"/>
                    <a:pt x="27" y="60"/>
                    <a:pt x="23" y="60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36" y="14"/>
                    <a:pt x="24" y="13"/>
                    <a:pt x="13" y="12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26" y="11"/>
                    <a:pt x="39" y="10"/>
                    <a:pt x="49" y="8"/>
                  </a:cubicBezTo>
                  <a:cubicBezTo>
                    <a:pt x="59" y="6"/>
                    <a:pt x="69" y="4"/>
                    <a:pt x="80" y="0"/>
                  </a:cubicBezTo>
                  <a:lnTo>
                    <a:pt x="91" y="10"/>
                  </a:lnTo>
                  <a:close/>
                  <a:moveTo>
                    <a:pt x="49" y="32"/>
                  </a:moveTo>
                  <a:cubicBezTo>
                    <a:pt x="34" y="32"/>
                    <a:pt x="34" y="32"/>
                    <a:pt x="34" y="3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49" y="42"/>
                    <a:pt x="49" y="42"/>
                    <a:pt x="49" y="42"/>
                  </a:cubicBezTo>
                  <a:lnTo>
                    <a:pt x="49" y="32"/>
                  </a:lnTo>
                  <a:close/>
                  <a:moveTo>
                    <a:pt x="34" y="44"/>
                  </a:moveTo>
                  <a:cubicBezTo>
                    <a:pt x="34" y="49"/>
                    <a:pt x="34" y="49"/>
                    <a:pt x="34" y="49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44"/>
                    <a:pt x="49" y="44"/>
                    <a:pt x="49" y="44"/>
                  </a:cubicBezTo>
                  <a:lnTo>
                    <a:pt x="34" y="44"/>
                  </a:lnTo>
                  <a:close/>
                  <a:moveTo>
                    <a:pt x="61" y="42"/>
                  </a:moveTo>
                  <a:cubicBezTo>
                    <a:pt x="77" y="42"/>
                    <a:pt x="77" y="42"/>
                    <a:pt x="77" y="4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61" y="32"/>
                    <a:pt x="61" y="32"/>
                    <a:pt x="61" y="32"/>
                  </a:cubicBezTo>
                  <a:lnTo>
                    <a:pt x="61" y="42"/>
                  </a:lnTo>
                  <a:close/>
                  <a:moveTo>
                    <a:pt x="77" y="54"/>
                  </a:moveTo>
                  <a:cubicBezTo>
                    <a:pt x="77" y="44"/>
                    <a:pt x="77" y="44"/>
                    <a:pt x="77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1" y="54"/>
                    <a:pt x="61" y="54"/>
                    <a:pt x="61" y="54"/>
                  </a:cubicBezTo>
                  <a:lnTo>
                    <a:pt x="77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5" name="Freeform 46"/>
            <p:cNvSpPr>
              <a:spLocks noEditPoints="1"/>
            </p:cNvSpPr>
            <p:nvPr/>
          </p:nvSpPr>
          <p:spPr bwMode="auto">
            <a:xfrm>
              <a:off x="2188" y="1844"/>
              <a:ext cx="248" cy="214"/>
            </a:xfrm>
            <a:custGeom>
              <a:avLst/>
              <a:gdLst>
                <a:gd name="T0" fmla="*/ 17 w 105"/>
                <a:gd name="T1" fmla="*/ 13 h 90"/>
                <a:gd name="T2" fmla="*/ 27 w 105"/>
                <a:gd name="T3" fmla="*/ 20 h 90"/>
                <a:gd name="T4" fmla="*/ 82 w 105"/>
                <a:gd name="T5" fmla="*/ 20 h 90"/>
                <a:gd name="T6" fmla="*/ 89 w 105"/>
                <a:gd name="T7" fmla="*/ 13 h 90"/>
                <a:gd name="T8" fmla="*/ 90 w 105"/>
                <a:gd name="T9" fmla="*/ 13 h 90"/>
                <a:gd name="T10" fmla="*/ 101 w 105"/>
                <a:gd name="T11" fmla="*/ 21 h 90"/>
                <a:gd name="T12" fmla="*/ 101 w 105"/>
                <a:gd name="T13" fmla="*/ 22 h 90"/>
                <a:gd name="T14" fmla="*/ 28 w 105"/>
                <a:gd name="T15" fmla="*/ 22 h 90"/>
                <a:gd name="T16" fmla="*/ 28 w 105"/>
                <a:gd name="T17" fmla="*/ 42 h 90"/>
                <a:gd name="T18" fmla="*/ 51 w 105"/>
                <a:gd name="T19" fmla="*/ 42 h 90"/>
                <a:gd name="T20" fmla="*/ 52 w 105"/>
                <a:gd name="T21" fmla="*/ 27 h 90"/>
                <a:gd name="T22" fmla="*/ 51 w 105"/>
                <a:gd name="T23" fmla="*/ 23 h 90"/>
                <a:gd name="T24" fmla="*/ 66 w 105"/>
                <a:gd name="T25" fmla="*/ 28 h 90"/>
                <a:gd name="T26" fmla="*/ 66 w 105"/>
                <a:gd name="T27" fmla="*/ 29 h 90"/>
                <a:gd name="T28" fmla="*/ 62 w 105"/>
                <a:gd name="T29" fmla="*/ 31 h 90"/>
                <a:gd name="T30" fmla="*/ 62 w 105"/>
                <a:gd name="T31" fmla="*/ 42 h 90"/>
                <a:gd name="T32" fmla="*/ 81 w 105"/>
                <a:gd name="T33" fmla="*/ 42 h 90"/>
                <a:gd name="T34" fmla="*/ 88 w 105"/>
                <a:gd name="T35" fmla="*/ 36 h 90"/>
                <a:gd name="T36" fmla="*/ 89 w 105"/>
                <a:gd name="T37" fmla="*/ 36 h 90"/>
                <a:gd name="T38" fmla="*/ 99 w 105"/>
                <a:gd name="T39" fmla="*/ 43 h 90"/>
                <a:gd name="T40" fmla="*/ 99 w 105"/>
                <a:gd name="T41" fmla="*/ 44 h 90"/>
                <a:gd name="T42" fmla="*/ 64 w 105"/>
                <a:gd name="T43" fmla="*/ 44 h 90"/>
                <a:gd name="T44" fmla="*/ 78 w 105"/>
                <a:gd name="T45" fmla="*/ 68 h 90"/>
                <a:gd name="T46" fmla="*/ 105 w 105"/>
                <a:gd name="T47" fmla="*/ 81 h 90"/>
                <a:gd name="T48" fmla="*/ 104 w 105"/>
                <a:gd name="T49" fmla="*/ 82 h 90"/>
                <a:gd name="T50" fmla="*/ 87 w 105"/>
                <a:gd name="T51" fmla="*/ 90 h 90"/>
                <a:gd name="T52" fmla="*/ 70 w 105"/>
                <a:gd name="T53" fmla="*/ 72 h 90"/>
                <a:gd name="T54" fmla="*/ 62 w 105"/>
                <a:gd name="T55" fmla="*/ 51 h 90"/>
                <a:gd name="T56" fmla="*/ 48 w 105"/>
                <a:gd name="T57" fmla="*/ 76 h 90"/>
                <a:gd name="T58" fmla="*/ 18 w 105"/>
                <a:gd name="T59" fmla="*/ 90 h 90"/>
                <a:gd name="T60" fmla="*/ 18 w 105"/>
                <a:gd name="T61" fmla="*/ 88 h 90"/>
                <a:gd name="T62" fmla="*/ 42 w 105"/>
                <a:gd name="T63" fmla="*/ 71 h 90"/>
                <a:gd name="T64" fmla="*/ 51 w 105"/>
                <a:gd name="T65" fmla="*/ 49 h 90"/>
                <a:gd name="T66" fmla="*/ 51 w 105"/>
                <a:gd name="T67" fmla="*/ 44 h 90"/>
                <a:gd name="T68" fmla="*/ 30 w 105"/>
                <a:gd name="T69" fmla="*/ 44 h 90"/>
                <a:gd name="T70" fmla="*/ 29 w 105"/>
                <a:gd name="T71" fmla="*/ 46 h 90"/>
                <a:gd name="T72" fmla="*/ 28 w 105"/>
                <a:gd name="T73" fmla="*/ 45 h 90"/>
                <a:gd name="T74" fmla="*/ 22 w 105"/>
                <a:gd name="T75" fmla="*/ 68 h 90"/>
                <a:gd name="T76" fmla="*/ 0 w 105"/>
                <a:gd name="T77" fmla="*/ 88 h 90"/>
                <a:gd name="T78" fmla="*/ 0 w 105"/>
                <a:gd name="T79" fmla="*/ 86 h 90"/>
                <a:gd name="T80" fmla="*/ 13 w 105"/>
                <a:gd name="T81" fmla="*/ 65 h 90"/>
                <a:gd name="T82" fmla="*/ 17 w 105"/>
                <a:gd name="T83" fmla="*/ 45 h 90"/>
                <a:gd name="T84" fmla="*/ 17 w 105"/>
                <a:gd name="T85" fmla="*/ 13 h 90"/>
                <a:gd name="T86" fmla="*/ 45 w 105"/>
                <a:gd name="T87" fmla="*/ 0 h 90"/>
                <a:gd name="T88" fmla="*/ 58 w 105"/>
                <a:gd name="T89" fmla="*/ 5 h 90"/>
                <a:gd name="T90" fmla="*/ 65 w 105"/>
                <a:gd name="T91" fmla="*/ 12 h 90"/>
                <a:gd name="T92" fmla="*/ 60 w 105"/>
                <a:gd name="T93" fmla="*/ 18 h 90"/>
                <a:gd name="T94" fmla="*/ 53 w 105"/>
                <a:gd name="T95" fmla="*/ 16 h 90"/>
                <a:gd name="T96" fmla="*/ 51 w 105"/>
                <a:gd name="T97" fmla="*/ 10 h 90"/>
                <a:gd name="T98" fmla="*/ 44 w 105"/>
                <a:gd name="T99" fmla="*/ 2 h 90"/>
                <a:gd name="T100" fmla="*/ 45 w 105"/>
                <a:gd name="T10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5" h="90">
                  <a:moveTo>
                    <a:pt x="17" y="13"/>
                  </a:moveTo>
                  <a:cubicBezTo>
                    <a:pt x="27" y="20"/>
                    <a:pt x="27" y="20"/>
                    <a:pt x="27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101" y="21"/>
                    <a:pt x="101" y="21"/>
                    <a:pt x="101" y="21"/>
                  </a:cubicBezTo>
                  <a:cubicBezTo>
                    <a:pt x="101" y="22"/>
                    <a:pt x="101" y="22"/>
                    <a:pt x="101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2" y="31"/>
                    <a:pt x="62" y="31"/>
                    <a:pt x="62" y="31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9" y="36"/>
                    <a:pt x="89" y="36"/>
                    <a:pt x="89" y="36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9" y="44"/>
                    <a:pt x="99" y="44"/>
                    <a:pt x="99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6" y="54"/>
                    <a:pt x="71" y="61"/>
                    <a:pt x="78" y="68"/>
                  </a:cubicBezTo>
                  <a:cubicBezTo>
                    <a:pt x="85" y="74"/>
                    <a:pt x="94" y="78"/>
                    <a:pt x="105" y="81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96" y="83"/>
                    <a:pt x="91" y="85"/>
                    <a:pt x="87" y="90"/>
                  </a:cubicBezTo>
                  <a:cubicBezTo>
                    <a:pt x="79" y="84"/>
                    <a:pt x="74" y="78"/>
                    <a:pt x="70" y="72"/>
                  </a:cubicBezTo>
                  <a:cubicBezTo>
                    <a:pt x="66" y="66"/>
                    <a:pt x="63" y="59"/>
                    <a:pt x="62" y="51"/>
                  </a:cubicBezTo>
                  <a:cubicBezTo>
                    <a:pt x="59" y="60"/>
                    <a:pt x="55" y="69"/>
                    <a:pt x="48" y="76"/>
                  </a:cubicBezTo>
                  <a:cubicBezTo>
                    <a:pt x="42" y="83"/>
                    <a:pt x="32" y="88"/>
                    <a:pt x="18" y="90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30" y="83"/>
                    <a:pt x="38" y="77"/>
                    <a:pt x="42" y="71"/>
                  </a:cubicBezTo>
                  <a:cubicBezTo>
                    <a:pt x="47" y="64"/>
                    <a:pt x="50" y="56"/>
                    <a:pt x="51" y="49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7" y="53"/>
                    <a:pt x="25" y="61"/>
                    <a:pt x="22" y="68"/>
                  </a:cubicBezTo>
                  <a:cubicBezTo>
                    <a:pt x="18" y="76"/>
                    <a:pt x="11" y="82"/>
                    <a:pt x="0" y="88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6" y="78"/>
                    <a:pt x="11" y="71"/>
                    <a:pt x="13" y="65"/>
                  </a:cubicBezTo>
                  <a:cubicBezTo>
                    <a:pt x="15" y="58"/>
                    <a:pt x="16" y="51"/>
                    <a:pt x="17" y="45"/>
                  </a:cubicBezTo>
                  <a:lnTo>
                    <a:pt x="17" y="13"/>
                  </a:lnTo>
                  <a:close/>
                  <a:moveTo>
                    <a:pt x="45" y="0"/>
                  </a:moveTo>
                  <a:cubicBezTo>
                    <a:pt x="50" y="2"/>
                    <a:pt x="55" y="4"/>
                    <a:pt x="58" y="5"/>
                  </a:cubicBezTo>
                  <a:cubicBezTo>
                    <a:pt x="62" y="7"/>
                    <a:pt x="64" y="9"/>
                    <a:pt x="65" y="12"/>
                  </a:cubicBezTo>
                  <a:cubicBezTo>
                    <a:pt x="65" y="14"/>
                    <a:pt x="63" y="17"/>
                    <a:pt x="60" y="18"/>
                  </a:cubicBezTo>
                  <a:cubicBezTo>
                    <a:pt x="56" y="20"/>
                    <a:pt x="54" y="19"/>
                    <a:pt x="53" y="16"/>
                  </a:cubicBezTo>
                  <a:cubicBezTo>
                    <a:pt x="53" y="14"/>
                    <a:pt x="52" y="13"/>
                    <a:pt x="51" y="10"/>
                  </a:cubicBezTo>
                  <a:cubicBezTo>
                    <a:pt x="50" y="8"/>
                    <a:pt x="48" y="5"/>
                    <a:pt x="44" y="2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6" name="Freeform 47"/>
            <p:cNvSpPr>
              <a:spLocks noEditPoints="1"/>
            </p:cNvSpPr>
            <p:nvPr/>
          </p:nvSpPr>
          <p:spPr bwMode="auto">
            <a:xfrm>
              <a:off x="2457" y="1846"/>
              <a:ext cx="244" cy="215"/>
            </a:xfrm>
            <a:custGeom>
              <a:avLst/>
              <a:gdLst>
                <a:gd name="T0" fmla="*/ 25 w 103"/>
                <a:gd name="T1" fmla="*/ 60 h 90"/>
                <a:gd name="T2" fmla="*/ 25 w 103"/>
                <a:gd name="T3" fmla="*/ 73 h 90"/>
                <a:gd name="T4" fmla="*/ 13 w 103"/>
                <a:gd name="T5" fmla="*/ 76 h 90"/>
                <a:gd name="T6" fmla="*/ 15 w 103"/>
                <a:gd name="T7" fmla="*/ 60 h 90"/>
                <a:gd name="T8" fmla="*/ 15 w 103"/>
                <a:gd name="T9" fmla="*/ 40 h 90"/>
                <a:gd name="T10" fmla="*/ 14 w 103"/>
                <a:gd name="T11" fmla="*/ 31 h 90"/>
                <a:gd name="T12" fmla="*/ 25 w 103"/>
                <a:gd name="T13" fmla="*/ 36 h 90"/>
                <a:gd name="T14" fmla="*/ 45 w 103"/>
                <a:gd name="T15" fmla="*/ 36 h 90"/>
                <a:gd name="T16" fmla="*/ 45 w 103"/>
                <a:gd name="T17" fmla="*/ 27 h 90"/>
                <a:gd name="T18" fmla="*/ 45 w 103"/>
                <a:gd name="T19" fmla="*/ 22 h 90"/>
                <a:gd name="T20" fmla="*/ 5 w 103"/>
                <a:gd name="T21" fmla="*/ 22 h 90"/>
                <a:gd name="T22" fmla="*/ 4 w 103"/>
                <a:gd name="T23" fmla="*/ 23 h 90"/>
                <a:gd name="T24" fmla="*/ 0 w 103"/>
                <a:gd name="T25" fmla="*/ 20 h 90"/>
                <a:gd name="T26" fmla="*/ 83 w 103"/>
                <a:gd name="T27" fmla="*/ 20 h 90"/>
                <a:gd name="T28" fmla="*/ 91 w 103"/>
                <a:gd name="T29" fmla="*/ 12 h 90"/>
                <a:gd name="T30" fmla="*/ 92 w 103"/>
                <a:gd name="T31" fmla="*/ 12 h 90"/>
                <a:gd name="T32" fmla="*/ 103 w 103"/>
                <a:gd name="T33" fmla="*/ 21 h 90"/>
                <a:gd name="T34" fmla="*/ 103 w 103"/>
                <a:gd name="T35" fmla="*/ 22 h 90"/>
                <a:gd name="T36" fmla="*/ 55 w 103"/>
                <a:gd name="T37" fmla="*/ 22 h 90"/>
                <a:gd name="T38" fmla="*/ 55 w 103"/>
                <a:gd name="T39" fmla="*/ 36 h 90"/>
                <a:gd name="T40" fmla="*/ 75 w 103"/>
                <a:gd name="T41" fmla="*/ 36 h 90"/>
                <a:gd name="T42" fmla="*/ 79 w 103"/>
                <a:gd name="T43" fmla="*/ 31 h 90"/>
                <a:gd name="T44" fmla="*/ 81 w 103"/>
                <a:gd name="T45" fmla="*/ 31 h 90"/>
                <a:gd name="T46" fmla="*/ 91 w 103"/>
                <a:gd name="T47" fmla="*/ 36 h 90"/>
                <a:gd name="T48" fmla="*/ 91 w 103"/>
                <a:gd name="T49" fmla="*/ 37 h 90"/>
                <a:gd name="T50" fmla="*/ 85 w 103"/>
                <a:gd name="T51" fmla="*/ 42 h 90"/>
                <a:gd name="T52" fmla="*/ 85 w 103"/>
                <a:gd name="T53" fmla="*/ 57 h 90"/>
                <a:gd name="T54" fmla="*/ 85 w 103"/>
                <a:gd name="T55" fmla="*/ 69 h 90"/>
                <a:gd name="T56" fmla="*/ 72 w 103"/>
                <a:gd name="T57" fmla="*/ 78 h 90"/>
                <a:gd name="T58" fmla="*/ 58 w 103"/>
                <a:gd name="T59" fmla="*/ 68 h 90"/>
                <a:gd name="T60" fmla="*/ 58 w 103"/>
                <a:gd name="T61" fmla="*/ 67 h 90"/>
                <a:gd name="T62" fmla="*/ 75 w 103"/>
                <a:gd name="T63" fmla="*/ 64 h 90"/>
                <a:gd name="T64" fmla="*/ 75 w 103"/>
                <a:gd name="T65" fmla="*/ 38 h 90"/>
                <a:gd name="T66" fmla="*/ 55 w 103"/>
                <a:gd name="T67" fmla="*/ 38 h 90"/>
                <a:gd name="T68" fmla="*/ 55 w 103"/>
                <a:gd name="T69" fmla="*/ 67 h 90"/>
                <a:gd name="T70" fmla="*/ 55 w 103"/>
                <a:gd name="T71" fmla="*/ 85 h 90"/>
                <a:gd name="T72" fmla="*/ 43 w 103"/>
                <a:gd name="T73" fmla="*/ 90 h 90"/>
                <a:gd name="T74" fmla="*/ 45 w 103"/>
                <a:gd name="T75" fmla="*/ 67 h 90"/>
                <a:gd name="T76" fmla="*/ 45 w 103"/>
                <a:gd name="T77" fmla="*/ 38 h 90"/>
                <a:gd name="T78" fmla="*/ 25 w 103"/>
                <a:gd name="T79" fmla="*/ 38 h 90"/>
                <a:gd name="T80" fmla="*/ 25 w 103"/>
                <a:gd name="T81" fmla="*/ 60 h 90"/>
                <a:gd name="T82" fmla="*/ 37 w 103"/>
                <a:gd name="T83" fmla="*/ 0 h 90"/>
                <a:gd name="T84" fmla="*/ 51 w 103"/>
                <a:gd name="T85" fmla="*/ 5 h 90"/>
                <a:gd name="T86" fmla="*/ 59 w 103"/>
                <a:gd name="T87" fmla="*/ 10 h 90"/>
                <a:gd name="T88" fmla="*/ 54 w 103"/>
                <a:gd name="T89" fmla="*/ 18 h 90"/>
                <a:gd name="T90" fmla="*/ 46 w 103"/>
                <a:gd name="T91" fmla="*/ 15 h 90"/>
                <a:gd name="T92" fmla="*/ 44 w 103"/>
                <a:gd name="T93" fmla="*/ 9 h 90"/>
                <a:gd name="T94" fmla="*/ 37 w 103"/>
                <a:gd name="T95" fmla="*/ 2 h 90"/>
                <a:gd name="T96" fmla="*/ 37 w 103"/>
                <a:gd name="T9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3" h="90">
                  <a:moveTo>
                    <a:pt x="25" y="60"/>
                  </a:moveTo>
                  <a:cubicBezTo>
                    <a:pt x="25" y="73"/>
                    <a:pt x="25" y="73"/>
                    <a:pt x="25" y="73"/>
                  </a:cubicBezTo>
                  <a:cubicBezTo>
                    <a:pt x="22" y="75"/>
                    <a:pt x="18" y="75"/>
                    <a:pt x="13" y="76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75" y="36"/>
                    <a:pt x="75" y="36"/>
                    <a:pt x="75" y="36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91" y="36"/>
                    <a:pt x="91" y="36"/>
                    <a:pt x="91" y="36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5" y="69"/>
                    <a:pt x="85" y="69"/>
                    <a:pt x="85" y="69"/>
                  </a:cubicBezTo>
                  <a:cubicBezTo>
                    <a:pt x="85" y="73"/>
                    <a:pt x="81" y="77"/>
                    <a:pt x="72" y="78"/>
                  </a:cubicBezTo>
                  <a:cubicBezTo>
                    <a:pt x="72" y="75"/>
                    <a:pt x="68" y="71"/>
                    <a:pt x="58" y="68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69" y="69"/>
                    <a:pt x="75" y="68"/>
                    <a:pt x="75" y="64"/>
                  </a:cubicBezTo>
                  <a:cubicBezTo>
                    <a:pt x="75" y="38"/>
                    <a:pt x="75" y="38"/>
                    <a:pt x="75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85"/>
                    <a:pt x="55" y="85"/>
                    <a:pt x="55" y="85"/>
                  </a:cubicBezTo>
                  <a:cubicBezTo>
                    <a:pt x="53" y="87"/>
                    <a:pt x="49" y="89"/>
                    <a:pt x="43" y="90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25" y="38"/>
                    <a:pt x="25" y="38"/>
                    <a:pt x="25" y="38"/>
                  </a:cubicBezTo>
                  <a:lnTo>
                    <a:pt x="25" y="60"/>
                  </a:lnTo>
                  <a:close/>
                  <a:moveTo>
                    <a:pt x="37" y="0"/>
                  </a:moveTo>
                  <a:cubicBezTo>
                    <a:pt x="43" y="1"/>
                    <a:pt x="47" y="3"/>
                    <a:pt x="51" y="5"/>
                  </a:cubicBezTo>
                  <a:cubicBezTo>
                    <a:pt x="55" y="6"/>
                    <a:pt x="58" y="8"/>
                    <a:pt x="59" y="10"/>
                  </a:cubicBezTo>
                  <a:cubicBezTo>
                    <a:pt x="60" y="13"/>
                    <a:pt x="58" y="16"/>
                    <a:pt x="54" y="18"/>
                  </a:cubicBezTo>
                  <a:cubicBezTo>
                    <a:pt x="50" y="20"/>
                    <a:pt x="48" y="19"/>
                    <a:pt x="46" y="15"/>
                  </a:cubicBezTo>
                  <a:cubicBezTo>
                    <a:pt x="46" y="13"/>
                    <a:pt x="45" y="11"/>
                    <a:pt x="44" y="9"/>
                  </a:cubicBezTo>
                  <a:cubicBezTo>
                    <a:pt x="43" y="7"/>
                    <a:pt x="41" y="4"/>
                    <a:pt x="37" y="2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7" name="Freeform 48"/>
            <p:cNvSpPr>
              <a:spLocks/>
            </p:cNvSpPr>
            <p:nvPr/>
          </p:nvSpPr>
          <p:spPr bwMode="auto">
            <a:xfrm>
              <a:off x="2720" y="1846"/>
              <a:ext cx="251" cy="212"/>
            </a:xfrm>
            <a:custGeom>
              <a:avLst/>
              <a:gdLst>
                <a:gd name="T0" fmla="*/ 51 w 106"/>
                <a:gd name="T1" fmla="*/ 13 h 89"/>
                <a:gd name="T2" fmla="*/ 49 w 106"/>
                <a:gd name="T3" fmla="*/ 14 h 89"/>
                <a:gd name="T4" fmla="*/ 44 w 106"/>
                <a:gd name="T5" fmla="*/ 15 h 89"/>
                <a:gd name="T6" fmla="*/ 22 w 106"/>
                <a:gd name="T7" fmla="*/ 41 h 89"/>
                <a:gd name="T8" fmla="*/ 66 w 106"/>
                <a:gd name="T9" fmla="*/ 41 h 89"/>
                <a:gd name="T10" fmla="*/ 70 w 106"/>
                <a:gd name="T11" fmla="*/ 36 h 89"/>
                <a:gd name="T12" fmla="*/ 71 w 106"/>
                <a:gd name="T13" fmla="*/ 36 h 89"/>
                <a:gd name="T14" fmla="*/ 80 w 106"/>
                <a:gd name="T15" fmla="*/ 41 h 89"/>
                <a:gd name="T16" fmla="*/ 59 w 106"/>
                <a:gd name="T17" fmla="*/ 11 h 89"/>
                <a:gd name="T18" fmla="*/ 56 w 106"/>
                <a:gd name="T19" fmla="*/ 0 h 89"/>
                <a:gd name="T20" fmla="*/ 69 w 106"/>
                <a:gd name="T21" fmla="*/ 4 h 89"/>
                <a:gd name="T22" fmla="*/ 69 w 106"/>
                <a:gd name="T23" fmla="*/ 5 h 89"/>
                <a:gd name="T24" fmla="*/ 63 w 106"/>
                <a:gd name="T25" fmla="*/ 8 h 89"/>
                <a:gd name="T26" fmla="*/ 76 w 106"/>
                <a:gd name="T27" fmla="*/ 26 h 89"/>
                <a:gd name="T28" fmla="*/ 106 w 106"/>
                <a:gd name="T29" fmla="*/ 39 h 89"/>
                <a:gd name="T30" fmla="*/ 106 w 106"/>
                <a:gd name="T31" fmla="*/ 40 h 89"/>
                <a:gd name="T32" fmla="*/ 89 w 106"/>
                <a:gd name="T33" fmla="*/ 46 h 89"/>
                <a:gd name="T34" fmla="*/ 82 w 106"/>
                <a:gd name="T35" fmla="*/ 42 h 89"/>
                <a:gd name="T36" fmla="*/ 82 w 106"/>
                <a:gd name="T37" fmla="*/ 42 h 89"/>
                <a:gd name="T38" fmla="*/ 77 w 106"/>
                <a:gd name="T39" fmla="*/ 46 h 89"/>
                <a:gd name="T40" fmla="*/ 77 w 106"/>
                <a:gd name="T41" fmla="*/ 62 h 89"/>
                <a:gd name="T42" fmla="*/ 57 w 106"/>
                <a:gd name="T43" fmla="*/ 87 h 89"/>
                <a:gd name="T44" fmla="*/ 42 w 106"/>
                <a:gd name="T45" fmla="*/ 76 h 89"/>
                <a:gd name="T46" fmla="*/ 42 w 106"/>
                <a:gd name="T47" fmla="*/ 75 h 89"/>
                <a:gd name="T48" fmla="*/ 63 w 106"/>
                <a:gd name="T49" fmla="*/ 72 h 89"/>
                <a:gd name="T50" fmla="*/ 66 w 106"/>
                <a:gd name="T51" fmla="*/ 52 h 89"/>
                <a:gd name="T52" fmla="*/ 66 w 106"/>
                <a:gd name="T53" fmla="*/ 43 h 89"/>
                <a:gd name="T54" fmla="*/ 49 w 106"/>
                <a:gd name="T55" fmla="*/ 43 h 89"/>
                <a:gd name="T56" fmla="*/ 38 w 106"/>
                <a:gd name="T57" fmla="*/ 71 h 89"/>
                <a:gd name="T58" fmla="*/ 2 w 106"/>
                <a:gd name="T59" fmla="*/ 89 h 89"/>
                <a:gd name="T60" fmla="*/ 1 w 106"/>
                <a:gd name="T61" fmla="*/ 87 h 89"/>
                <a:gd name="T62" fmla="*/ 30 w 106"/>
                <a:gd name="T63" fmla="*/ 68 h 89"/>
                <a:gd name="T64" fmla="*/ 37 w 106"/>
                <a:gd name="T65" fmla="*/ 43 h 89"/>
                <a:gd name="T66" fmla="*/ 25 w 106"/>
                <a:gd name="T67" fmla="*/ 43 h 89"/>
                <a:gd name="T68" fmla="*/ 23 w 106"/>
                <a:gd name="T69" fmla="*/ 44 h 89"/>
                <a:gd name="T70" fmla="*/ 21 w 106"/>
                <a:gd name="T71" fmla="*/ 42 h 89"/>
                <a:gd name="T72" fmla="*/ 1 w 106"/>
                <a:gd name="T73" fmla="*/ 53 h 89"/>
                <a:gd name="T74" fmla="*/ 0 w 106"/>
                <a:gd name="T75" fmla="*/ 52 h 89"/>
                <a:gd name="T76" fmla="*/ 20 w 106"/>
                <a:gd name="T77" fmla="*/ 32 h 89"/>
                <a:gd name="T78" fmla="*/ 35 w 106"/>
                <a:gd name="T79" fmla="*/ 5 h 89"/>
                <a:gd name="T80" fmla="*/ 51 w 106"/>
                <a:gd name="T81" fmla="*/ 1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6" h="89">
                  <a:moveTo>
                    <a:pt x="51" y="13"/>
                  </a:moveTo>
                  <a:cubicBezTo>
                    <a:pt x="49" y="14"/>
                    <a:pt x="49" y="14"/>
                    <a:pt x="49" y="14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38" y="25"/>
                    <a:pt x="31" y="34"/>
                    <a:pt x="22" y="41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68" y="31"/>
                    <a:pt x="61" y="21"/>
                    <a:pt x="59" y="11"/>
                  </a:cubicBezTo>
                  <a:cubicBezTo>
                    <a:pt x="58" y="8"/>
                    <a:pt x="57" y="4"/>
                    <a:pt x="56" y="0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4" y="14"/>
                    <a:pt x="68" y="20"/>
                    <a:pt x="76" y="26"/>
                  </a:cubicBezTo>
                  <a:cubicBezTo>
                    <a:pt x="84" y="32"/>
                    <a:pt x="94" y="36"/>
                    <a:pt x="106" y="39"/>
                  </a:cubicBezTo>
                  <a:cubicBezTo>
                    <a:pt x="106" y="40"/>
                    <a:pt x="106" y="40"/>
                    <a:pt x="106" y="40"/>
                  </a:cubicBezTo>
                  <a:cubicBezTo>
                    <a:pt x="98" y="41"/>
                    <a:pt x="92" y="43"/>
                    <a:pt x="89" y="46"/>
                  </a:cubicBezTo>
                  <a:cubicBezTo>
                    <a:pt x="87" y="45"/>
                    <a:pt x="84" y="43"/>
                    <a:pt x="82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7" y="62"/>
                    <a:pt x="77" y="62"/>
                    <a:pt x="77" y="62"/>
                  </a:cubicBezTo>
                  <a:cubicBezTo>
                    <a:pt x="77" y="78"/>
                    <a:pt x="71" y="86"/>
                    <a:pt x="57" y="87"/>
                  </a:cubicBezTo>
                  <a:cubicBezTo>
                    <a:pt x="56" y="82"/>
                    <a:pt x="51" y="78"/>
                    <a:pt x="42" y="76"/>
                  </a:cubicBezTo>
                  <a:cubicBezTo>
                    <a:pt x="42" y="75"/>
                    <a:pt x="42" y="75"/>
                    <a:pt x="42" y="75"/>
                  </a:cubicBezTo>
                  <a:cubicBezTo>
                    <a:pt x="54" y="78"/>
                    <a:pt x="61" y="77"/>
                    <a:pt x="63" y="72"/>
                  </a:cubicBezTo>
                  <a:cubicBezTo>
                    <a:pt x="66" y="68"/>
                    <a:pt x="67" y="61"/>
                    <a:pt x="66" y="52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52"/>
                    <a:pt x="45" y="62"/>
                    <a:pt x="38" y="71"/>
                  </a:cubicBezTo>
                  <a:cubicBezTo>
                    <a:pt x="31" y="80"/>
                    <a:pt x="19" y="86"/>
                    <a:pt x="2" y="89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6" y="83"/>
                    <a:pt x="25" y="76"/>
                    <a:pt x="30" y="68"/>
                  </a:cubicBezTo>
                  <a:cubicBezTo>
                    <a:pt x="35" y="59"/>
                    <a:pt x="37" y="51"/>
                    <a:pt x="37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15" y="47"/>
                    <a:pt x="8" y="50"/>
                    <a:pt x="1" y="53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8" y="47"/>
                    <a:pt x="14" y="41"/>
                    <a:pt x="20" y="32"/>
                  </a:cubicBezTo>
                  <a:cubicBezTo>
                    <a:pt x="26" y="24"/>
                    <a:pt x="31" y="15"/>
                    <a:pt x="35" y="5"/>
                  </a:cubicBezTo>
                  <a:lnTo>
                    <a:pt x="51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8" name="Freeform 49"/>
            <p:cNvSpPr>
              <a:spLocks noEditPoints="1"/>
            </p:cNvSpPr>
            <p:nvPr/>
          </p:nvSpPr>
          <p:spPr bwMode="auto">
            <a:xfrm>
              <a:off x="2980" y="1849"/>
              <a:ext cx="256" cy="214"/>
            </a:xfrm>
            <a:custGeom>
              <a:avLst/>
              <a:gdLst>
                <a:gd name="T0" fmla="*/ 30 w 108"/>
                <a:gd name="T1" fmla="*/ 48 h 90"/>
                <a:gd name="T2" fmla="*/ 30 w 108"/>
                <a:gd name="T3" fmla="*/ 73 h 90"/>
                <a:gd name="T4" fmla="*/ 30 w 108"/>
                <a:gd name="T5" fmla="*/ 86 h 90"/>
                <a:gd name="T6" fmla="*/ 19 w 108"/>
                <a:gd name="T7" fmla="*/ 90 h 90"/>
                <a:gd name="T8" fmla="*/ 20 w 108"/>
                <a:gd name="T9" fmla="*/ 74 h 90"/>
                <a:gd name="T10" fmla="*/ 20 w 108"/>
                <a:gd name="T11" fmla="*/ 49 h 90"/>
                <a:gd name="T12" fmla="*/ 1 w 108"/>
                <a:gd name="T13" fmla="*/ 61 h 90"/>
                <a:gd name="T14" fmla="*/ 0 w 108"/>
                <a:gd name="T15" fmla="*/ 60 h 90"/>
                <a:gd name="T16" fmla="*/ 29 w 108"/>
                <a:gd name="T17" fmla="*/ 20 h 90"/>
                <a:gd name="T18" fmla="*/ 43 w 108"/>
                <a:gd name="T19" fmla="*/ 26 h 90"/>
                <a:gd name="T20" fmla="*/ 41 w 108"/>
                <a:gd name="T21" fmla="*/ 27 h 90"/>
                <a:gd name="T22" fmla="*/ 37 w 108"/>
                <a:gd name="T23" fmla="*/ 28 h 90"/>
                <a:gd name="T24" fmla="*/ 27 w 108"/>
                <a:gd name="T25" fmla="*/ 42 h 90"/>
                <a:gd name="T26" fmla="*/ 34 w 108"/>
                <a:gd name="T27" fmla="*/ 44 h 90"/>
                <a:gd name="T28" fmla="*/ 34 w 108"/>
                <a:gd name="T29" fmla="*/ 45 h 90"/>
                <a:gd name="T30" fmla="*/ 30 w 108"/>
                <a:gd name="T31" fmla="*/ 48 h 90"/>
                <a:gd name="T32" fmla="*/ 29 w 108"/>
                <a:gd name="T33" fmla="*/ 0 h 90"/>
                <a:gd name="T34" fmla="*/ 43 w 108"/>
                <a:gd name="T35" fmla="*/ 8 h 90"/>
                <a:gd name="T36" fmla="*/ 42 w 108"/>
                <a:gd name="T37" fmla="*/ 9 h 90"/>
                <a:gd name="T38" fmla="*/ 37 w 108"/>
                <a:gd name="T39" fmla="*/ 9 h 90"/>
                <a:gd name="T40" fmla="*/ 4 w 108"/>
                <a:gd name="T41" fmla="*/ 31 h 90"/>
                <a:gd name="T42" fmla="*/ 3 w 108"/>
                <a:gd name="T43" fmla="*/ 30 h 90"/>
                <a:gd name="T44" fmla="*/ 29 w 108"/>
                <a:gd name="T45" fmla="*/ 0 h 90"/>
                <a:gd name="T46" fmla="*/ 76 w 108"/>
                <a:gd name="T47" fmla="*/ 37 h 90"/>
                <a:gd name="T48" fmla="*/ 41 w 108"/>
                <a:gd name="T49" fmla="*/ 37 h 90"/>
                <a:gd name="T50" fmla="*/ 40 w 108"/>
                <a:gd name="T51" fmla="*/ 38 h 90"/>
                <a:gd name="T52" fmla="*/ 36 w 108"/>
                <a:gd name="T53" fmla="*/ 35 h 90"/>
                <a:gd name="T54" fmla="*/ 88 w 108"/>
                <a:gd name="T55" fmla="*/ 35 h 90"/>
                <a:gd name="T56" fmla="*/ 96 w 108"/>
                <a:gd name="T57" fmla="*/ 28 h 90"/>
                <a:gd name="T58" fmla="*/ 97 w 108"/>
                <a:gd name="T59" fmla="*/ 28 h 90"/>
                <a:gd name="T60" fmla="*/ 108 w 108"/>
                <a:gd name="T61" fmla="*/ 36 h 90"/>
                <a:gd name="T62" fmla="*/ 108 w 108"/>
                <a:gd name="T63" fmla="*/ 37 h 90"/>
                <a:gd name="T64" fmla="*/ 87 w 108"/>
                <a:gd name="T65" fmla="*/ 37 h 90"/>
                <a:gd name="T66" fmla="*/ 87 w 108"/>
                <a:gd name="T67" fmla="*/ 76 h 90"/>
                <a:gd name="T68" fmla="*/ 72 w 108"/>
                <a:gd name="T69" fmla="*/ 89 h 90"/>
                <a:gd name="T70" fmla="*/ 54 w 108"/>
                <a:gd name="T71" fmla="*/ 77 h 90"/>
                <a:gd name="T72" fmla="*/ 54 w 108"/>
                <a:gd name="T73" fmla="*/ 75 h 90"/>
                <a:gd name="T74" fmla="*/ 76 w 108"/>
                <a:gd name="T75" fmla="*/ 73 h 90"/>
                <a:gd name="T76" fmla="*/ 76 w 108"/>
                <a:gd name="T77" fmla="*/ 37 h 90"/>
                <a:gd name="T78" fmla="*/ 90 w 108"/>
                <a:gd name="T79" fmla="*/ 5 h 90"/>
                <a:gd name="T80" fmla="*/ 99 w 108"/>
                <a:gd name="T81" fmla="*/ 12 h 90"/>
                <a:gd name="T82" fmla="*/ 99 w 108"/>
                <a:gd name="T83" fmla="*/ 13 h 90"/>
                <a:gd name="T84" fmla="*/ 47 w 108"/>
                <a:gd name="T85" fmla="*/ 13 h 90"/>
                <a:gd name="T86" fmla="*/ 46 w 108"/>
                <a:gd name="T87" fmla="*/ 14 h 90"/>
                <a:gd name="T88" fmla="*/ 42 w 108"/>
                <a:gd name="T89" fmla="*/ 11 h 90"/>
                <a:gd name="T90" fmla="*/ 81 w 108"/>
                <a:gd name="T91" fmla="*/ 11 h 90"/>
                <a:gd name="T92" fmla="*/ 88 w 108"/>
                <a:gd name="T93" fmla="*/ 5 h 90"/>
                <a:gd name="T94" fmla="*/ 90 w 108"/>
                <a:gd name="T95" fmla="*/ 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8" h="90">
                  <a:moveTo>
                    <a:pt x="30" y="48"/>
                  </a:moveTo>
                  <a:cubicBezTo>
                    <a:pt x="30" y="73"/>
                    <a:pt x="30" y="73"/>
                    <a:pt x="30" y="73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27" y="88"/>
                    <a:pt x="24" y="89"/>
                    <a:pt x="19" y="90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14" y="54"/>
                    <a:pt x="8" y="58"/>
                    <a:pt x="1" y="61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1" y="52"/>
                    <a:pt x="21" y="39"/>
                    <a:pt x="29" y="20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4" y="33"/>
                    <a:pt x="31" y="38"/>
                    <a:pt x="27" y="42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45"/>
                    <a:pt x="34" y="45"/>
                    <a:pt x="34" y="45"/>
                  </a:cubicBezTo>
                  <a:lnTo>
                    <a:pt x="30" y="48"/>
                  </a:lnTo>
                  <a:close/>
                  <a:moveTo>
                    <a:pt x="29" y="0"/>
                  </a:moveTo>
                  <a:cubicBezTo>
                    <a:pt x="43" y="8"/>
                    <a:pt x="43" y="8"/>
                    <a:pt x="43" y="8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2" y="16"/>
                    <a:pt x="21" y="24"/>
                    <a:pt x="4" y="31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6" y="21"/>
                    <a:pt x="25" y="11"/>
                    <a:pt x="29" y="0"/>
                  </a:cubicBezTo>
                  <a:close/>
                  <a:moveTo>
                    <a:pt x="76" y="37"/>
                  </a:moveTo>
                  <a:cubicBezTo>
                    <a:pt x="41" y="37"/>
                    <a:pt x="41" y="37"/>
                    <a:pt x="41" y="37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87" y="37"/>
                    <a:pt x="87" y="37"/>
                    <a:pt x="87" y="37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7" y="84"/>
                    <a:pt x="82" y="88"/>
                    <a:pt x="72" y="89"/>
                  </a:cubicBezTo>
                  <a:cubicBezTo>
                    <a:pt x="72" y="85"/>
                    <a:pt x="66" y="80"/>
                    <a:pt x="54" y="77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69" y="78"/>
                    <a:pt x="76" y="77"/>
                    <a:pt x="76" y="73"/>
                  </a:cubicBezTo>
                  <a:lnTo>
                    <a:pt x="76" y="37"/>
                  </a:lnTo>
                  <a:close/>
                  <a:moveTo>
                    <a:pt x="90" y="5"/>
                  </a:moveTo>
                  <a:cubicBezTo>
                    <a:pt x="99" y="12"/>
                    <a:pt x="99" y="12"/>
                    <a:pt x="99" y="12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8" y="5"/>
                    <a:pt x="88" y="5"/>
                    <a:pt x="88" y="5"/>
                  </a:cubicBezTo>
                  <a:lnTo>
                    <a:pt x="9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909197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ChangeArrowheads="1"/>
          </p:cNvSpPr>
          <p:nvPr/>
        </p:nvSpPr>
        <p:spPr bwMode="auto">
          <a:xfrm>
            <a:off x="-8478" y="0"/>
            <a:ext cx="9906000" cy="692810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anchor="ctr"/>
          <a:lstStyle/>
          <a:p>
            <a:r>
              <a:rPr lang="zh-CN" altLang="en-US" sz="2400" b="1" dirty="0">
                <a:latin typeface="彩虹小标宋" panose="03000509000000000000" pitchFamily="65" charset="-122"/>
                <a:ea typeface="彩虹小标宋" panose="03000509000000000000" pitchFamily="65" charset="-122"/>
              </a:rPr>
              <a:t>三、单一窗口共享</a:t>
            </a:r>
            <a:r>
              <a:rPr lang="zh-CN" altLang="en-US" sz="2400" b="1" dirty="0" smtClean="0">
                <a:latin typeface="彩虹小标宋" panose="03000509000000000000" pitchFamily="65" charset="-122"/>
                <a:ea typeface="彩虹小标宋" panose="03000509000000000000" pitchFamily="65" charset="-122"/>
              </a:rPr>
              <a:t>盾</a:t>
            </a:r>
            <a:endParaRPr lang="zh-CN" altLang="en-US" sz="2400" b="1" dirty="0">
              <a:latin typeface="彩虹小标宋" panose="03000509000000000000" pitchFamily="65" charset="-122"/>
              <a:ea typeface="彩虹小标宋" panose="03000509000000000000" pitchFamily="65" charset="-122"/>
            </a:endParaRPr>
          </a:p>
        </p:txBody>
      </p:sp>
      <p:sp>
        <p:nvSpPr>
          <p:cNvPr id="8" name="灯片编号占位符 4"/>
          <p:cNvSpPr txBox="1">
            <a:spLocks noGrp="1" noChangeArrowheads="1"/>
          </p:cNvSpPr>
          <p:nvPr/>
        </p:nvSpPr>
        <p:spPr bwMode="auto">
          <a:xfrm>
            <a:off x="8023633" y="6356351"/>
            <a:ext cx="17335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fontAlgn="ctr" hangingPunct="0">
              <a:buClr>
                <a:srgbClr val="FF0000"/>
              </a:buClr>
              <a:buSzPct val="70000"/>
              <a:buFont typeface="Arial" charset="0"/>
              <a:buNone/>
            </a:pPr>
            <a:fld id="{A9C7AC96-D348-476E-8A8B-C8EEFB17A23D}" type="slidenum">
              <a:rPr lang="zh-CN" altLang="en-US" sz="1200">
                <a:solidFill>
                  <a:srgbClr val="8F9890"/>
                </a:solidFill>
                <a:ea typeface="微软雅黑" pitchFamily="34" charset="-122"/>
              </a:rPr>
              <a:pPr algn="r" eaLnBrk="0" fontAlgn="ctr" hangingPunct="0">
                <a:buClr>
                  <a:srgbClr val="FF0000"/>
                </a:buClr>
                <a:buSzPct val="70000"/>
                <a:buFont typeface="Arial" charset="0"/>
                <a:buNone/>
              </a:pPr>
              <a:t>12</a:t>
            </a:fld>
            <a:endParaRPr lang="zh-CN" altLang="en-US" sz="1200">
              <a:solidFill>
                <a:srgbClr val="8F9890"/>
              </a:solidFill>
              <a:ea typeface="微软雅黑" pitchFamily="34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16545" y="1032468"/>
            <a:ext cx="9640638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ts val="3000"/>
              </a:lnSpc>
            </a:pPr>
            <a:r>
              <a:rPr lang="zh-CN" altLang="en-US" sz="20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单一</a:t>
            </a:r>
            <a:r>
              <a:rPr lang="zh-CN" altLang="en-US" sz="2000" b="1" dirty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窗口共享</a:t>
            </a:r>
            <a:r>
              <a:rPr lang="zh-CN" altLang="en-US" sz="2000" b="1" dirty="0" smtClean="0">
                <a:solidFill>
                  <a:schemeClr val="accent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Arial" panose="020B0604020202020204" pitchFamily="34" charset="0"/>
              </a:rPr>
              <a:t>盾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  <a:sym typeface="Arial" panose="020B0604020202020204" pitchFamily="34" charset="0"/>
              </a:rPr>
              <a:t>由</a:t>
            </a:r>
            <a:r>
              <a:rPr lang="zh-CN" alt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  <a:sym typeface="Arial" panose="020B0604020202020204" pitchFamily="34" charset="0"/>
              </a:rPr>
              <a:t>建行与海关总署独家合作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  <a:sym typeface="Arial" panose="020B0604020202020204" pitchFamily="34" charset="0"/>
              </a:rPr>
              <a:t>，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是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企业线上提交</a:t>
            </a:r>
            <a:r>
              <a:rPr lang="zh-CN" altLang="en-US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报关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数据的</a:t>
            </a:r>
            <a:r>
              <a:rPr lang="zh-CN" altLang="en-US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第三代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介质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（前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两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代分别为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企业</a:t>
            </a:r>
            <a:r>
              <a:rPr lang="en-US" altLang="zh-CN" sz="1600" dirty="0">
                <a:latin typeface="微软雅黑" pitchFamily="34" charset="-122"/>
                <a:ea typeface="微软雅黑" pitchFamily="34" charset="-122"/>
              </a:rPr>
              <a:t>IC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卡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en-US" altLang="zh-CN" sz="1600" dirty="0" smtClean="0">
                <a:latin typeface="微软雅黑" pitchFamily="34" charset="-122"/>
                <a:ea typeface="微软雅黑" pitchFamily="34" charset="-122"/>
              </a:rPr>
              <a:t>USBKEY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；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可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通过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USB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接口连接电脑，也可通过音频接口或蓝牙连接智能手机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ts val="3000"/>
              </a:lnSpc>
            </a:pPr>
            <a:endParaRPr lang="en-US" altLang="zh-CN" sz="16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912105" y="2461623"/>
            <a:ext cx="7087664" cy="993421"/>
            <a:chOff x="844487" y="2102316"/>
            <a:chExt cx="7087664" cy="993421"/>
          </a:xfrm>
        </p:grpSpPr>
        <p:pic>
          <p:nvPicPr>
            <p:cNvPr id="13" name="图片 12" descr="C:\Users\ccb\AppData\Roaming\eSpace_Desktop\UserData\98788160\imagefiles\658B4E21-40C8-4504-98A8-1380062A6802.png"/>
            <p:cNvPicPr/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451" t="6273" r="11911" b="6273"/>
            <a:stretch/>
          </p:blipFill>
          <p:spPr bwMode="auto">
            <a:xfrm>
              <a:off x="7065605" y="2167466"/>
              <a:ext cx="866546" cy="928271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4" name="图片 13" descr="C:\Users\cqccb\AppData\Roaming\eSpace_Desktop\UserData\92879520\ReceiveFile\法人卡.jpg"/>
            <p:cNvPicPr/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4487" y="2157402"/>
              <a:ext cx="1471456" cy="91630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5" name="图片 14" descr="C:\Users\cqccb\AppData\Roaming\eSpace_Desktop\UserData\92879520\imagefiles\D3A93BA0-FE5E-4A63-87F9-01BC7FD14CAE.png"/>
            <p:cNvPicPr/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80021" y="2102316"/>
              <a:ext cx="1513106" cy="993421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" name="右箭头 15"/>
            <p:cNvSpPr/>
            <p:nvPr/>
          </p:nvSpPr>
          <p:spPr bwMode="auto">
            <a:xfrm>
              <a:off x="4101653" y="2461623"/>
              <a:ext cx="470347" cy="347676"/>
            </a:xfrm>
            <a:prstGeom prst="rightArrow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indent="285750" algn="ctr">
                <a:lnSpc>
                  <a:spcPts val="3000"/>
                </a:lnSpc>
                <a:buFont typeface="Wingdings" panose="05000000000000000000" pitchFamily="2" charset="2"/>
                <a:buChar char="p"/>
              </a:pPr>
              <a:endParaRPr lang="zh-CN" altLang="en-US" sz="1800" b="1" dirty="0" smtClean="0">
                <a:latin typeface="彩虹粗仿宋" panose="03000509000000000000" pitchFamily="65" charset="-122"/>
                <a:ea typeface="彩虹粗仿宋" panose="03000509000000000000" pitchFamily="65" charset="-122"/>
              </a:endParaRPr>
            </a:p>
          </p:txBody>
        </p:sp>
        <p:pic>
          <p:nvPicPr>
            <p:cNvPr id="17" name="图片 16" descr="C:\Users\cqccb\AppData\Roaming\eSpace_Desktop\UserData\92879520\ReceiveFile\盾.jpg"/>
            <p:cNvPicPr/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9724" t="25014" r="9341" b="31072"/>
            <a:stretch/>
          </p:blipFill>
          <p:spPr bwMode="auto">
            <a:xfrm>
              <a:off x="4781323" y="2266078"/>
              <a:ext cx="1443214" cy="773679"/>
            </a:xfrm>
            <a:prstGeom prst="rect">
              <a:avLst/>
            </a:prstGeom>
            <a:noFill/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19" name="右箭头 18"/>
            <p:cNvSpPr/>
            <p:nvPr/>
          </p:nvSpPr>
          <p:spPr bwMode="auto">
            <a:xfrm>
              <a:off x="6406165" y="2461623"/>
              <a:ext cx="470347" cy="347676"/>
            </a:xfrm>
            <a:prstGeom prst="rightArrow">
              <a:avLst/>
            </a:prstGeom>
            <a:solidFill>
              <a:schemeClr val="accent2"/>
            </a:solidFill>
            <a:ln w="19050">
              <a:noFill/>
              <a:miter lim="800000"/>
              <a:headEnd/>
              <a:tailEnd/>
            </a:ln>
          </p:spPr>
          <p:txBody>
            <a:bodyPr wrap="square" rtlCol="0" anchor="ctr">
              <a:spAutoFit/>
            </a:bodyPr>
            <a:lstStyle/>
            <a:p>
              <a:pPr indent="285750" algn="ctr">
                <a:lnSpc>
                  <a:spcPts val="3000"/>
                </a:lnSpc>
                <a:buFont typeface="Wingdings" panose="05000000000000000000" pitchFamily="2" charset="2"/>
                <a:buChar char="p"/>
              </a:pPr>
              <a:endParaRPr lang="zh-CN" altLang="en-US" sz="1800" b="1" dirty="0" smtClean="0">
                <a:latin typeface="彩虹粗仿宋" panose="03000509000000000000" pitchFamily="65" charset="-122"/>
                <a:ea typeface="彩虹粗仿宋" panose="03000509000000000000" pitchFamily="65" charset="-122"/>
              </a:endParaRPr>
            </a:p>
          </p:txBody>
        </p:sp>
      </p:grpSp>
      <p:sp>
        <p:nvSpPr>
          <p:cNvPr id="3" name="矩形 2"/>
          <p:cNvSpPr/>
          <p:nvPr/>
        </p:nvSpPr>
        <p:spPr>
          <a:xfrm>
            <a:off x="281593" y="3612202"/>
            <a:ext cx="9292065" cy="27853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ts val="3000"/>
              </a:lnSpc>
              <a:buFont typeface="Wingdings" pitchFamily="2" charset="2"/>
              <a:buChar char="p"/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进出口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企业可使用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“共享盾”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登录“国际贸易单一窗口”、“互联网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+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海关”等渠道办理海关业务，也可登录建行企业网银、企业手机银行等渠道办理金融业务，实现</a:t>
            </a:r>
            <a:r>
              <a:rPr lang="zh-CN" alt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“一盾两用”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ts val="3000"/>
              </a:lnSpc>
              <a:buFont typeface="Wingdings" pitchFamily="2" charset="2"/>
              <a:buChar char="p"/>
            </a:pP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ts val="3000"/>
              </a:lnSpc>
              <a:buFont typeface="Wingdings" pitchFamily="2" charset="2"/>
              <a:buChar char="p"/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目前海关在建行设有</a:t>
            </a:r>
            <a:r>
              <a:rPr lang="en-US" altLang="zh-CN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个代办点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沙坪坝、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高新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区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营业部、两江、渝北、观音桥、杨家坪、巴南、</a:t>
            </a:r>
            <a:r>
              <a:rPr lang="zh-CN" altLang="zh-CN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涪陵、江津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），企业可通过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建行代办点申领、维护“共享盾”介质，</a:t>
            </a:r>
            <a:r>
              <a:rPr lang="zh-CN" altLang="en-US" b="1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不必跑到</a:t>
            </a:r>
            <a:r>
              <a:rPr lang="zh-CN" altLang="en-US" b="1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海关办理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，企业操作便利性大幅提高。</a:t>
            </a:r>
          </a:p>
        </p:txBody>
      </p:sp>
      <p:grpSp>
        <p:nvGrpSpPr>
          <p:cNvPr id="18" name="Group 4"/>
          <p:cNvGrpSpPr>
            <a:grpSpLocks noChangeAspect="1"/>
          </p:cNvGrpSpPr>
          <p:nvPr/>
        </p:nvGrpSpPr>
        <p:grpSpPr bwMode="auto">
          <a:xfrm>
            <a:off x="7662309" y="95068"/>
            <a:ext cx="2102046" cy="565041"/>
            <a:chOff x="1139" y="1091"/>
            <a:chExt cx="3486" cy="972"/>
          </a:xfrm>
        </p:grpSpPr>
        <p:sp>
          <p:nvSpPr>
            <p:cNvPr id="20" name="Freeform 5"/>
            <p:cNvSpPr>
              <a:spLocks/>
            </p:cNvSpPr>
            <p:nvPr/>
          </p:nvSpPr>
          <p:spPr bwMode="auto">
            <a:xfrm>
              <a:off x="1402" y="1091"/>
              <a:ext cx="331" cy="312"/>
            </a:xfrm>
            <a:custGeom>
              <a:avLst/>
              <a:gdLst>
                <a:gd name="T0" fmla="*/ 0 w 140"/>
                <a:gd name="T1" fmla="*/ 45 h 131"/>
                <a:gd name="T2" fmla="*/ 140 w 140"/>
                <a:gd name="T3" fmla="*/ 105 h 131"/>
                <a:gd name="T4" fmla="*/ 113 w 140"/>
                <a:gd name="T5" fmla="*/ 131 h 131"/>
                <a:gd name="T6" fmla="*/ 0 w 140"/>
                <a:gd name="T7" fmla="*/ 4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1">
                  <a:moveTo>
                    <a:pt x="0" y="45"/>
                  </a:moveTo>
                  <a:cubicBezTo>
                    <a:pt x="0" y="45"/>
                    <a:pt x="63" y="0"/>
                    <a:pt x="140" y="105"/>
                  </a:cubicBezTo>
                  <a:cubicBezTo>
                    <a:pt x="113" y="131"/>
                    <a:pt x="113" y="131"/>
                    <a:pt x="113" y="131"/>
                  </a:cubicBezTo>
                  <a:cubicBezTo>
                    <a:pt x="113" y="131"/>
                    <a:pt x="31" y="23"/>
                    <a:pt x="0" y="45"/>
                  </a:cubicBezTo>
                  <a:close/>
                </a:path>
              </a:pathLst>
            </a:custGeom>
            <a:solidFill>
              <a:srgbClr val="005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" name="Freeform 6"/>
            <p:cNvSpPr>
              <a:spLocks/>
            </p:cNvSpPr>
            <p:nvPr/>
          </p:nvSpPr>
          <p:spPr bwMode="auto">
            <a:xfrm>
              <a:off x="1139" y="1206"/>
              <a:ext cx="592" cy="605"/>
            </a:xfrm>
            <a:custGeom>
              <a:avLst/>
              <a:gdLst>
                <a:gd name="T0" fmla="*/ 238 w 250"/>
                <a:gd name="T1" fmla="*/ 128 h 254"/>
                <a:gd name="T2" fmla="*/ 186 w 250"/>
                <a:gd name="T3" fmla="*/ 128 h 254"/>
                <a:gd name="T4" fmla="*/ 123 w 250"/>
                <a:gd name="T5" fmla="*/ 193 h 254"/>
                <a:gd name="T6" fmla="*/ 63 w 250"/>
                <a:gd name="T7" fmla="*/ 128 h 254"/>
                <a:gd name="T8" fmla="*/ 125 w 250"/>
                <a:gd name="T9" fmla="*/ 63 h 254"/>
                <a:gd name="T10" fmla="*/ 186 w 250"/>
                <a:gd name="T11" fmla="*/ 125 h 254"/>
                <a:gd name="T12" fmla="*/ 218 w 250"/>
                <a:gd name="T13" fmla="*/ 93 h 254"/>
                <a:gd name="T14" fmla="*/ 160 w 250"/>
                <a:gd name="T15" fmla="*/ 31 h 254"/>
                <a:gd name="T16" fmla="*/ 106 w 250"/>
                <a:gd name="T17" fmla="*/ 1 h 254"/>
                <a:gd name="T18" fmla="*/ 0 w 250"/>
                <a:gd name="T19" fmla="*/ 127 h 254"/>
                <a:gd name="T20" fmla="*/ 125 w 250"/>
                <a:gd name="T21" fmla="*/ 254 h 254"/>
                <a:gd name="T22" fmla="*/ 250 w 250"/>
                <a:gd name="T23" fmla="*/ 134 h 254"/>
                <a:gd name="T24" fmla="*/ 238 w 250"/>
                <a:gd name="T25" fmla="*/ 12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0" h="254">
                  <a:moveTo>
                    <a:pt x="238" y="128"/>
                  </a:moveTo>
                  <a:cubicBezTo>
                    <a:pt x="224" y="126"/>
                    <a:pt x="186" y="128"/>
                    <a:pt x="186" y="128"/>
                  </a:cubicBezTo>
                  <a:cubicBezTo>
                    <a:pt x="123" y="193"/>
                    <a:pt x="123" y="193"/>
                    <a:pt x="123" y="193"/>
                  </a:cubicBezTo>
                  <a:cubicBezTo>
                    <a:pt x="63" y="128"/>
                    <a:pt x="63" y="128"/>
                    <a:pt x="63" y="128"/>
                  </a:cubicBezTo>
                  <a:cubicBezTo>
                    <a:pt x="125" y="63"/>
                    <a:pt x="125" y="63"/>
                    <a:pt x="125" y="63"/>
                  </a:cubicBezTo>
                  <a:cubicBezTo>
                    <a:pt x="186" y="125"/>
                    <a:pt x="186" y="125"/>
                    <a:pt x="186" y="125"/>
                  </a:cubicBezTo>
                  <a:cubicBezTo>
                    <a:pt x="218" y="93"/>
                    <a:pt x="218" y="93"/>
                    <a:pt x="218" y="93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0" y="31"/>
                    <a:pt x="139" y="0"/>
                    <a:pt x="106" y="1"/>
                  </a:cubicBezTo>
                  <a:cubicBezTo>
                    <a:pt x="46" y="10"/>
                    <a:pt x="0" y="63"/>
                    <a:pt x="0" y="127"/>
                  </a:cubicBezTo>
                  <a:cubicBezTo>
                    <a:pt x="0" y="197"/>
                    <a:pt x="56" y="254"/>
                    <a:pt x="125" y="254"/>
                  </a:cubicBezTo>
                  <a:cubicBezTo>
                    <a:pt x="192" y="254"/>
                    <a:pt x="247" y="201"/>
                    <a:pt x="250" y="134"/>
                  </a:cubicBezTo>
                  <a:cubicBezTo>
                    <a:pt x="250" y="132"/>
                    <a:pt x="247" y="129"/>
                    <a:pt x="238" y="128"/>
                  </a:cubicBezTo>
                  <a:close/>
                </a:path>
              </a:pathLst>
            </a:custGeom>
            <a:solidFill>
              <a:srgbClr val="005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" name="Freeform 7"/>
            <p:cNvSpPr>
              <a:spLocks noEditPoints="1"/>
            </p:cNvSpPr>
            <p:nvPr/>
          </p:nvSpPr>
          <p:spPr bwMode="auto">
            <a:xfrm>
              <a:off x="1908" y="1251"/>
              <a:ext cx="372" cy="286"/>
            </a:xfrm>
            <a:custGeom>
              <a:avLst/>
              <a:gdLst>
                <a:gd name="T0" fmla="*/ 157 w 157"/>
                <a:gd name="T1" fmla="*/ 21 h 120"/>
                <a:gd name="T2" fmla="*/ 148 w 157"/>
                <a:gd name="T3" fmla="*/ 13 h 120"/>
                <a:gd name="T4" fmla="*/ 92 w 157"/>
                <a:gd name="T5" fmla="*/ 13 h 120"/>
                <a:gd name="T6" fmla="*/ 92 w 157"/>
                <a:gd name="T7" fmla="*/ 12 h 120"/>
                <a:gd name="T8" fmla="*/ 92 w 157"/>
                <a:gd name="T9" fmla="*/ 0 h 120"/>
                <a:gd name="T10" fmla="*/ 65 w 157"/>
                <a:gd name="T11" fmla="*/ 0 h 120"/>
                <a:gd name="T12" fmla="*/ 65 w 157"/>
                <a:gd name="T13" fmla="*/ 12 h 120"/>
                <a:gd name="T14" fmla="*/ 11 w 157"/>
                <a:gd name="T15" fmla="*/ 12 h 120"/>
                <a:gd name="T16" fmla="*/ 0 w 157"/>
                <a:gd name="T17" fmla="*/ 22 h 120"/>
                <a:gd name="T18" fmla="*/ 0 w 157"/>
                <a:gd name="T19" fmla="*/ 105 h 120"/>
                <a:gd name="T20" fmla="*/ 64 w 157"/>
                <a:gd name="T21" fmla="*/ 105 h 120"/>
                <a:gd name="T22" fmla="*/ 64 w 157"/>
                <a:gd name="T23" fmla="*/ 120 h 120"/>
                <a:gd name="T24" fmla="*/ 92 w 157"/>
                <a:gd name="T25" fmla="*/ 120 h 120"/>
                <a:gd name="T26" fmla="*/ 92 w 157"/>
                <a:gd name="T27" fmla="*/ 105 h 120"/>
                <a:gd name="T28" fmla="*/ 157 w 157"/>
                <a:gd name="T29" fmla="*/ 105 h 120"/>
                <a:gd name="T30" fmla="*/ 157 w 157"/>
                <a:gd name="T31" fmla="*/ 21 h 120"/>
                <a:gd name="T32" fmla="*/ 65 w 157"/>
                <a:gd name="T33" fmla="*/ 92 h 120"/>
                <a:gd name="T34" fmla="*/ 28 w 157"/>
                <a:gd name="T35" fmla="*/ 92 h 120"/>
                <a:gd name="T36" fmla="*/ 28 w 157"/>
                <a:gd name="T37" fmla="*/ 26 h 120"/>
                <a:gd name="T38" fmla="*/ 65 w 157"/>
                <a:gd name="T39" fmla="*/ 26 h 120"/>
                <a:gd name="T40" fmla="*/ 65 w 157"/>
                <a:gd name="T41" fmla="*/ 92 h 120"/>
                <a:gd name="T42" fmla="*/ 129 w 157"/>
                <a:gd name="T43" fmla="*/ 92 h 120"/>
                <a:gd name="T44" fmla="*/ 92 w 157"/>
                <a:gd name="T45" fmla="*/ 92 h 120"/>
                <a:gd name="T46" fmla="*/ 92 w 157"/>
                <a:gd name="T47" fmla="*/ 26 h 120"/>
                <a:gd name="T48" fmla="*/ 129 w 157"/>
                <a:gd name="T49" fmla="*/ 26 h 120"/>
                <a:gd name="T50" fmla="*/ 129 w 157"/>
                <a:gd name="T51" fmla="*/ 9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7" h="120">
                  <a:moveTo>
                    <a:pt x="157" y="21"/>
                  </a:moveTo>
                  <a:cubicBezTo>
                    <a:pt x="157" y="12"/>
                    <a:pt x="148" y="13"/>
                    <a:pt x="148" y="13"/>
                  </a:cubicBezTo>
                  <a:cubicBezTo>
                    <a:pt x="92" y="13"/>
                    <a:pt x="92" y="13"/>
                    <a:pt x="92" y="13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5" y="12"/>
                    <a:pt x="23" y="12"/>
                    <a:pt x="11" y="12"/>
                  </a:cubicBezTo>
                  <a:cubicBezTo>
                    <a:pt x="0" y="13"/>
                    <a:pt x="0" y="22"/>
                    <a:pt x="0" y="22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4" y="120"/>
                    <a:pt x="64" y="120"/>
                    <a:pt x="64" y="120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92" y="105"/>
                    <a:pt x="92" y="105"/>
                    <a:pt x="92" y="105"/>
                  </a:cubicBezTo>
                  <a:cubicBezTo>
                    <a:pt x="157" y="105"/>
                    <a:pt x="157" y="105"/>
                    <a:pt x="157" y="105"/>
                  </a:cubicBezTo>
                  <a:cubicBezTo>
                    <a:pt x="157" y="105"/>
                    <a:pt x="157" y="31"/>
                    <a:pt x="157" y="21"/>
                  </a:cubicBezTo>
                  <a:close/>
                  <a:moveTo>
                    <a:pt x="65" y="92"/>
                  </a:moveTo>
                  <a:cubicBezTo>
                    <a:pt x="28" y="92"/>
                    <a:pt x="28" y="92"/>
                    <a:pt x="28" y="92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65" y="26"/>
                    <a:pt x="65" y="26"/>
                    <a:pt x="65" y="26"/>
                  </a:cubicBezTo>
                  <a:lnTo>
                    <a:pt x="65" y="92"/>
                  </a:lnTo>
                  <a:close/>
                  <a:moveTo>
                    <a:pt x="129" y="92"/>
                  </a:moveTo>
                  <a:cubicBezTo>
                    <a:pt x="92" y="92"/>
                    <a:pt x="92" y="92"/>
                    <a:pt x="92" y="92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129" y="26"/>
                    <a:pt x="129" y="26"/>
                    <a:pt x="129" y="26"/>
                  </a:cubicBezTo>
                  <a:lnTo>
                    <a:pt x="129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" name="Freeform 8"/>
            <p:cNvSpPr>
              <a:spLocks noEditPoints="1"/>
            </p:cNvSpPr>
            <p:nvPr/>
          </p:nvSpPr>
          <p:spPr bwMode="auto">
            <a:xfrm>
              <a:off x="2375" y="1246"/>
              <a:ext cx="369" cy="286"/>
            </a:xfrm>
            <a:custGeom>
              <a:avLst/>
              <a:gdLst>
                <a:gd name="T0" fmla="*/ 147 w 156"/>
                <a:gd name="T1" fmla="*/ 0 h 120"/>
                <a:gd name="T2" fmla="*/ 11 w 156"/>
                <a:gd name="T3" fmla="*/ 0 h 120"/>
                <a:gd name="T4" fmla="*/ 0 w 156"/>
                <a:gd name="T5" fmla="*/ 9 h 120"/>
                <a:gd name="T6" fmla="*/ 0 w 156"/>
                <a:gd name="T7" fmla="*/ 120 h 120"/>
                <a:gd name="T8" fmla="*/ 156 w 156"/>
                <a:gd name="T9" fmla="*/ 120 h 120"/>
                <a:gd name="T10" fmla="*/ 156 w 156"/>
                <a:gd name="T11" fmla="*/ 10 h 120"/>
                <a:gd name="T12" fmla="*/ 147 w 156"/>
                <a:gd name="T13" fmla="*/ 0 h 120"/>
                <a:gd name="T14" fmla="*/ 128 w 156"/>
                <a:gd name="T15" fmla="*/ 108 h 120"/>
                <a:gd name="T16" fmla="*/ 27 w 156"/>
                <a:gd name="T17" fmla="*/ 108 h 120"/>
                <a:gd name="T18" fmla="*/ 27 w 156"/>
                <a:gd name="T19" fmla="*/ 13 h 120"/>
                <a:gd name="T20" fmla="*/ 128 w 156"/>
                <a:gd name="T21" fmla="*/ 13 h 120"/>
                <a:gd name="T22" fmla="*/ 128 w 156"/>
                <a:gd name="T23" fmla="*/ 10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20">
                  <a:moveTo>
                    <a:pt x="147" y="0"/>
                  </a:moveTo>
                  <a:cubicBezTo>
                    <a:pt x="147" y="0"/>
                    <a:pt x="20" y="0"/>
                    <a:pt x="11" y="0"/>
                  </a:cubicBezTo>
                  <a:cubicBezTo>
                    <a:pt x="2" y="1"/>
                    <a:pt x="0" y="9"/>
                    <a:pt x="0" y="9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56" y="120"/>
                    <a:pt x="156" y="120"/>
                    <a:pt x="156" y="120"/>
                  </a:cubicBezTo>
                  <a:cubicBezTo>
                    <a:pt x="156" y="120"/>
                    <a:pt x="156" y="18"/>
                    <a:pt x="156" y="10"/>
                  </a:cubicBezTo>
                  <a:cubicBezTo>
                    <a:pt x="156" y="1"/>
                    <a:pt x="147" y="0"/>
                    <a:pt x="147" y="0"/>
                  </a:cubicBezTo>
                  <a:close/>
                  <a:moveTo>
                    <a:pt x="128" y="108"/>
                  </a:moveTo>
                  <a:cubicBezTo>
                    <a:pt x="27" y="108"/>
                    <a:pt x="27" y="108"/>
                    <a:pt x="27" y="108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128" y="13"/>
                    <a:pt x="128" y="13"/>
                    <a:pt x="128" y="13"/>
                  </a:cubicBezTo>
                  <a:lnTo>
                    <a:pt x="128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" name="Freeform 9"/>
            <p:cNvSpPr>
              <a:spLocks/>
            </p:cNvSpPr>
            <p:nvPr/>
          </p:nvSpPr>
          <p:spPr bwMode="auto">
            <a:xfrm>
              <a:off x="2448" y="1299"/>
              <a:ext cx="222" cy="188"/>
            </a:xfrm>
            <a:custGeom>
              <a:avLst/>
              <a:gdLst>
                <a:gd name="T0" fmla="*/ 222 w 222"/>
                <a:gd name="T1" fmla="*/ 31 h 188"/>
                <a:gd name="T2" fmla="*/ 222 w 222"/>
                <a:gd name="T3" fmla="*/ 0 h 188"/>
                <a:gd name="T4" fmla="*/ 0 w 222"/>
                <a:gd name="T5" fmla="*/ 0 h 188"/>
                <a:gd name="T6" fmla="*/ 0 w 222"/>
                <a:gd name="T7" fmla="*/ 31 h 188"/>
                <a:gd name="T8" fmla="*/ 73 w 222"/>
                <a:gd name="T9" fmla="*/ 31 h 188"/>
                <a:gd name="T10" fmla="*/ 73 w 222"/>
                <a:gd name="T11" fmla="*/ 61 h 188"/>
                <a:gd name="T12" fmla="*/ 2 w 222"/>
                <a:gd name="T13" fmla="*/ 61 h 188"/>
                <a:gd name="T14" fmla="*/ 2 w 222"/>
                <a:gd name="T15" fmla="*/ 95 h 188"/>
                <a:gd name="T16" fmla="*/ 73 w 222"/>
                <a:gd name="T17" fmla="*/ 95 h 188"/>
                <a:gd name="T18" fmla="*/ 73 w 222"/>
                <a:gd name="T19" fmla="*/ 154 h 188"/>
                <a:gd name="T20" fmla="*/ 0 w 222"/>
                <a:gd name="T21" fmla="*/ 154 h 188"/>
                <a:gd name="T22" fmla="*/ 0 w 222"/>
                <a:gd name="T23" fmla="*/ 188 h 188"/>
                <a:gd name="T24" fmla="*/ 220 w 222"/>
                <a:gd name="T25" fmla="*/ 188 h 188"/>
                <a:gd name="T26" fmla="*/ 220 w 222"/>
                <a:gd name="T27" fmla="*/ 154 h 188"/>
                <a:gd name="T28" fmla="*/ 144 w 222"/>
                <a:gd name="T29" fmla="*/ 154 h 188"/>
                <a:gd name="T30" fmla="*/ 144 w 222"/>
                <a:gd name="T31" fmla="*/ 95 h 188"/>
                <a:gd name="T32" fmla="*/ 220 w 222"/>
                <a:gd name="T33" fmla="*/ 95 h 188"/>
                <a:gd name="T34" fmla="*/ 220 w 222"/>
                <a:gd name="T35" fmla="*/ 61 h 188"/>
                <a:gd name="T36" fmla="*/ 144 w 222"/>
                <a:gd name="T37" fmla="*/ 61 h 188"/>
                <a:gd name="T38" fmla="*/ 144 w 222"/>
                <a:gd name="T39" fmla="*/ 31 h 188"/>
                <a:gd name="T40" fmla="*/ 222 w 222"/>
                <a:gd name="T41" fmla="*/ 3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2" h="188">
                  <a:moveTo>
                    <a:pt x="222" y="31"/>
                  </a:moveTo>
                  <a:lnTo>
                    <a:pt x="222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73" y="31"/>
                  </a:lnTo>
                  <a:lnTo>
                    <a:pt x="73" y="61"/>
                  </a:lnTo>
                  <a:lnTo>
                    <a:pt x="2" y="61"/>
                  </a:lnTo>
                  <a:lnTo>
                    <a:pt x="2" y="95"/>
                  </a:lnTo>
                  <a:lnTo>
                    <a:pt x="73" y="95"/>
                  </a:lnTo>
                  <a:lnTo>
                    <a:pt x="73" y="154"/>
                  </a:lnTo>
                  <a:lnTo>
                    <a:pt x="0" y="154"/>
                  </a:lnTo>
                  <a:lnTo>
                    <a:pt x="0" y="188"/>
                  </a:lnTo>
                  <a:lnTo>
                    <a:pt x="220" y="188"/>
                  </a:lnTo>
                  <a:lnTo>
                    <a:pt x="220" y="154"/>
                  </a:lnTo>
                  <a:lnTo>
                    <a:pt x="144" y="154"/>
                  </a:lnTo>
                  <a:lnTo>
                    <a:pt x="144" y="95"/>
                  </a:lnTo>
                  <a:lnTo>
                    <a:pt x="220" y="95"/>
                  </a:lnTo>
                  <a:lnTo>
                    <a:pt x="220" y="61"/>
                  </a:lnTo>
                  <a:lnTo>
                    <a:pt x="144" y="61"/>
                  </a:lnTo>
                  <a:lnTo>
                    <a:pt x="144" y="31"/>
                  </a:lnTo>
                  <a:lnTo>
                    <a:pt x="222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" name="Freeform 10"/>
            <p:cNvSpPr>
              <a:spLocks/>
            </p:cNvSpPr>
            <p:nvPr/>
          </p:nvSpPr>
          <p:spPr bwMode="auto">
            <a:xfrm>
              <a:off x="2597" y="1399"/>
              <a:ext cx="69" cy="57"/>
            </a:xfrm>
            <a:custGeom>
              <a:avLst/>
              <a:gdLst>
                <a:gd name="T0" fmla="*/ 0 w 29"/>
                <a:gd name="T1" fmla="*/ 0 h 24"/>
                <a:gd name="T2" fmla="*/ 19 w 29"/>
                <a:gd name="T3" fmla="*/ 0 h 24"/>
                <a:gd name="T4" fmla="*/ 24 w 29"/>
                <a:gd name="T5" fmla="*/ 9 h 24"/>
                <a:gd name="T6" fmla="*/ 29 w 29"/>
                <a:gd name="T7" fmla="*/ 9 h 24"/>
                <a:gd name="T8" fmla="*/ 29 w 29"/>
                <a:gd name="T9" fmla="*/ 21 h 24"/>
                <a:gd name="T10" fmla="*/ 14 w 29"/>
                <a:gd name="T11" fmla="*/ 21 h 24"/>
                <a:gd name="T12" fmla="*/ 0 w 29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4">
                  <a:moveTo>
                    <a:pt x="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9" y="2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6" name="Freeform 11"/>
            <p:cNvSpPr>
              <a:spLocks noEditPoints="1"/>
            </p:cNvSpPr>
            <p:nvPr/>
          </p:nvSpPr>
          <p:spPr bwMode="auto">
            <a:xfrm>
              <a:off x="2824" y="1241"/>
              <a:ext cx="395" cy="298"/>
            </a:xfrm>
            <a:custGeom>
              <a:avLst/>
              <a:gdLst>
                <a:gd name="T0" fmla="*/ 157 w 167"/>
                <a:gd name="T1" fmla="*/ 42 h 125"/>
                <a:gd name="T2" fmla="*/ 167 w 167"/>
                <a:gd name="T3" fmla="*/ 27 h 125"/>
                <a:gd name="T4" fmla="*/ 157 w 167"/>
                <a:gd name="T5" fmla="*/ 17 h 125"/>
                <a:gd name="T6" fmla="*/ 114 w 167"/>
                <a:gd name="T7" fmla="*/ 7 h 125"/>
                <a:gd name="T8" fmla="*/ 88 w 167"/>
                <a:gd name="T9" fmla="*/ 0 h 125"/>
                <a:gd name="T10" fmla="*/ 56 w 167"/>
                <a:gd name="T11" fmla="*/ 7 h 125"/>
                <a:gd name="T12" fmla="*/ 88 w 167"/>
                <a:gd name="T13" fmla="*/ 21 h 125"/>
                <a:gd name="T14" fmla="*/ 53 w 167"/>
                <a:gd name="T15" fmla="*/ 27 h 125"/>
                <a:gd name="T16" fmla="*/ 88 w 167"/>
                <a:gd name="T17" fmla="*/ 41 h 125"/>
                <a:gd name="T18" fmla="*/ 56 w 167"/>
                <a:gd name="T19" fmla="*/ 48 h 125"/>
                <a:gd name="T20" fmla="*/ 88 w 167"/>
                <a:gd name="T21" fmla="*/ 62 h 125"/>
                <a:gd name="T22" fmla="*/ 54 w 167"/>
                <a:gd name="T23" fmla="*/ 68 h 125"/>
                <a:gd name="T24" fmla="*/ 87 w 167"/>
                <a:gd name="T25" fmla="*/ 83 h 125"/>
                <a:gd name="T26" fmla="*/ 49 w 167"/>
                <a:gd name="T27" fmla="*/ 89 h 125"/>
                <a:gd name="T28" fmla="*/ 87 w 167"/>
                <a:gd name="T29" fmla="*/ 103 h 125"/>
                <a:gd name="T30" fmla="*/ 57 w 167"/>
                <a:gd name="T31" fmla="*/ 110 h 125"/>
                <a:gd name="T32" fmla="*/ 39 w 167"/>
                <a:gd name="T33" fmla="*/ 103 h 125"/>
                <a:gd name="T34" fmla="*/ 47 w 167"/>
                <a:gd name="T35" fmla="*/ 45 h 125"/>
                <a:gd name="T36" fmla="*/ 35 w 167"/>
                <a:gd name="T37" fmla="*/ 45 h 125"/>
                <a:gd name="T38" fmla="*/ 51 w 167"/>
                <a:gd name="T39" fmla="*/ 6 h 125"/>
                <a:gd name="T40" fmla="*/ 1 w 167"/>
                <a:gd name="T41" fmla="*/ 20 h 125"/>
                <a:gd name="T42" fmla="*/ 2 w 167"/>
                <a:gd name="T43" fmla="*/ 45 h 125"/>
                <a:gd name="T44" fmla="*/ 27 w 167"/>
                <a:gd name="T45" fmla="*/ 59 h 125"/>
                <a:gd name="T46" fmla="*/ 24 w 167"/>
                <a:gd name="T47" fmla="*/ 87 h 125"/>
                <a:gd name="T48" fmla="*/ 2 w 167"/>
                <a:gd name="T49" fmla="*/ 70 h 125"/>
                <a:gd name="T50" fmla="*/ 13 w 167"/>
                <a:gd name="T51" fmla="*/ 101 h 125"/>
                <a:gd name="T52" fmla="*/ 0 w 167"/>
                <a:gd name="T53" fmla="*/ 123 h 125"/>
                <a:gd name="T54" fmla="*/ 54 w 167"/>
                <a:gd name="T55" fmla="*/ 124 h 125"/>
                <a:gd name="T56" fmla="*/ 165 w 167"/>
                <a:gd name="T57" fmla="*/ 110 h 125"/>
                <a:gd name="T58" fmla="*/ 114 w 167"/>
                <a:gd name="T59" fmla="*/ 104 h 125"/>
                <a:gd name="T60" fmla="*/ 157 w 167"/>
                <a:gd name="T61" fmla="*/ 89 h 125"/>
                <a:gd name="T62" fmla="*/ 113 w 167"/>
                <a:gd name="T63" fmla="*/ 88 h 125"/>
                <a:gd name="T64" fmla="*/ 157 w 167"/>
                <a:gd name="T65" fmla="*/ 82 h 125"/>
                <a:gd name="T66" fmla="*/ 113 w 167"/>
                <a:gd name="T67" fmla="*/ 68 h 125"/>
                <a:gd name="T68" fmla="*/ 157 w 167"/>
                <a:gd name="T69" fmla="*/ 62 h 125"/>
                <a:gd name="T70" fmla="*/ 130 w 167"/>
                <a:gd name="T71" fmla="*/ 21 h 125"/>
                <a:gd name="T72" fmla="*/ 114 w 167"/>
                <a:gd name="T73" fmla="*/ 28 h 125"/>
                <a:gd name="T74" fmla="*/ 113 w 167"/>
                <a:gd name="T75" fmla="*/ 41 h 125"/>
                <a:gd name="T76" fmla="*/ 129 w 167"/>
                <a:gd name="T77" fmla="*/ 48 h 125"/>
                <a:gd name="T78" fmla="*/ 113 w 167"/>
                <a:gd name="T79" fmla="*/ 4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7" h="125">
                  <a:moveTo>
                    <a:pt x="157" y="62"/>
                  </a:moveTo>
                  <a:cubicBezTo>
                    <a:pt x="157" y="42"/>
                    <a:pt x="157" y="42"/>
                    <a:pt x="157" y="42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27"/>
                    <a:pt x="167" y="27"/>
                    <a:pt x="167" y="27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6" y="7"/>
                    <a:pt x="147" y="7"/>
                    <a:pt x="147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88" y="62"/>
                    <a:pt x="88" y="62"/>
                    <a:pt x="88" y="62"/>
                  </a:cubicBezTo>
                  <a:cubicBezTo>
                    <a:pt x="88" y="68"/>
                    <a:pt x="88" y="68"/>
                    <a:pt x="88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87" y="83"/>
                    <a:pt x="87" y="83"/>
                    <a:pt x="87" y="83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49" y="89"/>
                    <a:pt x="49" y="89"/>
                    <a:pt x="49" y="89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87" y="103"/>
                    <a:pt x="87" y="103"/>
                    <a:pt x="87" y="103"/>
                  </a:cubicBezTo>
                  <a:cubicBezTo>
                    <a:pt x="87" y="110"/>
                    <a:pt x="87" y="110"/>
                    <a:pt x="87" y="110"/>
                  </a:cubicBezTo>
                  <a:cubicBezTo>
                    <a:pt x="57" y="110"/>
                    <a:pt x="57" y="110"/>
                    <a:pt x="57" y="110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7" y="107"/>
                    <a:pt x="39" y="103"/>
                    <a:pt x="39" y="103"/>
                  </a:cubicBezTo>
                  <a:cubicBezTo>
                    <a:pt x="44" y="98"/>
                    <a:pt x="46" y="86"/>
                    <a:pt x="46" y="86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46" y="37"/>
                    <a:pt x="51" y="17"/>
                    <a:pt x="51" y="17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3" y="45"/>
                    <a:pt x="2" y="45"/>
                    <a:pt x="2" y="45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25" y="88"/>
                    <a:pt x="24" y="87"/>
                    <a:pt x="24" y="87"/>
                  </a:cubicBezTo>
                  <a:cubicBezTo>
                    <a:pt x="21" y="87"/>
                    <a:pt x="18" y="70"/>
                    <a:pt x="18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5" y="87"/>
                    <a:pt x="13" y="101"/>
                    <a:pt x="13" y="101"/>
                  </a:cubicBezTo>
                  <a:cubicBezTo>
                    <a:pt x="11" y="104"/>
                    <a:pt x="0" y="106"/>
                    <a:pt x="0" y="106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7" y="125"/>
                    <a:pt x="28" y="115"/>
                    <a:pt x="28" y="115"/>
                  </a:cubicBezTo>
                  <a:cubicBezTo>
                    <a:pt x="35" y="120"/>
                    <a:pt x="54" y="124"/>
                    <a:pt x="54" y="124"/>
                  </a:cubicBezTo>
                  <a:cubicBezTo>
                    <a:pt x="165" y="124"/>
                    <a:pt x="165" y="124"/>
                    <a:pt x="165" y="124"/>
                  </a:cubicBezTo>
                  <a:cubicBezTo>
                    <a:pt x="165" y="110"/>
                    <a:pt x="165" y="110"/>
                    <a:pt x="165" y="110"/>
                  </a:cubicBezTo>
                  <a:cubicBezTo>
                    <a:pt x="114" y="110"/>
                    <a:pt x="114" y="110"/>
                    <a:pt x="114" y="110"/>
                  </a:cubicBezTo>
                  <a:cubicBezTo>
                    <a:pt x="114" y="104"/>
                    <a:pt x="114" y="104"/>
                    <a:pt x="114" y="104"/>
                  </a:cubicBezTo>
                  <a:cubicBezTo>
                    <a:pt x="157" y="104"/>
                    <a:pt x="157" y="104"/>
                    <a:pt x="157" y="104"/>
                  </a:cubicBezTo>
                  <a:cubicBezTo>
                    <a:pt x="157" y="89"/>
                    <a:pt x="157" y="89"/>
                    <a:pt x="157" y="89"/>
                  </a:cubicBezTo>
                  <a:cubicBezTo>
                    <a:pt x="113" y="89"/>
                    <a:pt x="113" y="89"/>
                    <a:pt x="113" y="89"/>
                  </a:cubicBezTo>
                  <a:cubicBezTo>
                    <a:pt x="113" y="88"/>
                    <a:pt x="113" y="88"/>
                    <a:pt x="113" y="88"/>
                  </a:cubicBezTo>
                  <a:cubicBezTo>
                    <a:pt x="113" y="82"/>
                    <a:pt x="113" y="82"/>
                    <a:pt x="113" y="82"/>
                  </a:cubicBezTo>
                  <a:cubicBezTo>
                    <a:pt x="157" y="82"/>
                    <a:pt x="157" y="82"/>
                    <a:pt x="157" y="82"/>
                  </a:cubicBezTo>
                  <a:cubicBezTo>
                    <a:pt x="157" y="68"/>
                    <a:pt x="157" y="68"/>
                    <a:pt x="157" y="68"/>
                  </a:cubicBezTo>
                  <a:cubicBezTo>
                    <a:pt x="113" y="68"/>
                    <a:pt x="113" y="68"/>
                    <a:pt x="113" y="68"/>
                  </a:cubicBezTo>
                  <a:cubicBezTo>
                    <a:pt x="113" y="62"/>
                    <a:pt x="113" y="62"/>
                    <a:pt x="113" y="62"/>
                  </a:cubicBezTo>
                  <a:lnTo>
                    <a:pt x="157" y="62"/>
                  </a:lnTo>
                  <a:close/>
                  <a:moveTo>
                    <a:pt x="114" y="21"/>
                  </a:moveTo>
                  <a:cubicBezTo>
                    <a:pt x="130" y="21"/>
                    <a:pt x="130" y="21"/>
                    <a:pt x="130" y="21"/>
                  </a:cubicBezTo>
                  <a:cubicBezTo>
                    <a:pt x="130" y="28"/>
                    <a:pt x="130" y="28"/>
                    <a:pt x="130" y="28"/>
                  </a:cubicBezTo>
                  <a:cubicBezTo>
                    <a:pt x="114" y="28"/>
                    <a:pt x="114" y="28"/>
                    <a:pt x="114" y="28"/>
                  </a:cubicBezTo>
                  <a:lnTo>
                    <a:pt x="114" y="21"/>
                  </a:lnTo>
                  <a:close/>
                  <a:moveTo>
                    <a:pt x="113" y="41"/>
                  </a:moveTo>
                  <a:cubicBezTo>
                    <a:pt x="129" y="41"/>
                    <a:pt x="129" y="41"/>
                    <a:pt x="129" y="41"/>
                  </a:cubicBezTo>
                  <a:cubicBezTo>
                    <a:pt x="129" y="48"/>
                    <a:pt x="129" y="48"/>
                    <a:pt x="129" y="48"/>
                  </a:cubicBezTo>
                  <a:cubicBezTo>
                    <a:pt x="113" y="48"/>
                    <a:pt x="113" y="48"/>
                    <a:pt x="113" y="48"/>
                  </a:cubicBezTo>
                  <a:lnTo>
                    <a:pt x="113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7" name="Rectangle 12"/>
            <p:cNvSpPr>
              <a:spLocks noChangeArrowheads="1"/>
            </p:cNvSpPr>
            <p:nvPr/>
          </p:nvSpPr>
          <p:spPr bwMode="auto">
            <a:xfrm>
              <a:off x="3290" y="1251"/>
              <a:ext cx="121" cy="3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8" name="Freeform 13"/>
            <p:cNvSpPr>
              <a:spLocks/>
            </p:cNvSpPr>
            <p:nvPr/>
          </p:nvSpPr>
          <p:spPr bwMode="auto">
            <a:xfrm>
              <a:off x="3272" y="1315"/>
              <a:ext cx="153" cy="222"/>
            </a:xfrm>
            <a:custGeom>
              <a:avLst/>
              <a:gdLst>
                <a:gd name="T0" fmla="*/ 0 w 65"/>
                <a:gd name="T1" fmla="*/ 0 h 93"/>
                <a:gd name="T2" fmla="*/ 44 w 65"/>
                <a:gd name="T3" fmla="*/ 0 h 93"/>
                <a:gd name="T4" fmla="*/ 44 w 65"/>
                <a:gd name="T5" fmla="*/ 63 h 93"/>
                <a:gd name="T6" fmla="*/ 65 w 65"/>
                <a:gd name="T7" fmla="*/ 45 h 93"/>
                <a:gd name="T8" fmla="*/ 65 w 65"/>
                <a:gd name="T9" fmla="*/ 69 h 93"/>
                <a:gd name="T10" fmla="*/ 20 w 65"/>
                <a:gd name="T11" fmla="*/ 93 h 93"/>
                <a:gd name="T12" fmla="*/ 7 w 65"/>
                <a:gd name="T13" fmla="*/ 78 h 93"/>
                <a:gd name="T14" fmla="*/ 19 w 65"/>
                <a:gd name="T15" fmla="*/ 74 h 93"/>
                <a:gd name="T16" fmla="*/ 19 w 65"/>
                <a:gd name="T17" fmla="*/ 12 h 93"/>
                <a:gd name="T18" fmla="*/ 0 w 65"/>
                <a:gd name="T19" fmla="*/ 12 h 93"/>
                <a:gd name="T20" fmla="*/ 0 w 65"/>
                <a:gd name="T21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93">
                  <a:moveTo>
                    <a:pt x="0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69"/>
                    <a:pt x="45" y="89"/>
                    <a:pt x="20" y="93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9" name="Freeform 14"/>
            <p:cNvSpPr>
              <a:spLocks/>
            </p:cNvSpPr>
            <p:nvPr/>
          </p:nvSpPr>
          <p:spPr bwMode="auto">
            <a:xfrm>
              <a:off x="3421" y="1241"/>
              <a:ext cx="260" cy="119"/>
            </a:xfrm>
            <a:custGeom>
              <a:avLst/>
              <a:gdLst>
                <a:gd name="T0" fmla="*/ 0 w 110"/>
                <a:gd name="T1" fmla="*/ 35 h 50"/>
                <a:gd name="T2" fmla="*/ 10 w 110"/>
                <a:gd name="T3" fmla="*/ 35 h 50"/>
                <a:gd name="T4" fmla="*/ 13 w 110"/>
                <a:gd name="T5" fmla="*/ 32 h 50"/>
                <a:gd name="T6" fmla="*/ 13 w 110"/>
                <a:gd name="T7" fmla="*/ 0 h 50"/>
                <a:gd name="T8" fmla="*/ 88 w 110"/>
                <a:gd name="T9" fmla="*/ 0 h 50"/>
                <a:gd name="T10" fmla="*/ 97 w 110"/>
                <a:gd name="T11" fmla="*/ 9 h 50"/>
                <a:gd name="T12" fmla="*/ 97 w 110"/>
                <a:gd name="T13" fmla="*/ 34 h 50"/>
                <a:gd name="T14" fmla="*/ 110 w 110"/>
                <a:gd name="T15" fmla="*/ 34 h 50"/>
                <a:gd name="T16" fmla="*/ 110 w 110"/>
                <a:gd name="T17" fmla="*/ 49 h 50"/>
                <a:gd name="T18" fmla="*/ 86 w 110"/>
                <a:gd name="T19" fmla="*/ 49 h 50"/>
                <a:gd name="T20" fmla="*/ 71 w 110"/>
                <a:gd name="T21" fmla="*/ 36 h 50"/>
                <a:gd name="T22" fmla="*/ 71 w 110"/>
                <a:gd name="T23" fmla="*/ 14 h 50"/>
                <a:gd name="T24" fmla="*/ 38 w 110"/>
                <a:gd name="T25" fmla="*/ 14 h 50"/>
                <a:gd name="T26" fmla="*/ 38 w 110"/>
                <a:gd name="T27" fmla="*/ 38 h 50"/>
                <a:gd name="T28" fmla="*/ 28 w 110"/>
                <a:gd name="T29" fmla="*/ 48 h 50"/>
                <a:gd name="T30" fmla="*/ 0 w 110"/>
                <a:gd name="T31" fmla="*/ 48 h 50"/>
                <a:gd name="T32" fmla="*/ 0 w 110"/>
                <a:gd name="T33" fmla="*/ 3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" h="50">
                  <a:moveTo>
                    <a:pt x="0" y="35"/>
                  </a:move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3" y="35"/>
                    <a:pt x="13" y="3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97" y="0"/>
                    <a:pt x="97" y="9"/>
                  </a:cubicBezTo>
                  <a:cubicBezTo>
                    <a:pt x="98" y="18"/>
                    <a:pt x="97" y="34"/>
                    <a:pt x="97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92" y="49"/>
                    <a:pt x="86" y="49"/>
                  </a:cubicBezTo>
                  <a:cubicBezTo>
                    <a:pt x="81" y="49"/>
                    <a:pt x="72" y="46"/>
                    <a:pt x="71" y="36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9" y="47"/>
                    <a:pt x="28" y="48"/>
                  </a:cubicBezTo>
                  <a:cubicBezTo>
                    <a:pt x="17" y="50"/>
                    <a:pt x="0" y="48"/>
                    <a:pt x="0" y="48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0" name="Freeform 15"/>
            <p:cNvSpPr>
              <a:spLocks/>
            </p:cNvSpPr>
            <p:nvPr/>
          </p:nvSpPr>
          <p:spPr bwMode="auto">
            <a:xfrm>
              <a:off x="3418" y="1370"/>
              <a:ext cx="275" cy="162"/>
            </a:xfrm>
            <a:custGeom>
              <a:avLst/>
              <a:gdLst>
                <a:gd name="T0" fmla="*/ 0 w 116"/>
                <a:gd name="T1" fmla="*/ 0 h 68"/>
                <a:gd name="T2" fmla="*/ 109 w 116"/>
                <a:gd name="T3" fmla="*/ 0 h 68"/>
                <a:gd name="T4" fmla="*/ 109 w 116"/>
                <a:gd name="T5" fmla="*/ 14 h 68"/>
                <a:gd name="T6" fmla="*/ 81 w 116"/>
                <a:gd name="T7" fmla="*/ 42 h 68"/>
                <a:gd name="T8" fmla="*/ 116 w 116"/>
                <a:gd name="T9" fmla="*/ 49 h 68"/>
                <a:gd name="T10" fmla="*/ 116 w 116"/>
                <a:gd name="T11" fmla="*/ 67 h 68"/>
                <a:gd name="T12" fmla="*/ 57 w 116"/>
                <a:gd name="T13" fmla="*/ 54 h 68"/>
                <a:gd name="T14" fmla="*/ 0 w 116"/>
                <a:gd name="T15" fmla="*/ 68 h 68"/>
                <a:gd name="T16" fmla="*/ 0 w 116"/>
                <a:gd name="T17" fmla="*/ 50 h 68"/>
                <a:gd name="T18" fmla="*/ 33 w 116"/>
                <a:gd name="T19" fmla="*/ 43 h 68"/>
                <a:gd name="T20" fmla="*/ 4 w 116"/>
                <a:gd name="T21" fmla="*/ 17 h 68"/>
                <a:gd name="T22" fmla="*/ 32 w 116"/>
                <a:gd name="T23" fmla="*/ 17 h 68"/>
                <a:gd name="T24" fmla="*/ 57 w 116"/>
                <a:gd name="T25" fmla="*/ 32 h 68"/>
                <a:gd name="T26" fmla="*/ 80 w 116"/>
                <a:gd name="T27" fmla="*/ 13 h 68"/>
                <a:gd name="T28" fmla="*/ 0 w 116"/>
                <a:gd name="T29" fmla="*/ 13 h 68"/>
                <a:gd name="T30" fmla="*/ 0 w 116"/>
                <a:gd name="T3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68">
                  <a:moveTo>
                    <a:pt x="0" y="0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1" y="42"/>
                    <a:pt x="75" y="44"/>
                    <a:pt x="116" y="49"/>
                  </a:cubicBezTo>
                  <a:cubicBezTo>
                    <a:pt x="116" y="67"/>
                    <a:pt x="116" y="67"/>
                    <a:pt x="116" y="67"/>
                  </a:cubicBezTo>
                  <a:cubicBezTo>
                    <a:pt x="116" y="67"/>
                    <a:pt x="78" y="67"/>
                    <a:pt x="57" y="54"/>
                  </a:cubicBezTo>
                  <a:cubicBezTo>
                    <a:pt x="57" y="54"/>
                    <a:pt x="45" y="65"/>
                    <a:pt x="0" y="68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32" y="47"/>
                    <a:pt x="33" y="43"/>
                  </a:cubicBezTo>
                  <a:cubicBezTo>
                    <a:pt x="33" y="43"/>
                    <a:pt x="4" y="22"/>
                    <a:pt x="4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1" name="Freeform 16"/>
            <p:cNvSpPr>
              <a:spLocks/>
            </p:cNvSpPr>
            <p:nvPr/>
          </p:nvSpPr>
          <p:spPr bwMode="auto">
            <a:xfrm>
              <a:off x="3733" y="1225"/>
              <a:ext cx="192" cy="312"/>
            </a:xfrm>
            <a:custGeom>
              <a:avLst/>
              <a:gdLst>
                <a:gd name="T0" fmla="*/ 36 w 81"/>
                <a:gd name="T1" fmla="*/ 0 h 131"/>
                <a:gd name="T2" fmla="*/ 55 w 81"/>
                <a:gd name="T3" fmla="*/ 8 h 131"/>
                <a:gd name="T4" fmla="*/ 50 w 81"/>
                <a:gd name="T5" fmla="*/ 18 h 131"/>
                <a:gd name="T6" fmla="*/ 81 w 81"/>
                <a:gd name="T7" fmla="*/ 18 h 131"/>
                <a:gd name="T8" fmla="*/ 81 w 81"/>
                <a:gd name="T9" fmla="*/ 31 h 131"/>
                <a:gd name="T10" fmla="*/ 42 w 81"/>
                <a:gd name="T11" fmla="*/ 31 h 131"/>
                <a:gd name="T12" fmla="*/ 35 w 81"/>
                <a:gd name="T13" fmla="*/ 41 h 131"/>
                <a:gd name="T14" fmla="*/ 79 w 81"/>
                <a:gd name="T15" fmla="*/ 41 h 131"/>
                <a:gd name="T16" fmla="*/ 79 w 81"/>
                <a:gd name="T17" fmla="*/ 56 h 131"/>
                <a:gd name="T18" fmla="*/ 53 w 81"/>
                <a:gd name="T19" fmla="*/ 56 h 131"/>
                <a:gd name="T20" fmla="*/ 53 w 81"/>
                <a:gd name="T21" fmla="*/ 67 h 131"/>
                <a:gd name="T22" fmla="*/ 81 w 81"/>
                <a:gd name="T23" fmla="*/ 67 h 131"/>
                <a:gd name="T24" fmla="*/ 81 w 81"/>
                <a:gd name="T25" fmla="*/ 81 h 131"/>
                <a:gd name="T26" fmla="*/ 54 w 81"/>
                <a:gd name="T27" fmla="*/ 81 h 131"/>
                <a:gd name="T28" fmla="*/ 54 w 81"/>
                <a:gd name="T29" fmla="*/ 107 h 131"/>
                <a:gd name="T30" fmla="*/ 80 w 81"/>
                <a:gd name="T31" fmla="*/ 89 h 131"/>
                <a:gd name="T32" fmla="*/ 80 w 81"/>
                <a:gd name="T33" fmla="*/ 110 h 131"/>
                <a:gd name="T34" fmla="*/ 32 w 81"/>
                <a:gd name="T35" fmla="*/ 131 h 131"/>
                <a:gd name="T36" fmla="*/ 18 w 81"/>
                <a:gd name="T37" fmla="*/ 114 h 131"/>
                <a:gd name="T38" fmla="*/ 30 w 81"/>
                <a:gd name="T39" fmla="*/ 112 h 131"/>
                <a:gd name="T40" fmla="*/ 30 w 81"/>
                <a:gd name="T41" fmla="*/ 82 h 131"/>
                <a:gd name="T42" fmla="*/ 14 w 81"/>
                <a:gd name="T43" fmla="*/ 82 h 131"/>
                <a:gd name="T44" fmla="*/ 14 w 81"/>
                <a:gd name="T45" fmla="*/ 67 h 131"/>
                <a:gd name="T46" fmla="*/ 32 w 81"/>
                <a:gd name="T47" fmla="*/ 67 h 131"/>
                <a:gd name="T48" fmla="*/ 32 w 81"/>
                <a:gd name="T49" fmla="*/ 55 h 131"/>
                <a:gd name="T50" fmla="*/ 20 w 81"/>
                <a:gd name="T51" fmla="*/ 55 h 131"/>
                <a:gd name="T52" fmla="*/ 14 w 81"/>
                <a:gd name="T53" fmla="*/ 60 h 131"/>
                <a:gd name="T54" fmla="*/ 1 w 81"/>
                <a:gd name="T55" fmla="*/ 44 h 131"/>
                <a:gd name="T56" fmla="*/ 36 w 81"/>
                <a:gd name="T5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1" h="131">
                  <a:moveTo>
                    <a:pt x="36" y="0"/>
                  </a:moveTo>
                  <a:cubicBezTo>
                    <a:pt x="55" y="8"/>
                    <a:pt x="55" y="8"/>
                    <a:pt x="55" y="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81"/>
                    <a:pt x="81" y="81"/>
                    <a:pt x="81" y="81"/>
                  </a:cubicBezTo>
                  <a:cubicBezTo>
                    <a:pt x="54" y="81"/>
                    <a:pt x="54" y="81"/>
                    <a:pt x="54" y="81"/>
                  </a:cubicBezTo>
                  <a:cubicBezTo>
                    <a:pt x="54" y="107"/>
                    <a:pt x="54" y="107"/>
                    <a:pt x="54" y="107"/>
                  </a:cubicBezTo>
                  <a:cubicBezTo>
                    <a:pt x="54" y="107"/>
                    <a:pt x="69" y="100"/>
                    <a:pt x="80" y="89"/>
                  </a:cubicBezTo>
                  <a:cubicBezTo>
                    <a:pt x="80" y="110"/>
                    <a:pt x="80" y="110"/>
                    <a:pt x="80" y="110"/>
                  </a:cubicBezTo>
                  <a:cubicBezTo>
                    <a:pt x="80" y="110"/>
                    <a:pt x="73" y="124"/>
                    <a:pt x="32" y="131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60"/>
                    <a:pt x="2" y="45"/>
                    <a:pt x="1" y="44"/>
                  </a:cubicBezTo>
                  <a:cubicBezTo>
                    <a:pt x="0" y="43"/>
                    <a:pt x="23" y="35"/>
                    <a:pt x="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2" name="Freeform 17"/>
            <p:cNvSpPr>
              <a:spLocks/>
            </p:cNvSpPr>
            <p:nvPr/>
          </p:nvSpPr>
          <p:spPr bwMode="auto">
            <a:xfrm>
              <a:off x="4008" y="1399"/>
              <a:ext cx="149" cy="135"/>
            </a:xfrm>
            <a:custGeom>
              <a:avLst/>
              <a:gdLst>
                <a:gd name="T0" fmla="*/ 14 w 63"/>
                <a:gd name="T1" fmla="*/ 29 h 57"/>
                <a:gd name="T2" fmla="*/ 0 w 63"/>
                <a:gd name="T3" fmla="*/ 1 h 57"/>
                <a:gd name="T4" fmla="*/ 20 w 63"/>
                <a:gd name="T5" fmla="*/ 1 h 57"/>
                <a:gd name="T6" fmla="*/ 29 w 63"/>
                <a:gd name="T7" fmla="*/ 18 h 57"/>
                <a:gd name="T8" fmla="*/ 43 w 63"/>
                <a:gd name="T9" fmla="*/ 0 h 57"/>
                <a:gd name="T10" fmla="*/ 63 w 63"/>
                <a:gd name="T11" fmla="*/ 0 h 57"/>
                <a:gd name="T12" fmla="*/ 44 w 63"/>
                <a:gd name="T13" fmla="*/ 30 h 57"/>
                <a:gd name="T14" fmla="*/ 63 w 63"/>
                <a:gd name="T15" fmla="*/ 37 h 57"/>
                <a:gd name="T16" fmla="*/ 63 w 63"/>
                <a:gd name="T17" fmla="*/ 56 h 57"/>
                <a:gd name="T18" fmla="*/ 15 w 63"/>
                <a:gd name="T19" fmla="*/ 3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57">
                  <a:moveTo>
                    <a:pt x="14" y="29"/>
                  </a:moveTo>
                  <a:cubicBezTo>
                    <a:pt x="14" y="29"/>
                    <a:pt x="5" y="19"/>
                    <a:pt x="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8" y="18"/>
                    <a:pt x="29" y="18"/>
                  </a:cubicBezTo>
                  <a:cubicBezTo>
                    <a:pt x="31" y="17"/>
                    <a:pt x="34" y="18"/>
                    <a:pt x="4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2" y="12"/>
                    <a:pt x="44" y="30"/>
                  </a:cubicBezTo>
                  <a:cubicBezTo>
                    <a:pt x="44" y="30"/>
                    <a:pt x="48" y="35"/>
                    <a:pt x="63" y="37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3" y="56"/>
                    <a:pt x="37" y="57"/>
                    <a:pt x="15" y="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3" name="Freeform 18"/>
            <p:cNvSpPr>
              <a:spLocks noEditPoints="1"/>
            </p:cNvSpPr>
            <p:nvPr/>
          </p:nvSpPr>
          <p:spPr bwMode="auto">
            <a:xfrm>
              <a:off x="3925" y="1239"/>
              <a:ext cx="220" cy="300"/>
            </a:xfrm>
            <a:custGeom>
              <a:avLst/>
              <a:gdLst>
                <a:gd name="T0" fmla="*/ 92 w 93"/>
                <a:gd name="T1" fmla="*/ 61 h 126"/>
                <a:gd name="T2" fmla="*/ 92 w 93"/>
                <a:gd name="T3" fmla="*/ 9 h 126"/>
                <a:gd name="T4" fmla="*/ 84 w 93"/>
                <a:gd name="T5" fmla="*/ 0 h 126"/>
                <a:gd name="T6" fmla="*/ 6 w 93"/>
                <a:gd name="T7" fmla="*/ 0 h 126"/>
                <a:gd name="T8" fmla="*/ 6 w 93"/>
                <a:gd name="T9" fmla="*/ 104 h 126"/>
                <a:gd name="T10" fmla="*/ 0 w 93"/>
                <a:gd name="T11" fmla="*/ 104 h 126"/>
                <a:gd name="T12" fmla="*/ 1 w 93"/>
                <a:gd name="T13" fmla="*/ 123 h 126"/>
                <a:gd name="T14" fmla="*/ 49 w 93"/>
                <a:gd name="T15" fmla="*/ 115 h 126"/>
                <a:gd name="T16" fmla="*/ 49 w 93"/>
                <a:gd name="T17" fmla="*/ 98 h 126"/>
                <a:gd name="T18" fmla="*/ 48 w 93"/>
                <a:gd name="T19" fmla="*/ 97 h 126"/>
                <a:gd name="T20" fmla="*/ 30 w 93"/>
                <a:gd name="T21" fmla="*/ 103 h 126"/>
                <a:gd name="T22" fmla="*/ 30 w 93"/>
                <a:gd name="T23" fmla="*/ 62 h 126"/>
                <a:gd name="T24" fmla="*/ 92 w 93"/>
                <a:gd name="T25" fmla="*/ 61 h 126"/>
                <a:gd name="T26" fmla="*/ 30 w 93"/>
                <a:gd name="T27" fmla="*/ 14 h 126"/>
                <a:gd name="T28" fmla="*/ 67 w 93"/>
                <a:gd name="T29" fmla="*/ 14 h 126"/>
                <a:gd name="T30" fmla="*/ 67 w 93"/>
                <a:gd name="T31" fmla="*/ 24 h 126"/>
                <a:gd name="T32" fmla="*/ 30 w 93"/>
                <a:gd name="T33" fmla="*/ 24 h 126"/>
                <a:gd name="T34" fmla="*/ 30 w 93"/>
                <a:gd name="T35" fmla="*/ 14 h 126"/>
                <a:gd name="T36" fmla="*/ 30 w 93"/>
                <a:gd name="T37" fmla="*/ 38 h 126"/>
                <a:gd name="T38" fmla="*/ 67 w 93"/>
                <a:gd name="T39" fmla="*/ 38 h 126"/>
                <a:gd name="T40" fmla="*/ 67 w 93"/>
                <a:gd name="T41" fmla="*/ 49 h 126"/>
                <a:gd name="T42" fmla="*/ 30 w 93"/>
                <a:gd name="T43" fmla="*/ 49 h 126"/>
                <a:gd name="T44" fmla="*/ 30 w 93"/>
                <a:gd name="T45" fmla="*/ 3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3" h="126">
                  <a:moveTo>
                    <a:pt x="92" y="61"/>
                  </a:moveTo>
                  <a:cubicBezTo>
                    <a:pt x="92" y="61"/>
                    <a:pt x="93" y="17"/>
                    <a:pt x="92" y="9"/>
                  </a:cubicBezTo>
                  <a:cubicBezTo>
                    <a:pt x="92" y="1"/>
                    <a:pt x="84" y="0"/>
                    <a:pt x="8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04"/>
                    <a:pt x="6" y="104"/>
                    <a:pt x="6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37" y="126"/>
                    <a:pt x="49" y="115"/>
                    <a:pt x="49" y="115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8" y="97"/>
                    <a:pt x="48" y="97"/>
                    <a:pt x="48" y="97"/>
                  </a:cubicBezTo>
                  <a:cubicBezTo>
                    <a:pt x="43" y="101"/>
                    <a:pt x="30" y="103"/>
                    <a:pt x="30" y="103"/>
                  </a:cubicBezTo>
                  <a:cubicBezTo>
                    <a:pt x="30" y="62"/>
                    <a:pt x="30" y="62"/>
                    <a:pt x="30" y="62"/>
                  </a:cubicBezTo>
                  <a:lnTo>
                    <a:pt x="92" y="61"/>
                  </a:lnTo>
                  <a:close/>
                  <a:moveTo>
                    <a:pt x="30" y="14"/>
                  </a:moveTo>
                  <a:cubicBezTo>
                    <a:pt x="67" y="14"/>
                    <a:pt x="67" y="14"/>
                    <a:pt x="67" y="1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30" y="24"/>
                    <a:pt x="30" y="24"/>
                    <a:pt x="30" y="24"/>
                  </a:cubicBezTo>
                  <a:lnTo>
                    <a:pt x="30" y="14"/>
                  </a:lnTo>
                  <a:close/>
                  <a:moveTo>
                    <a:pt x="30" y="38"/>
                  </a:moveTo>
                  <a:cubicBezTo>
                    <a:pt x="67" y="38"/>
                    <a:pt x="67" y="38"/>
                    <a:pt x="67" y="38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30" y="49"/>
                    <a:pt x="30" y="49"/>
                    <a:pt x="30" y="49"/>
                  </a:cubicBezTo>
                  <a:lnTo>
                    <a:pt x="3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4" name="Rectangle 19"/>
            <p:cNvSpPr>
              <a:spLocks noChangeArrowheads="1"/>
            </p:cNvSpPr>
            <p:nvPr/>
          </p:nvSpPr>
          <p:spPr bwMode="auto">
            <a:xfrm>
              <a:off x="4379" y="1246"/>
              <a:ext cx="239" cy="3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5" name="Freeform 20"/>
            <p:cNvSpPr>
              <a:spLocks/>
            </p:cNvSpPr>
            <p:nvPr/>
          </p:nvSpPr>
          <p:spPr bwMode="auto">
            <a:xfrm>
              <a:off x="4365" y="1334"/>
              <a:ext cx="260" cy="198"/>
            </a:xfrm>
            <a:custGeom>
              <a:avLst/>
              <a:gdLst>
                <a:gd name="T0" fmla="*/ 0 w 110"/>
                <a:gd name="T1" fmla="*/ 0 h 83"/>
                <a:gd name="T2" fmla="*/ 0 w 110"/>
                <a:gd name="T3" fmla="*/ 14 h 83"/>
                <a:gd name="T4" fmla="*/ 63 w 110"/>
                <a:gd name="T5" fmla="*/ 14 h 83"/>
                <a:gd name="T6" fmla="*/ 63 w 110"/>
                <a:gd name="T7" fmla="*/ 15 h 83"/>
                <a:gd name="T8" fmla="*/ 63 w 110"/>
                <a:gd name="T9" fmla="*/ 64 h 83"/>
                <a:gd name="T10" fmla="*/ 58 w 110"/>
                <a:gd name="T11" fmla="*/ 69 h 83"/>
                <a:gd name="T12" fmla="*/ 29 w 110"/>
                <a:gd name="T13" fmla="*/ 69 h 83"/>
                <a:gd name="T14" fmla="*/ 29 w 110"/>
                <a:gd name="T15" fmla="*/ 83 h 83"/>
                <a:gd name="T16" fmla="*/ 73 w 110"/>
                <a:gd name="T17" fmla="*/ 83 h 83"/>
                <a:gd name="T18" fmla="*/ 91 w 110"/>
                <a:gd name="T19" fmla="*/ 62 h 83"/>
                <a:gd name="T20" fmla="*/ 91 w 110"/>
                <a:gd name="T21" fmla="*/ 14 h 83"/>
                <a:gd name="T22" fmla="*/ 110 w 110"/>
                <a:gd name="T23" fmla="*/ 14 h 83"/>
                <a:gd name="T24" fmla="*/ 110 w 110"/>
                <a:gd name="T25" fmla="*/ 0 h 83"/>
                <a:gd name="T26" fmla="*/ 0 w 110"/>
                <a:gd name="T2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" h="83">
                  <a:moveTo>
                    <a:pt x="0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63" y="64"/>
                    <a:pt x="63" y="68"/>
                    <a:pt x="58" y="69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73" y="83"/>
                    <a:pt x="91" y="80"/>
                    <a:pt x="91" y="62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110" y="14"/>
                    <a:pt x="110" y="14"/>
                    <a:pt x="110" y="14"/>
                  </a:cubicBezTo>
                  <a:cubicBezTo>
                    <a:pt x="110" y="0"/>
                    <a:pt x="110" y="0"/>
                    <a:pt x="11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6" name="Freeform 21"/>
            <p:cNvSpPr>
              <a:spLocks/>
            </p:cNvSpPr>
            <p:nvPr/>
          </p:nvSpPr>
          <p:spPr bwMode="auto">
            <a:xfrm>
              <a:off x="4209" y="1227"/>
              <a:ext cx="123" cy="136"/>
            </a:xfrm>
            <a:custGeom>
              <a:avLst/>
              <a:gdLst>
                <a:gd name="T0" fmla="*/ 52 w 52"/>
                <a:gd name="T1" fmla="*/ 12 h 57"/>
                <a:gd name="T2" fmla="*/ 38 w 52"/>
                <a:gd name="T3" fmla="*/ 0 h 57"/>
                <a:gd name="T4" fmla="*/ 0 w 52"/>
                <a:gd name="T5" fmla="*/ 40 h 57"/>
                <a:gd name="T6" fmla="*/ 9 w 52"/>
                <a:gd name="T7" fmla="*/ 57 h 57"/>
                <a:gd name="T8" fmla="*/ 52 w 52"/>
                <a:gd name="T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7">
                  <a:moveTo>
                    <a:pt x="52" y="12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0" y="32"/>
                    <a:pt x="0" y="40"/>
                    <a:pt x="0" y="40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35" y="45"/>
                    <a:pt x="52" y="12"/>
                    <a:pt x="52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7" name="Freeform 22"/>
            <p:cNvSpPr>
              <a:spLocks/>
            </p:cNvSpPr>
            <p:nvPr/>
          </p:nvSpPr>
          <p:spPr bwMode="auto">
            <a:xfrm>
              <a:off x="4218" y="1272"/>
              <a:ext cx="161" cy="260"/>
            </a:xfrm>
            <a:custGeom>
              <a:avLst/>
              <a:gdLst>
                <a:gd name="T0" fmla="*/ 68 w 68"/>
                <a:gd name="T1" fmla="*/ 16 h 109"/>
                <a:gd name="T2" fmla="*/ 53 w 68"/>
                <a:gd name="T3" fmla="*/ 0 h 109"/>
                <a:gd name="T4" fmla="*/ 52 w 68"/>
                <a:gd name="T5" fmla="*/ 1 h 109"/>
                <a:gd name="T6" fmla="*/ 0 w 68"/>
                <a:gd name="T7" fmla="*/ 49 h 109"/>
                <a:gd name="T8" fmla="*/ 11 w 68"/>
                <a:gd name="T9" fmla="*/ 67 h 109"/>
                <a:gd name="T10" fmla="*/ 24 w 68"/>
                <a:gd name="T11" fmla="*/ 61 h 109"/>
                <a:gd name="T12" fmla="*/ 24 w 68"/>
                <a:gd name="T13" fmla="*/ 109 h 109"/>
                <a:gd name="T14" fmla="*/ 50 w 68"/>
                <a:gd name="T15" fmla="*/ 109 h 109"/>
                <a:gd name="T16" fmla="*/ 50 w 68"/>
                <a:gd name="T17" fmla="*/ 41 h 109"/>
                <a:gd name="T18" fmla="*/ 68 w 68"/>
                <a:gd name="T19" fmla="*/ 1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109">
                  <a:moveTo>
                    <a:pt x="68" y="16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28" y="43"/>
                    <a:pt x="0" y="49"/>
                    <a:pt x="0" y="49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2" y="68"/>
                    <a:pt x="24" y="61"/>
                    <a:pt x="24" y="61"/>
                  </a:cubicBezTo>
                  <a:cubicBezTo>
                    <a:pt x="24" y="109"/>
                    <a:pt x="24" y="109"/>
                    <a:pt x="24" y="109"/>
                  </a:cubicBezTo>
                  <a:cubicBezTo>
                    <a:pt x="50" y="109"/>
                    <a:pt x="50" y="109"/>
                    <a:pt x="50" y="109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60" y="32"/>
                    <a:pt x="68" y="16"/>
                    <a:pt x="68" y="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8" name="Freeform 23"/>
            <p:cNvSpPr>
              <a:spLocks/>
            </p:cNvSpPr>
            <p:nvPr/>
          </p:nvSpPr>
          <p:spPr bwMode="auto">
            <a:xfrm>
              <a:off x="1916" y="1582"/>
              <a:ext cx="134" cy="157"/>
            </a:xfrm>
            <a:custGeom>
              <a:avLst/>
              <a:gdLst>
                <a:gd name="T0" fmla="*/ 48 w 57"/>
                <a:gd name="T1" fmla="*/ 21 h 66"/>
                <a:gd name="T2" fmla="*/ 30 w 57"/>
                <a:gd name="T3" fmla="*/ 8 h 66"/>
                <a:gd name="T4" fmla="*/ 9 w 57"/>
                <a:gd name="T5" fmla="*/ 33 h 66"/>
                <a:gd name="T6" fmla="*/ 31 w 57"/>
                <a:gd name="T7" fmla="*/ 60 h 66"/>
                <a:gd name="T8" fmla="*/ 49 w 57"/>
                <a:gd name="T9" fmla="*/ 42 h 66"/>
                <a:gd name="T10" fmla="*/ 57 w 57"/>
                <a:gd name="T11" fmla="*/ 42 h 66"/>
                <a:gd name="T12" fmla="*/ 29 w 57"/>
                <a:gd name="T13" fmla="*/ 66 h 66"/>
                <a:gd name="T14" fmla="*/ 7 w 57"/>
                <a:gd name="T15" fmla="*/ 58 h 66"/>
                <a:gd name="T16" fmla="*/ 0 w 57"/>
                <a:gd name="T17" fmla="*/ 34 h 66"/>
                <a:gd name="T18" fmla="*/ 9 w 57"/>
                <a:gd name="T19" fmla="*/ 9 h 66"/>
                <a:gd name="T20" fmla="*/ 30 w 57"/>
                <a:gd name="T21" fmla="*/ 0 h 66"/>
                <a:gd name="T22" fmla="*/ 57 w 57"/>
                <a:gd name="T23" fmla="*/ 21 h 66"/>
                <a:gd name="T24" fmla="*/ 48 w 57"/>
                <a:gd name="T25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6">
                  <a:moveTo>
                    <a:pt x="48" y="21"/>
                  </a:moveTo>
                  <a:cubicBezTo>
                    <a:pt x="46" y="12"/>
                    <a:pt x="40" y="8"/>
                    <a:pt x="30" y="8"/>
                  </a:cubicBezTo>
                  <a:cubicBezTo>
                    <a:pt x="16" y="8"/>
                    <a:pt x="9" y="17"/>
                    <a:pt x="9" y="33"/>
                  </a:cubicBezTo>
                  <a:cubicBezTo>
                    <a:pt x="9" y="51"/>
                    <a:pt x="16" y="60"/>
                    <a:pt x="31" y="60"/>
                  </a:cubicBezTo>
                  <a:cubicBezTo>
                    <a:pt x="40" y="60"/>
                    <a:pt x="47" y="54"/>
                    <a:pt x="49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5" y="58"/>
                    <a:pt x="45" y="66"/>
                    <a:pt x="29" y="66"/>
                  </a:cubicBezTo>
                  <a:cubicBezTo>
                    <a:pt x="20" y="66"/>
                    <a:pt x="12" y="63"/>
                    <a:pt x="7" y="58"/>
                  </a:cubicBezTo>
                  <a:cubicBezTo>
                    <a:pt x="2" y="51"/>
                    <a:pt x="0" y="43"/>
                    <a:pt x="0" y="34"/>
                  </a:cubicBezTo>
                  <a:cubicBezTo>
                    <a:pt x="0" y="23"/>
                    <a:pt x="3" y="15"/>
                    <a:pt x="9" y="9"/>
                  </a:cubicBezTo>
                  <a:cubicBezTo>
                    <a:pt x="14" y="3"/>
                    <a:pt x="21" y="0"/>
                    <a:pt x="30" y="0"/>
                  </a:cubicBezTo>
                  <a:cubicBezTo>
                    <a:pt x="46" y="1"/>
                    <a:pt x="54" y="7"/>
                    <a:pt x="57" y="21"/>
                  </a:cubicBezTo>
                  <a:lnTo>
                    <a:pt x="48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9" name="Freeform 24"/>
            <p:cNvSpPr>
              <a:spLocks/>
            </p:cNvSpPr>
            <p:nvPr/>
          </p:nvSpPr>
          <p:spPr bwMode="auto">
            <a:xfrm>
              <a:off x="2074" y="1587"/>
              <a:ext cx="90" cy="152"/>
            </a:xfrm>
            <a:custGeom>
              <a:avLst/>
              <a:gdLst>
                <a:gd name="T0" fmla="*/ 38 w 38"/>
                <a:gd name="T1" fmla="*/ 64 h 64"/>
                <a:gd name="T2" fmla="*/ 31 w 38"/>
                <a:gd name="T3" fmla="*/ 64 h 64"/>
                <a:gd name="T4" fmla="*/ 31 w 38"/>
                <a:gd name="T5" fmla="*/ 34 h 64"/>
                <a:gd name="T6" fmla="*/ 21 w 38"/>
                <a:gd name="T7" fmla="*/ 23 h 64"/>
                <a:gd name="T8" fmla="*/ 8 w 38"/>
                <a:gd name="T9" fmla="*/ 38 h 64"/>
                <a:gd name="T10" fmla="*/ 8 w 38"/>
                <a:gd name="T11" fmla="*/ 64 h 64"/>
                <a:gd name="T12" fmla="*/ 0 w 38"/>
                <a:gd name="T13" fmla="*/ 64 h 64"/>
                <a:gd name="T14" fmla="*/ 0 w 38"/>
                <a:gd name="T15" fmla="*/ 0 h 64"/>
                <a:gd name="T16" fmla="*/ 8 w 38"/>
                <a:gd name="T17" fmla="*/ 0 h 64"/>
                <a:gd name="T18" fmla="*/ 8 w 38"/>
                <a:gd name="T19" fmla="*/ 23 h 64"/>
                <a:gd name="T20" fmla="*/ 8 w 38"/>
                <a:gd name="T21" fmla="*/ 23 h 64"/>
                <a:gd name="T22" fmla="*/ 22 w 38"/>
                <a:gd name="T23" fmla="*/ 15 h 64"/>
                <a:gd name="T24" fmla="*/ 34 w 38"/>
                <a:gd name="T25" fmla="*/ 20 h 64"/>
                <a:gd name="T26" fmla="*/ 38 w 38"/>
                <a:gd name="T27" fmla="*/ 32 h 64"/>
                <a:gd name="T28" fmla="*/ 38 w 38"/>
                <a:gd name="T2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64">
                  <a:moveTo>
                    <a:pt x="38" y="64"/>
                  </a:moveTo>
                  <a:cubicBezTo>
                    <a:pt x="31" y="64"/>
                    <a:pt x="31" y="64"/>
                    <a:pt x="31" y="6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26"/>
                    <a:pt x="28" y="23"/>
                    <a:pt x="21" y="23"/>
                  </a:cubicBezTo>
                  <a:cubicBezTo>
                    <a:pt x="13" y="23"/>
                    <a:pt x="8" y="28"/>
                    <a:pt x="8" y="38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12" y="18"/>
                    <a:pt x="17" y="15"/>
                    <a:pt x="22" y="15"/>
                  </a:cubicBezTo>
                  <a:cubicBezTo>
                    <a:pt x="27" y="15"/>
                    <a:pt x="31" y="17"/>
                    <a:pt x="34" y="20"/>
                  </a:cubicBezTo>
                  <a:cubicBezTo>
                    <a:pt x="37" y="22"/>
                    <a:pt x="38" y="26"/>
                    <a:pt x="38" y="32"/>
                  </a:cubicBezTo>
                  <a:lnTo>
                    <a:pt x="38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0" name="Freeform 25"/>
            <p:cNvSpPr>
              <a:spLocks noEditPoints="1"/>
            </p:cNvSpPr>
            <p:nvPr/>
          </p:nvSpPr>
          <p:spPr bwMode="auto">
            <a:xfrm>
              <a:off x="2192" y="1587"/>
              <a:ext cx="22" cy="152"/>
            </a:xfrm>
            <a:custGeom>
              <a:avLst/>
              <a:gdLst>
                <a:gd name="T0" fmla="*/ 22 w 22"/>
                <a:gd name="T1" fmla="*/ 152 h 152"/>
                <a:gd name="T2" fmla="*/ 0 w 22"/>
                <a:gd name="T3" fmla="*/ 152 h 152"/>
                <a:gd name="T4" fmla="*/ 0 w 22"/>
                <a:gd name="T5" fmla="*/ 40 h 152"/>
                <a:gd name="T6" fmla="*/ 22 w 22"/>
                <a:gd name="T7" fmla="*/ 40 h 152"/>
                <a:gd name="T8" fmla="*/ 22 w 22"/>
                <a:gd name="T9" fmla="*/ 152 h 152"/>
                <a:gd name="T10" fmla="*/ 0 w 22"/>
                <a:gd name="T11" fmla="*/ 21 h 152"/>
                <a:gd name="T12" fmla="*/ 0 w 22"/>
                <a:gd name="T13" fmla="*/ 0 h 152"/>
                <a:gd name="T14" fmla="*/ 22 w 22"/>
                <a:gd name="T15" fmla="*/ 0 h 152"/>
                <a:gd name="T16" fmla="*/ 22 w 22"/>
                <a:gd name="T17" fmla="*/ 21 h 152"/>
                <a:gd name="T18" fmla="*/ 0 w 22"/>
                <a:gd name="T19" fmla="*/ 2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52">
                  <a:moveTo>
                    <a:pt x="22" y="152"/>
                  </a:moveTo>
                  <a:lnTo>
                    <a:pt x="0" y="152"/>
                  </a:lnTo>
                  <a:lnTo>
                    <a:pt x="0" y="40"/>
                  </a:lnTo>
                  <a:lnTo>
                    <a:pt x="22" y="40"/>
                  </a:lnTo>
                  <a:lnTo>
                    <a:pt x="22" y="152"/>
                  </a:lnTo>
                  <a:close/>
                  <a:moveTo>
                    <a:pt x="0" y="21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1" name="Freeform 26"/>
            <p:cNvSpPr>
              <a:spLocks/>
            </p:cNvSpPr>
            <p:nvPr/>
          </p:nvSpPr>
          <p:spPr bwMode="auto">
            <a:xfrm>
              <a:off x="2240" y="1622"/>
              <a:ext cx="90" cy="117"/>
            </a:xfrm>
            <a:custGeom>
              <a:avLst/>
              <a:gdLst>
                <a:gd name="T0" fmla="*/ 38 w 38"/>
                <a:gd name="T1" fmla="*/ 49 h 49"/>
                <a:gd name="T2" fmla="*/ 31 w 38"/>
                <a:gd name="T3" fmla="*/ 49 h 49"/>
                <a:gd name="T4" fmla="*/ 31 w 38"/>
                <a:gd name="T5" fmla="*/ 20 h 49"/>
                <a:gd name="T6" fmla="*/ 20 w 38"/>
                <a:gd name="T7" fmla="*/ 8 h 49"/>
                <a:gd name="T8" fmla="*/ 12 w 38"/>
                <a:gd name="T9" fmla="*/ 12 h 49"/>
                <a:gd name="T10" fmla="*/ 8 w 38"/>
                <a:gd name="T11" fmla="*/ 23 h 49"/>
                <a:gd name="T12" fmla="*/ 8 w 38"/>
                <a:gd name="T13" fmla="*/ 49 h 49"/>
                <a:gd name="T14" fmla="*/ 0 w 38"/>
                <a:gd name="T15" fmla="*/ 49 h 49"/>
                <a:gd name="T16" fmla="*/ 0 w 38"/>
                <a:gd name="T17" fmla="*/ 2 h 49"/>
                <a:gd name="T18" fmla="*/ 8 w 38"/>
                <a:gd name="T19" fmla="*/ 2 h 49"/>
                <a:gd name="T20" fmla="*/ 8 w 38"/>
                <a:gd name="T21" fmla="*/ 9 h 49"/>
                <a:gd name="T22" fmla="*/ 22 w 38"/>
                <a:gd name="T23" fmla="*/ 0 h 49"/>
                <a:gd name="T24" fmla="*/ 38 w 38"/>
                <a:gd name="T25" fmla="*/ 17 h 49"/>
                <a:gd name="T26" fmla="*/ 38 w 38"/>
                <a:gd name="T2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9">
                  <a:moveTo>
                    <a:pt x="38" y="49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2"/>
                    <a:pt x="28" y="7"/>
                    <a:pt x="20" y="8"/>
                  </a:cubicBezTo>
                  <a:cubicBezTo>
                    <a:pt x="17" y="8"/>
                    <a:pt x="14" y="9"/>
                    <a:pt x="12" y="12"/>
                  </a:cubicBezTo>
                  <a:cubicBezTo>
                    <a:pt x="9" y="14"/>
                    <a:pt x="8" y="18"/>
                    <a:pt x="8" y="23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1" y="3"/>
                    <a:pt x="16" y="0"/>
                    <a:pt x="22" y="0"/>
                  </a:cubicBezTo>
                  <a:cubicBezTo>
                    <a:pt x="33" y="1"/>
                    <a:pt x="38" y="6"/>
                    <a:pt x="38" y="17"/>
                  </a:cubicBezTo>
                  <a:lnTo>
                    <a:pt x="38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2" name="Freeform 27"/>
            <p:cNvSpPr>
              <a:spLocks noEditPoints="1"/>
            </p:cNvSpPr>
            <p:nvPr/>
          </p:nvSpPr>
          <p:spPr bwMode="auto">
            <a:xfrm>
              <a:off x="2353" y="1622"/>
              <a:ext cx="107" cy="117"/>
            </a:xfrm>
            <a:custGeom>
              <a:avLst/>
              <a:gdLst>
                <a:gd name="T0" fmla="*/ 2 w 45"/>
                <a:gd name="T1" fmla="*/ 16 h 49"/>
                <a:gd name="T2" fmla="*/ 22 w 45"/>
                <a:gd name="T3" fmla="*/ 0 h 49"/>
                <a:gd name="T4" fmla="*/ 39 w 45"/>
                <a:gd name="T5" fmla="*/ 14 h 49"/>
                <a:gd name="T6" fmla="*/ 39 w 45"/>
                <a:gd name="T7" fmla="*/ 41 h 49"/>
                <a:gd name="T8" fmla="*/ 42 w 45"/>
                <a:gd name="T9" fmla="*/ 44 h 49"/>
                <a:gd name="T10" fmla="*/ 43 w 45"/>
                <a:gd name="T11" fmla="*/ 44 h 49"/>
                <a:gd name="T12" fmla="*/ 45 w 45"/>
                <a:gd name="T13" fmla="*/ 43 h 49"/>
                <a:gd name="T14" fmla="*/ 45 w 45"/>
                <a:gd name="T15" fmla="*/ 49 h 49"/>
                <a:gd name="T16" fmla="*/ 43 w 45"/>
                <a:gd name="T17" fmla="*/ 49 h 49"/>
                <a:gd name="T18" fmla="*/ 40 w 45"/>
                <a:gd name="T19" fmla="*/ 49 h 49"/>
                <a:gd name="T20" fmla="*/ 32 w 45"/>
                <a:gd name="T21" fmla="*/ 43 h 49"/>
                <a:gd name="T22" fmla="*/ 15 w 45"/>
                <a:gd name="T23" fmla="*/ 49 h 49"/>
                <a:gd name="T24" fmla="*/ 0 w 45"/>
                <a:gd name="T25" fmla="*/ 37 h 49"/>
                <a:gd name="T26" fmla="*/ 14 w 45"/>
                <a:gd name="T27" fmla="*/ 22 h 49"/>
                <a:gd name="T28" fmla="*/ 27 w 45"/>
                <a:gd name="T29" fmla="*/ 21 h 49"/>
                <a:gd name="T30" fmla="*/ 32 w 45"/>
                <a:gd name="T31" fmla="*/ 15 h 49"/>
                <a:gd name="T32" fmla="*/ 20 w 45"/>
                <a:gd name="T33" fmla="*/ 7 h 49"/>
                <a:gd name="T34" fmla="*/ 10 w 45"/>
                <a:gd name="T35" fmla="*/ 16 h 49"/>
                <a:gd name="T36" fmla="*/ 2 w 45"/>
                <a:gd name="T37" fmla="*/ 16 h 49"/>
                <a:gd name="T38" fmla="*/ 31 w 45"/>
                <a:gd name="T39" fmla="*/ 25 h 49"/>
                <a:gd name="T40" fmla="*/ 18 w 45"/>
                <a:gd name="T41" fmla="*/ 28 h 49"/>
                <a:gd name="T42" fmla="*/ 8 w 45"/>
                <a:gd name="T43" fmla="*/ 36 h 49"/>
                <a:gd name="T44" fmla="*/ 16 w 45"/>
                <a:gd name="T45" fmla="*/ 44 h 49"/>
                <a:gd name="T46" fmla="*/ 31 w 45"/>
                <a:gd name="T47" fmla="*/ 33 h 49"/>
                <a:gd name="T48" fmla="*/ 31 w 45"/>
                <a:gd name="T4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49">
                  <a:moveTo>
                    <a:pt x="2" y="16"/>
                  </a:moveTo>
                  <a:cubicBezTo>
                    <a:pt x="2" y="6"/>
                    <a:pt x="9" y="0"/>
                    <a:pt x="22" y="0"/>
                  </a:cubicBezTo>
                  <a:cubicBezTo>
                    <a:pt x="33" y="1"/>
                    <a:pt x="39" y="5"/>
                    <a:pt x="39" y="14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3"/>
                    <a:pt x="40" y="44"/>
                    <a:pt x="42" y="44"/>
                  </a:cubicBezTo>
                  <a:cubicBezTo>
                    <a:pt x="42" y="44"/>
                    <a:pt x="42" y="44"/>
                    <a:pt x="43" y="44"/>
                  </a:cubicBezTo>
                  <a:cubicBezTo>
                    <a:pt x="44" y="43"/>
                    <a:pt x="44" y="43"/>
                    <a:pt x="45" y="43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4" y="49"/>
                    <a:pt x="44" y="49"/>
                    <a:pt x="43" y="49"/>
                  </a:cubicBezTo>
                  <a:cubicBezTo>
                    <a:pt x="42" y="49"/>
                    <a:pt x="41" y="49"/>
                    <a:pt x="40" y="49"/>
                  </a:cubicBezTo>
                  <a:cubicBezTo>
                    <a:pt x="34" y="49"/>
                    <a:pt x="32" y="47"/>
                    <a:pt x="32" y="43"/>
                  </a:cubicBezTo>
                  <a:cubicBezTo>
                    <a:pt x="27" y="47"/>
                    <a:pt x="21" y="49"/>
                    <a:pt x="15" y="49"/>
                  </a:cubicBezTo>
                  <a:cubicBezTo>
                    <a:pt x="5" y="49"/>
                    <a:pt x="0" y="45"/>
                    <a:pt x="0" y="37"/>
                  </a:cubicBezTo>
                  <a:cubicBezTo>
                    <a:pt x="0" y="28"/>
                    <a:pt x="5" y="23"/>
                    <a:pt x="14" y="22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30" y="20"/>
                    <a:pt x="32" y="18"/>
                    <a:pt x="32" y="15"/>
                  </a:cubicBezTo>
                  <a:cubicBezTo>
                    <a:pt x="32" y="10"/>
                    <a:pt x="28" y="7"/>
                    <a:pt x="20" y="7"/>
                  </a:cubicBezTo>
                  <a:cubicBezTo>
                    <a:pt x="14" y="7"/>
                    <a:pt x="10" y="10"/>
                    <a:pt x="10" y="16"/>
                  </a:cubicBezTo>
                  <a:lnTo>
                    <a:pt x="2" y="16"/>
                  </a:lnTo>
                  <a:close/>
                  <a:moveTo>
                    <a:pt x="31" y="25"/>
                  </a:moveTo>
                  <a:cubicBezTo>
                    <a:pt x="29" y="26"/>
                    <a:pt x="25" y="27"/>
                    <a:pt x="18" y="28"/>
                  </a:cubicBezTo>
                  <a:cubicBezTo>
                    <a:pt x="11" y="29"/>
                    <a:pt x="8" y="31"/>
                    <a:pt x="8" y="36"/>
                  </a:cubicBezTo>
                  <a:cubicBezTo>
                    <a:pt x="8" y="41"/>
                    <a:pt x="11" y="44"/>
                    <a:pt x="16" y="44"/>
                  </a:cubicBezTo>
                  <a:cubicBezTo>
                    <a:pt x="26" y="43"/>
                    <a:pt x="30" y="39"/>
                    <a:pt x="31" y="33"/>
                  </a:cubicBezTo>
                  <a:lnTo>
                    <a:pt x="31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3" name="Freeform 28"/>
            <p:cNvSpPr>
              <a:spLocks/>
            </p:cNvSpPr>
            <p:nvPr/>
          </p:nvSpPr>
          <p:spPr bwMode="auto">
            <a:xfrm>
              <a:off x="2533" y="1582"/>
              <a:ext cx="135" cy="157"/>
            </a:xfrm>
            <a:custGeom>
              <a:avLst/>
              <a:gdLst>
                <a:gd name="T0" fmla="*/ 48 w 57"/>
                <a:gd name="T1" fmla="*/ 21 h 66"/>
                <a:gd name="T2" fmla="*/ 30 w 57"/>
                <a:gd name="T3" fmla="*/ 8 h 66"/>
                <a:gd name="T4" fmla="*/ 9 w 57"/>
                <a:gd name="T5" fmla="*/ 33 h 66"/>
                <a:gd name="T6" fmla="*/ 31 w 57"/>
                <a:gd name="T7" fmla="*/ 60 h 66"/>
                <a:gd name="T8" fmla="*/ 49 w 57"/>
                <a:gd name="T9" fmla="*/ 42 h 66"/>
                <a:gd name="T10" fmla="*/ 57 w 57"/>
                <a:gd name="T11" fmla="*/ 42 h 66"/>
                <a:gd name="T12" fmla="*/ 29 w 57"/>
                <a:gd name="T13" fmla="*/ 66 h 66"/>
                <a:gd name="T14" fmla="*/ 7 w 57"/>
                <a:gd name="T15" fmla="*/ 58 h 66"/>
                <a:gd name="T16" fmla="*/ 0 w 57"/>
                <a:gd name="T17" fmla="*/ 34 h 66"/>
                <a:gd name="T18" fmla="*/ 9 w 57"/>
                <a:gd name="T19" fmla="*/ 9 h 66"/>
                <a:gd name="T20" fmla="*/ 30 w 57"/>
                <a:gd name="T21" fmla="*/ 0 h 66"/>
                <a:gd name="T22" fmla="*/ 57 w 57"/>
                <a:gd name="T23" fmla="*/ 21 h 66"/>
                <a:gd name="T24" fmla="*/ 48 w 57"/>
                <a:gd name="T25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6">
                  <a:moveTo>
                    <a:pt x="48" y="21"/>
                  </a:moveTo>
                  <a:cubicBezTo>
                    <a:pt x="46" y="12"/>
                    <a:pt x="40" y="8"/>
                    <a:pt x="30" y="8"/>
                  </a:cubicBezTo>
                  <a:cubicBezTo>
                    <a:pt x="17" y="8"/>
                    <a:pt x="9" y="17"/>
                    <a:pt x="9" y="33"/>
                  </a:cubicBezTo>
                  <a:cubicBezTo>
                    <a:pt x="9" y="51"/>
                    <a:pt x="16" y="60"/>
                    <a:pt x="31" y="60"/>
                  </a:cubicBezTo>
                  <a:cubicBezTo>
                    <a:pt x="40" y="60"/>
                    <a:pt x="47" y="54"/>
                    <a:pt x="49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5" y="58"/>
                    <a:pt x="45" y="66"/>
                    <a:pt x="29" y="66"/>
                  </a:cubicBezTo>
                  <a:cubicBezTo>
                    <a:pt x="20" y="66"/>
                    <a:pt x="12" y="63"/>
                    <a:pt x="7" y="58"/>
                  </a:cubicBezTo>
                  <a:cubicBezTo>
                    <a:pt x="2" y="51"/>
                    <a:pt x="0" y="43"/>
                    <a:pt x="0" y="34"/>
                  </a:cubicBezTo>
                  <a:cubicBezTo>
                    <a:pt x="0" y="23"/>
                    <a:pt x="3" y="15"/>
                    <a:pt x="9" y="9"/>
                  </a:cubicBezTo>
                  <a:cubicBezTo>
                    <a:pt x="14" y="3"/>
                    <a:pt x="21" y="0"/>
                    <a:pt x="30" y="0"/>
                  </a:cubicBezTo>
                  <a:cubicBezTo>
                    <a:pt x="46" y="1"/>
                    <a:pt x="54" y="7"/>
                    <a:pt x="57" y="21"/>
                  </a:cubicBezTo>
                  <a:lnTo>
                    <a:pt x="48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4" name="Freeform 29"/>
            <p:cNvSpPr>
              <a:spLocks noEditPoints="1"/>
            </p:cNvSpPr>
            <p:nvPr/>
          </p:nvSpPr>
          <p:spPr bwMode="auto">
            <a:xfrm>
              <a:off x="2685" y="1622"/>
              <a:ext cx="104" cy="117"/>
            </a:xfrm>
            <a:custGeom>
              <a:avLst/>
              <a:gdLst>
                <a:gd name="T0" fmla="*/ 6 w 44"/>
                <a:gd name="T1" fmla="*/ 8 h 49"/>
                <a:gd name="T2" fmla="*/ 22 w 44"/>
                <a:gd name="T3" fmla="*/ 0 h 49"/>
                <a:gd name="T4" fmla="*/ 38 w 44"/>
                <a:gd name="T5" fmla="*/ 8 h 49"/>
                <a:gd name="T6" fmla="*/ 44 w 44"/>
                <a:gd name="T7" fmla="*/ 25 h 49"/>
                <a:gd name="T8" fmla="*/ 39 w 44"/>
                <a:gd name="T9" fmla="*/ 43 h 49"/>
                <a:gd name="T10" fmla="*/ 22 w 44"/>
                <a:gd name="T11" fmla="*/ 49 h 49"/>
                <a:gd name="T12" fmla="*/ 8 w 44"/>
                <a:gd name="T13" fmla="*/ 45 h 49"/>
                <a:gd name="T14" fmla="*/ 0 w 44"/>
                <a:gd name="T15" fmla="*/ 25 h 49"/>
                <a:gd name="T16" fmla="*/ 6 w 44"/>
                <a:gd name="T17" fmla="*/ 8 h 49"/>
                <a:gd name="T18" fmla="*/ 22 w 44"/>
                <a:gd name="T19" fmla="*/ 43 h 49"/>
                <a:gd name="T20" fmla="*/ 36 w 44"/>
                <a:gd name="T21" fmla="*/ 25 h 49"/>
                <a:gd name="T22" fmla="*/ 22 w 44"/>
                <a:gd name="T23" fmla="*/ 8 h 49"/>
                <a:gd name="T24" fmla="*/ 8 w 44"/>
                <a:gd name="T25" fmla="*/ 25 h 49"/>
                <a:gd name="T26" fmla="*/ 22 w 44"/>
                <a:gd name="T27" fmla="*/ 4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49">
                  <a:moveTo>
                    <a:pt x="6" y="8"/>
                  </a:moveTo>
                  <a:cubicBezTo>
                    <a:pt x="11" y="3"/>
                    <a:pt x="16" y="0"/>
                    <a:pt x="22" y="0"/>
                  </a:cubicBezTo>
                  <a:cubicBezTo>
                    <a:pt x="29" y="0"/>
                    <a:pt x="34" y="3"/>
                    <a:pt x="38" y="8"/>
                  </a:cubicBezTo>
                  <a:cubicBezTo>
                    <a:pt x="42" y="12"/>
                    <a:pt x="44" y="18"/>
                    <a:pt x="44" y="25"/>
                  </a:cubicBezTo>
                  <a:cubicBezTo>
                    <a:pt x="44" y="33"/>
                    <a:pt x="42" y="38"/>
                    <a:pt x="39" y="43"/>
                  </a:cubicBezTo>
                  <a:cubicBezTo>
                    <a:pt x="35" y="47"/>
                    <a:pt x="29" y="49"/>
                    <a:pt x="22" y="49"/>
                  </a:cubicBezTo>
                  <a:cubicBezTo>
                    <a:pt x="16" y="49"/>
                    <a:pt x="11" y="48"/>
                    <a:pt x="8" y="45"/>
                  </a:cubicBezTo>
                  <a:cubicBezTo>
                    <a:pt x="3" y="40"/>
                    <a:pt x="1" y="34"/>
                    <a:pt x="0" y="25"/>
                  </a:cubicBezTo>
                  <a:cubicBezTo>
                    <a:pt x="1" y="18"/>
                    <a:pt x="3" y="12"/>
                    <a:pt x="6" y="8"/>
                  </a:cubicBezTo>
                  <a:close/>
                  <a:moveTo>
                    <a:pt x="22" y="43"/>
                  </a:moveTo>
                  <a:cubicBezTo>
                    <a:pt x="31" y="43"/>
                    <a:pt x="35" y="37"/>
                    <a:pt x="36" y="25"/>
                  </a:cubicBezTo>
                  <a:cubicBezTo>
                    <a:pt x="35" y="14"/>
                    <a:pt x="31" y="8"/>
                    <a:pt x="22" y="8"/>
                  </a:cubicBezTo>
                  <a:cubicBezTo>
                    <a:pt x="14" y="8"/>
                    <a:pt x="9" y="14"/>
                    <a:pt x="8" y="25"/>
                  </a:cubicBezTo>
                  <a:cubicBezTo>
                    <a:pt x="9" y="37"/>
                    <a:pt x="14" y="43"/>
                    <a:pt x="22" y="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5" name="Freeform 30"/>
            <p:cNvSpPr>
              <a:spLocks/>
            </p:cNvSpPr>
            <p:nvPr/>
          </p:nvSpPr>
          <p:spPr bwMode="auto">
            <a:xfrm>
              <a:off x="2810" y="1622"/>
              <a:ext cx="92" cy="117"/>
            </a:xfrm>
            <a:custGeom>
              <a:avLst/>
              <a:gdLst>
                <a:gd name="T0" fmla="*/ 39 w 39"/>
                <a:gd name="T1" fmla="*/ 49 h 49"/>
                <a:gd name="T2" fmla="*/ 31 w 39"/>
                <a:gd name="T3" fmla="*/ 49 h 49"/>
                <a:gd name="T4" fmla="*/ 31 w 39"/>
                <a:gd name="T5" fmla="*/ 20 h 49"/>
                <a:gd name="T6" fmla="*/ 21 w 39"/>
                <a:gd name="T7" fmla="*/ 8 h 49"/>
                <a:gd name="T8" fmla="*/ 12 w 39"/>
                <a:gd name="T9" fmla="*/ 12 h 49"/>
                <a:gd name="T10" fmla="*/ 8 w 39"/>
                <a:gd name="T11" fmla="*/ 23 h 49"/>
                <a:gd name="T12" fmla="*/ 8 w 39"/>
                <a:gd name="T13" fmla="*/ 49 h 49"/>
                <a:gd name="T14" fmla="*/ 0 w 39"/>
                <a:gd name="T15" fmla="*/ 49 h 49"/>
                <a:gd name="T16" fmla="*/ 0 w 39"/>
                <a:gd name="T17" fmla="*/ 2 h 49"/>
                <a:gd name="T18" fmla="*/ 8 w 39"/>
                <a:gd name="T19" fmla="*/ 2 h 49"/>
                <a:gd name="T20" fmla="*/ 8 w 39"/>
                <a:gd name="T21" fmla="*/ 9 h 49"/>
                <a:gd name="T22" fmla="*/ 22 w 39"/>
                <a:gd name="T23" fmla="*/ 0 h 49"/>
                <a:gd name="T24" fmla="*/ 39 w 39"/>
                <a:gd name="T25" fmla="*/ 17 h 49"/>
                <a:gd name="T26" fmla="*/ 39 w 39"/>
                <a:gd name="T2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49">
                  <a:moveTo>
                    <a:pt x="39" y="49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2"/>
                    <a:pt x="28" y="7"/>
                    <a:pt x="21" y="8"/>
                  </a:cubicBezTo>
                  <a:cubicBezTo>
                    <a:pt x="17" y="8"/>
                    <a:pt x="14" y="9"/>
                    <a:pt x="12" y="12"/>
                  </a:cubicBezTo>
                  <a:cubicBezTo>
                    <a:pt x="10" y="14"/>
                    <a:pt x="8" y="18"/>
                    <a:pt x="8" y="23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2" y="3"/>
                    <a:pt x="17" y="0"/>
                    <a:pt x="22" y="0"/>
                  </a:cubicBezTo>
                  <a:cubicBezTo>
                    <a:pt x="33" y="1"/>
                    <a:pt x="38" y="6"/>
                    <a:pt x="39" y="17"/>
                  </a:cubicBezTo>
                  <a:lnTo>
                    <a:pt x="39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6" name="Freeform 31"/>
            <p:cNvSpPr>
              <a:spLocks/>
            </p:cNvSpPr>
            <p:nvPr/>
          </p:nvSpPr>
          <p:spPr bwMode="auto">
            <a:xfrm>
              <a:off x="2924" y="1622"/>
              <a:ext cx="92" cy="117"/>
            </a:xfrm>
            <a:custGeom>
              <a:avLst/>
              <a:gdLst>
                <a:gd name="T0" fmla="*/ 29 w 39"/>
                <a:gd name="T1" fmla="*/ 16 h 49"/>
                <a:gd name="T2" fmla="*/ 18 w 39"/>
                <a:gd name="T3" fmla="*/ 8 h 49"/>
                <a:gd name="T4" fmla="*/ 9 w 39"/>
                <a:gd name="T5" fmla="*/ 14 h 49"/>
                <a:gd name="T6" fmla="*/ 17 w 39"/>
                <a:gd name="T7" fmla="*/ 21 h 49"/>
                <a:gd name="T8" fmla="*/ 25 w 39"/>
                <a:gd name="T9" fmla="*/ 22 h 49"/>
                <a:gd name="T10" fmla="*/ 39 w 39"/>
                <a:gd name="T11" fmla="*/ 35 h 49"/>
                <a:gd name="T12" fmla="*/ 34 w 39"/>
                <a:gd name="T13" fmla="*/ 46 h 49"/>
                <a:gd name="T14" fmla="*/ 20 w 39"/>
                <a:gd name="T15" fmla="*/ 49 h 49"/>
                <a:gd name="T16" fmla="*/ 0 w 39"/>
                <a:gd name="T17" fmla="*/ 34 h 49"/>
                <a:gd name="T18" fmla="*/ 7 w 39"/>
                <a:gd name="T19" fmla="*/ 34 h 49"/>
                <a:gd name="T20" fmla="*/ 20 w 39"/>
                <a:gd name="T21" fmla="*/ 44 h 49"/>
                <a:gd name="T22" fmla="*/ 31 w 39"/>
                <a:gd name="T23" fmla="*/ 36 h 49"/>
                <a:gd name="T24" fmla="*/ 22 w 39"/>
                <a:gd name="T25" fmla="*/ 29 h 49"/>
                <a:gd name="T26" fmla="*/ 12 w 39"/>
                <a:gd name="T27" fmla="*/ 27 h 49"/>
                <a:gd name="T28" fmla="*/ 1 w 39"/>
                <a:gd name="T29" fmla="*/ 16 h 49"/>
                <a:gd name="T30" fmla="*/ 7 w 39"/>
                <a:gd name="T31" fmla="*/ 4 h 49"/>
                <a:gd name="T32" fmla="*/ 19 w 39"/>
                <a:gd name="T33" fmla="*/ 0 h 49"/>
                <a:gd name="T34" fmla="*/ 37 w 39"/>
                <a:gd name="T35" fmla="*/ 16 h 49"/>
                <a:gd name="T36" fmla="*/ 29 w 39"/>
                <a:gd name="T37" fmla="*/ 1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49">
                  <a:moveTo>
                    <a:pt x="29" y="16"/>
                  </a:moveTo>
                  <a:cubicBezTo>
                    <a:pt x="29" y="10"/>
                    <a:pt x="26" y="8"/>
                    <a:pt x="18" y="8"/>
                  </a:cubicBezTo>
                  <a:cubicBezTo>
                    <a:pt x="12" y="8"/>
                    <a:pt x="9" y="10"/>
                    <a:pt x="9" y="14"/>
                  </a:cubicBezTo>
                  <a:cubicBezTo>
                    <a:pt x="8" y="17"/>
                    <a:pt x="11" y="19"/>
                    <a:pt x="17" y="21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34" y="24"/>
                    <a:pt x="39" y="28"/>
                    <a:pt x="39" y="35"/>
                  </a:cubicBezTo>
                  <a:cubicBezTo>
                    <a:pt x="39" y="40"/>
                    <a:pt x="37" y="43"/>
                    <a:pt x="34" y="46"/>
                  </a:cubicBezTo>
                  <a:cubicBezTo>
                    <a:pt x="30" y="48"/>
                    <a:pt x="26" y="49"/>
                    <a:pt x="20" y="49"/>
                  </a:cubicBezTo>
                  <a:cubicBezTo>
                    <a:pt x="7" y="49"/>
                    <a:pt x="0" y="44"/>
                    <a:pt x="0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40"/>
                    <a:pt x="12" y="44"/>
                    <a:pt x="20" y="44"/>
                  </a:cubicBezTo>
                  <a:cubicBezTo>
                    <a:pt x="27" y="43"/>
                    <a:pt x="30" y="41"/>
                    <a:pt x="31" y="36"/>
                  </a:cubicBezTo>
                  <a:cubicBezTo>
                    <a:pt x="31" y="33"/>
                    <a:pt x="28" y="31"/>
                    <a:pt x="22" y="29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5" y="25"/>
                    <a:pt x="1" y="21"/>
                    <a:pt x="1" y="16"/>
                  </a:cubicBezTo>
                  <a:cubicBezTo>
                    <a:pt x="1" y="11"/>
                    <a:pt x="3" y="7"/>
                    <a:pt x="7" y="4"/>
                  </a:cubicBezTo>
                  <a:cubicBezTo>
                    <a:pt x="10" y="2"/>
                    <a:pt x="14" y="0"/>
                    <a:pt x="19" y="0"/>
                  </a:cubicBezTo>
                  <a:cubicBezTo>
                    <a:pt x="30" y="1"/>
                    <a:pt x="36" y="6"/>
                    <a:pt x="37" y="16"/>
                  </a:cubicBezTo>
                  <a:lnTo>
                    <a:pt x="29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7" name="Freeform 32"/>
            <p:cNvSpPr>
              <a:spLocks/>
            </p:cNvSpPr>
            <p:nvPr/>
          </p:nvSpPr>
          <p:spPr bwMode="auto">
            <a:xfrm>
              <a:off x="3025" y="1596"/>
              <a:ext cx="53" cy="143"/>
            </a:xfrm>
            <a:custGeom>
              <a:avLst/>
              <a:gdLst>
                <a:gd name="T0" fmla="*/ 14 w 22"/>
                <a:gd name="T1" fmla="*/ 20 h 60"/>
                <a:gd name="T2" fmla="*/ 14 w 22"/>
                <a:gd name="T3" fmla="*/ 50 h 60"/>
                <a:gd name="T4" fmla="*/ 19 w 22"/>
                <a:gd name="T5" fmla="*/ 54 h 60"/>
                <a:gd name="T6" fmla="*/ 22 w 22"/>
                <a:gd name="T7" fmla="*/ 54 h 60"/>
                <a:gd name="T8" fmla="*/ 22 w 22"/>
                <a:gd name="T9" fmla="*/ 60 h 60"/>
                <a:gd name="T10" fmla="*/ 17 w 22"/>
                <a:gd name="T11" fmla="*/ 60 h 60"/>
                <a:gd name="T12" fmla="*/ 16 w 22"/>
                <a:gd name="T13" fmla="*/ 60 h 60"/>
                <a:gd name="T14" fmla="*/ 8 w 22"/>
                <a:gd name="T15" fmla="*/ 58 h 60"/>
                <a:gd name="T16" fmla="*/ 6 w 22"/>
                <a:gd name="T17" fmla="*/ 51 h 60"/>
                <a:gd name="T18" fmla="*/ 6 w 22"/>
                <a:gd name="T19" fmla="*/ 20 h 60"/>
                <a:gd name="T20" fmla="*/ 0 w 22"/>
                <a:gd name="T21" fmla="*/ 20 h 60"/>
                <a:gd name="T22" fmla="*/ 0 w 22"/>
                <a:gd name="T23" fmla="*/ 13 h 60"/>
                <a:gd name="T24" fmla="*/ 6 w 22"/>
                <a:gd name="T25" fmla="*/ 13 h 60"/>
                <a:gd name="T26" fmla="*/ 6 w 22"/>
                <a:gd name="T27" fmla="*/ 0 h 60"/>
                <a:gd name="T28" fmla="*/ 14 w 22"/>
                <a:gd name="T29" fmla="*/ 0 h 60"/>
                <a:gd name="T30" fmla="*/ 14 w 22"/>
                <a:gd name="T31" fmla="*/ 13 h 60"/>
                <a:gd name="T32" fmla="*/ 22 w 22"/>
                <a:gd name="T33" fmla="*/ 13 h 60"/>
                <a:gd name="T34" fmla="*/ 22 w 22"/>
                <a:gd name="T35" fmla="*/ 20 h 60"/>
                <a:gd name="T36" fmla="*/ 14 w 22"/>
                <a:gd name="T37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60">
                  <a:moveTo>
                    <a:pt x="14" y="20"/>
                  </a:moveTo>
                  <a:cubicBezTo>
                    <a:pt x="14" y="50"/>
                    <a:pt x="14" y="50"/>
                    <a:pt x="14" y="50"/>
                  </a:cubicBezTo>
                  <a:cubicBezTo>
                    <a:pt x="14" y="53"/>
                    <a:pt x="16" y="54"/>
                    <a:pt x="19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1" y="60"/>
                    <a:pt x="19" y="60"/>
                    <a:pt x="17" y="60"/>
                  </a:cubicBezTo>
                  <a:cubicBezTo>
                    <a:pt x="17" y="60"/>
                    <a:pt x="16" y="60"/>
                    <a:pt x="16" y="60"/>
                  </a:cubicBezTo>
                  <a:cubicBezTo>
                    <a:pt x="12" y="60"/>
                    <a:pt x="9" y="59"/>
                    <a:pt x="8" y="58"/>
                  </a:cubicBezTo>
                  <a:cubicBezTo>
                    <a:pt x="7" y="56"/>
                    <a:pt x="6" y="54"/>
                    <a:pt x="6" y="5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20"/>
                    <a:pt x="22" y="20"/>
                    <a:pt x="22" y="20"/>
                  </a:cubicBezTo>
                  <a:lnTo>
                    <a:pt x="1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8" name="Freeform 33"/>
            <p:cNvSpPr>
              <a:spLocks/>
            </p:cNvSpPr>
            <p:nvPr/>
          </p:nvSpPr>
          <p:spPr bwMode="auto">
            <a:xfrm>
              <a:off x="3099" y="1622"/>
              <a:ext cx="54" cy="117"/>
            </a:xfrm>
            <a:custGeom>
              <a:avLst/>
              <a:gdLst>
                <a:gd name="T0" fmla="*/ 8 w 23"/>
                <a:gd name="T1" fmla="*/ 49 h 49"/>
                <a:gd name="T2" fmla="*/ 0 w 23"/>
                <a:gd name="T3" fmla="*/ 49 h 49"/>
                <a:gd name="T4" fmla="*/ 0 w 23"/>
                <a:gd name="T5" fmla="*/ 2 h 49"/>
                <a:gd name="T6" fmla="*/ 7 w 23"/>
                <a:gd name="T7" fmla="*/ 2 h 49"/>
                <a:gd name="T8" fmla="*/ 7 w 23"/>
                <a:gd name="T9" fmla="*/ 10 h 49"/>
                <a:gd name="T10" fmla="*/ 21 w 23"/>
                <a:gd name="T11" fmla="*/ 0 h 49"/>
                <a:gd name="T12" fmla="*/ 22 w 23"/>
                <a:gd name="T13" fmla="*/ 1 h 49"/>
                <a:gd name="T14" fmla="*/ 23 w 23"/>
                <a:gd name="T15" fmla="*/ 1 h 49"/>
                <a:gd name="T16" fmla="*/ 23 w 23"/>
                <a:gd name="T17" fmla="*/ 9 h 49"/>
                <a:gd name="T18" fmla="*/ 20 w 23"/>
                <a:gd name="T19" fmla="*/ 9 h 49"/>
                <a:gd name="T20" fmla="*/ 12 w 23"/>
                <a:gd name="T21" fmla="*/ 12 h 49"/>
                <a:gd name="T22" fmla="*/ 8 w 23"/>
                <a:gd name="T23" fmla="*/ 22 h 49"/>
                <a:gd name="T24" fmla="*/ 8 w 23"/>
                <a:gd name="T2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49">
                  <a:moveTo>
                    <a:pt x="8" y="49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4"/>
                    <a:pt x="15" y="0"/>
                    <a:pt x="21" y="0"/>
                  </a:cubicBezTo>
                  <a:cubicBezTo>
                    <a:pt x="21" y="0"/>
                    <a:pt x="22" y="1"/>
                    <a:pt x="22" y="1"/>
                  </a:cubicBezTo>
                  <a:cubicBezTo>
                    <a:pt x="22" y="1"/>
                    <a:pt x="23" y="1"/>
                    <a:pt x="23" y="1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6" y="9"/>
                    <a:pt x="13" y="10"/>
                    <a:pt x="12" y="12"/>
                  </a:cubicBezTo>
                  <a:cubicBezTo>
                    <a:pt x="9" y="15"/>
                    <a:pt x="8" y="18"/>
                    <a:pt x="8" y="22"/>
                  </a:cubicBezTo>
                  <a:lnTo>
                    <a:pt x="8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9" name="Freeform 34"/>
            <p:cNvSpPr>
              <a:spLocks/>
            </p:cNvSpPr>
            <p:nvPr/>
          </p:nvSpPr>
          <p:spPr bwMode="auto">
            <a:xfrm>
              <a:off x="3167" y="1627"/>
              <a:ext cx="90" cy="112"/>
            </a:xfrm>
            <a:custGeom>
              <a:avLst/>
              <a:gdLst>
                <a:gd name="T0" fmla="*/ 30 w 38"/>
                <a:gd name="T1" fmla="*/ 47 h 47"/>
                <a:gd name="T2" fmla="*/ 30 w 38"/>
                <a:gd name="T3" fmla="*/ 40 h 47"/>
                <a:gd name="T4" fmla="*/ 30 w 38"/>
                <a:gd name="T5" fmla="*/ 40 h 47"/>
                <a:gd name="T6" fmla="*/ 15 w 38"/>
                <a:gd name="T7" fmla="*/ 47 h 47"/>
                <a:gd name="T8" fmla="*/ 5 w 38"/>
                <a:gd name="T9" fmla="*/ 46 h 47"/>
                <a:gd name="T10" fmla="*/ 0 w 38"/>
                <a:gd name="T11" fmla="*/ 34 h 47"/>
                <a:gd name="T12" fmla="*/ 0 w 38"/>
                <a:gd name="T13" fmla="*/ 0 h 47"/>
                <a:gd name="T14" fmla="*/ 8 w 38"/>
                <a:gd name="T15" fmla="*/ 0 h 47"/>
                <a:gd name="T16" fmla="*/ 8 w 38"/>
                <a:gd name="T17" fmla="*/ 31 h 47"/>
                <a:gd name="T18" fmla="*/ 17 w 38"/>
                <a:gd name="T19" fmla="*/ 42 h 47"/>
                <a:gd name="T20" fmla="*/ 30 w 38"/>
                <a:gd name="T21" fmla="*/ 26 h 47"/>
                <a:gd name="T22" fmla="*/ 30 w 38"/>
                <a:gd name="T23" fmla="*/ 0 h 47"/>
                <a:gd name="T24" fmla="*/ 38 w 38"/>
                <a:gd name="T25" fmla="*/ 0 h 47"/>
                <a:gd name="T26" fmla="*/ 38 w 38"/>
                <a:gd name="T27" fmla="*/ 47 h 47"/>
                <a:gd name="T28" fmla="*/ 30 w 38"/>
                <a:gd name="T2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47">
                  <a:moveTo>
                    <a:pt x="30" y="47"/>
                  </a:moveTo>
                  <a:cubicBezTo>
                    <a:pt x="30" y="40"/>
                    <a:pt x="30" y="40"/>
                    <a:pt x="30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27" y="45"/>
                    <a:pt x="22" y="47"/>
                    <a:pt x="15" y="47"/>
                  </a:cubicBezTo>
                  <a:cubicBezTo>
                    <a:pt x="11" y="47"/>
                    <a:pt x="8" y="47"/>
                    <a:pt x="5" y="46"/>
                  </a:cubicBezTo>
                  <a:cubicBezTo>
                    <a:pt x="2" y="43"/>
                    <a:pt x="0" y="39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8"/>
                    <a:pt x="11" y="42"/>
                    <a:pt x="17" y="42"/>
                  </a:cubicBezTo>
                  <a:cubicBezTo>
                    <a:pt x="25" y="41"/>
                    <a:pt x="29" y="36"/>
                    <a:pt x="30" y="26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47"/>
                    <a:pt x="38" y="47"/>
                    <a:pt x="38" y="47"/>
                  </a:cubicBezTo>
                  <a:lnTo>
                    <a:pt x="3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0" name="Freeform 35"/>
            <p:cNvSpPr>
              <a:spLocks/>
            </p:cNvSpPr>
            <p:nvPr/>
          </p:nvSpPr>
          <p:spPr bwMode="auto">
            <a:xfrm>
              <a:off x="3279" y="1622"/>
              <a:ext cx="94" cy="117"/>
            </a:xfrm>
            <a:custGeom>
              <a:avLst/>
              <a:gdLst>
                <a:gd name="T0" fmla="*/ 32 w 40"/>
                <a:gd name="T1" fmla="*/ 18 h 49"/>
                <a:gd name="T2" fmla="*/ 21 w 40"/>
                <a:gd name="T3" fmla="*/ 8 h 49"/>
                <a:gd name="T4" fmla="*/ 8 w 40"/>
                <a:gd name="T5" fmla="*/ 25 h 49"/>
                <a:gd name="T6" fmla="*/ 21 w 40"/>
                <a:gd name="T7" fmla="*/ 44 h 49"/>
                <a:gd name="T8" fmla="*/ 32 w 40"/>
                <a:gd name="T9" fmla="*/ 32 h 49"/>
                <a:gd name="T10" fmla="*/ 40 w 40"/>
                <a:gd name="T11" fmla="*/ 32 h 49"/>
                <a:gd name="T12" fmla="*/ 21 w 40"/>
                <a:gd name="T13" fmla="*/ 49 h 49"/>
                <a:gd name="T14" fmla="*/ 5 w 40"/>
                <a:gd name="T15" fmla="*/ 44 h 49"/>
                <a:gd name="T16" fmla="*/ 0 w 40"/>
                <a:gd name="T17" fmla="*/ 27 h 49"/>
                <a:gd name="T18" fmla="*/ 6 w 40"/>
                <a:gd name="T19" fmla="*/ 7 h 49"/>
                <a:gd name="T20" fmla="*/ 22 w 40"/>
                <a:gd name="T21" fmla="*/ 0 h 49"/>
                <a:gd name="T22" fmla="*/ 40 w 40"/>
                <a:gd name="T23" fmla="*/ 18 h 49"/>
                <a:gd name="T24" fmla="*/ 32 w 40"/>
                <a:gd name="T25" fmla="*/ 1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49">
                  <a:moveTo>
                    <a:pt x="32" y="18"/>
                  </a:moveTo>
                  <a:cubicBezTo>
                    <a:pt x="32" y="11"/>
                    <a:pt x="28" y="8"/>
                    <a:pt x="21" y="8"/>
                  </a:cubicBezTo>
                  <a:cubicBezTo>
                    <a:pt x="13" y="8"/>
                    <a:pt x="8" y="14"/>
                    <a:pt x="8" y="25"/>
                  </a:cubicBezTo>
                  <a:cubicBezTo>
                    <a:pt x="8" y="38"/>
                    <a:pt x="12" y="44"/>
                    <a:pt x="21" y="44"/>
                  </a:cubicBezTo>
                  <a:cubicBezTo>
                    <a:pt x="27" y="43"/>
                    <a:pt x="31" y="39"/>
                    <a:pt x="3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8" y="43"/>
                    <a:pt x="32" y="49"/>
                    <a:pt x="21" y="49"/>
                  </a:cubicBezTo>
                  <a:cubicBezTo>
                    <a:pt x="14" y="49"/>
                    <a:pt x="9" y="47"/>
                    <a:pt x="5" y="44"/>
                  </a:cubicBezTo>
                  <a:cubicBezTo>
                    <a:pt x="2" y="40"/>
                    <a:pt x="0" y="34"/>
                    <a:pt x="0" y="27"/>
                  </a:cubicBezTo>
                  <a:cubicBezTo>
                    <a:pt x="0" y="18"/>
                    <a:pt x="2" y="12"/>
                    <a:pt x="6" y="7"/>
                  </a:cubicBezTo>
                  <a:cubicBezTo>
                    <a:pt x="10" y="3"/>
                    <a:pt x="15" y="0"/>
                    <a:pt x="22" y="0"/>
                  </a:cubicBezTo>
                  <a:cubicBezTo>
                    <a:pt x="33" y="1"/>
                    <a:pt x="39" y="7"/>
                    <a:pt x="40" y="18"/>
                  </a:cubicBezTo>
                  <a:lnTo>
                    <a:pt x="32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1" name="Freeform 36"/>
            <p:cNvSpPr>
              <a:spLocks/>
            </p:cNvSpPr>
            <p:nvPr/>
          </p:nvSpPr>
          <p:spPr bwMode="auto">
            <a:xfrm>
              <a:off x="3380" y="1596"/>
              <a:ext cx="52" cy="143"/>
            </a:xfrm>
            <a:custGeom>
              <a:avLst/>
              <a:gdLst>
                <a:gd name="T0" fmla="*/ 14 w 22"/>
                <a:gd name="T1" fmla="*/ 20 h 60"/>
                <a:gd name="T2" fmla="*/ 14 w 22"/>
                <a:gd name="T3" fmla="*/ 50 h 60"/>
                <a:gd name="T4" fmla="*/ 19 w 22"/>
                <a:gd name="T5" fmla="*/ 54 h 60"/>
                <a:gd name="T6" fmla="*/ 22 w 22"/>
                <a:gd name="T7" fmla="*/ 54 h 60"/>
                <a:gd name="T8" fmla="*/ 22 w 22"/>
                <a:gd name="T9" fmla="*/ 60 h 60"/>
                <a:gd name="T10" fmla="*/ 17 w 22"/>
                <a:gd name="T11" fmla="*/ 60 h 60"/>
                <a:gd name="T12" fmla="*/ 16 w 22"/>
                <a:gd name="T13" fmla="*/ 60 h 60"/>
                <a:gd name="T14" fmla="*/ 8 w 22"/>
                <a:gd name="T15" fmla="*/ 58 h 60"/>
                <a:gd name="T16" fmla="*/ 6 w 22"/>
                <a:gd name="T17" fmla="*/ 51 h 60"/>
                <a:gd name="T18" fmla="*/ 6 w 22"/>
                <a:gd name="T19" fmla="*/ 20 h 60"/>
                <a:gd name="T20" fmla="*/ 0 w 22"/>
                <a:gd name="T21" fmla="*/ 20 h 60"/>
                <a:gd name="T22" fmla="*/ 0 w 22"/>
                <a:gd name="T23" fmla="*/ 13 h 60"/>
                <a:gd name="T24" fmla="*/ 6 w 22"/>
                <a:gd name="T25" fmla="*/ 13 h 60"/>
                <a:gd name="T26" fmla="*/ 6 w 22"/>
                <a:gd name="T27" fmla="*/ 0 h 60"/>
                <a:gd name="T28" fmla="*/ 14 w 22"/>
                <a:gd name="T29" fmla="*/ 0 h 60"/>
                <a:gd name="T30" fmla="*/ 14 w 22"/>
                <a:gd name="T31" fmla="*/ 13 h 60"/>
                <a:gd name="T32" fmla="*/ 22 w 22"/>
                <a:gd name="T33" fmla="*/ 13 h 60"/>
                <a:gd name="T34" fmla="*/ 22 w 22"/>
                <a:gd name="T35" fmla="*/ 20 h 60"/>
                <a:gd name="T36" fmla="*/ 14 w 22"/>
                <a:gd name="T37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60">
                  <a:moveTo>
                    <a:pt x="14" y="20"/>
                  </a:moveTo>
                  <a:cubicBezTo>
                    <a:pt x="14" y="50"/>
                    <a:pt x="14" y="50"/>
                    <a:pt x="14" y="50"/>
                  </a:cubicBezTo>
                  <a:cubicBezTo>
                    <a:pt x="14" y="53"/>
                    <a:pt x="16" y="54"/>
                    <a:pt x="19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1" y="60"/>
                    <a:pt x="19" y="60"/>
                    <a:pt x="17" y="60"/>
                  </a:cubicBezTo>
                  <a:cubicBezTo>
                    <a:pt x="17" y="60"/>
                    <a:pt x="16" y="60"/>
                    <a:pt x="16" y="60"/>
                  </a:cubicBezTo>
                  <a:cubicBezTo>
                    <a:pt x="12" y="60"/>
                    <a:pt x="10" y="59"/>
                    <a:pt x="8" y="58"/>
                  </a:cubicBezTo>
                  <a:cubicBezTo>
                    <a:pt x="7" y="56"/>
                    <a:pt x="6" y="54"/>
                    <a:pt x="6" y="5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20"/>
                    <a:pt x="22" y="20"/>
                    <a:pt x="22" y="20"/>
                  </a:cubicBezTo>
                  <a:lnTo>
                    <a:pt x="1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2" name="Freeform 37"/>
            <p:cNvSpPr>
              <a:spLocks noEditPoints="1"/>
            </p:cNvSpPr>
            <p:nvPr/>
          </p:nvSpPr>
          <p:spPr bwMode="auto">
            <a:xfrm>
              <a:off x="3451" y="1587"/>
              <a:ext cx="19" cy="152"/>
            </a:xfrm>
            <a:custGeom>
              <a:avLst/>
              <a:gdLst>
                <a:gd name="T0" fmla="*/ 19 w 19"/>
                <a:gd name="T1" fmla="*/ 152 h 152"/>
                <a:gd name="T2" fmla="*/ 0 w 19"/>
                <a:gd name="T3" fmla="*/ 152 h 152"/>
                <a:gd name="T4" fmla="*/ 0 w 19"/>
                <a:gd name="T5" fmla="*/ 40 h 152"/>
                <a:gd name="T6" fmla="*/ 19 w 19"/>
                <a:gd name="T7" fmla="*/ 40 h 152"/>
                <a:gd name="T8" fmla="*/ 19 w 19"/>
                <a:gd name="T9" fmla="*/ 152 h 152"/>
                <a:gd name="T10" fmla="*/ 0 w 19"/>
                <a:gd name="T11" fmla="*/ 21 h 152"/>
                <a:gd name="T12" fmla="*/ 0 w 19"/>
                <a:gd name="T13" fmla="*/ 0 h 152"/>
                <a:gd name="T14" fmla="*/ 19 w 19"/>
                <a:gd name="T15" fmla="*/ 0 h 152"/>
                <a:gd name="T16" fmla="*/ 19 w 19"/>
                <a:gd name="T17" fmla="*/ 21 h 152"/>
                <a:gd name="T18" fmla="*/ 0 w 19"/>
                <a:gd name="T19" fmla="*/ 2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52">
                  <a:moveTo>
                    <a:pt x="19" y="152"/>
                  </a:moveTo>
                  <a:lnTo>
                    <a:pt x="0" y="152"/>
                  </a:lnTo>
                  <a:lnTo>
                    <a:pt x="0" y="40"/>
                  </a:lnTo>
                  <a:lnTo>
                    <a:pt x="19" y="40"/>
                  </a:lnTo>
                  <a:lnTo>
                    <a:pt x="19" y="152"/>
                  </a:lnTo>
                  <a:close/>
                  <a:moveTo>
                    <a:pt x="0" y="21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9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3" name="Freeform 38"/>
            <p:cNvSpPr>
              <a:spLocks noEditPoints="1"/>
            </p:cNvSpPr>
            <p:nvPr/>
          </p:nvSpPr>
          <p:spPr bwMode="auto">
            <a:xfrm>
              <a:off x="3492" y="1622"/>
              <a:ext cx="104" cy="117"/>
            </a:xfrm>
            <a:custGeom>
              <a:avLst/>
              <a:gdLst>
                <a:gd name="T0" fmla="*/ 6 w 44"/>
                <a:gd name="T1" fmla="*/ 8 h 49"/>
                <a:gd name="T2" fmla="*/ 22 w 44"/>
                <a:gd name="T3" fmla="*/ 0 h 49"/>
                <a:gd name="T4" fmla="*/ 38 w 44"/>
                <a:gd name="T5" fmla="*/ 8 h 49"/>
                <a:gd name="T6" fmla="*/ 44 w 44"/>
                <a:gd name="T7" fmla="*/ 25 h 49"/>
                <a:gd name="T8" fmla="*/ 38 w 44"/>
                <a:gd name="T9" fmla="*/ 43 h 49"/>
                <a:gd name="T10" fmla="*/ 22 w 44"/>
                <a:gd name="T11" fmla="*/ 49 h 49"/>
                <a:gd name="T12" fmla="*/ 7 w 44"/>
                <a:gd name="T13" fmla="*/ 45 h 49"/>
                <a:gd name="T14" fmla="*/ 0 w 44"/>
                <a:gd name="T15" fmla="*/ 25 h 49"/>
                <a:gd name="T16" fmla="*/ 6 w 44"/>
                <a:gd name="T17" fmla="*/ 8 h 49"/>
                <a:gd name="T18" fmla="*/ 22 w 44"/>
                <a:gd name="T19" fmla="*/ 43 h 49"/>
                <a:gd name="T20" fmla="*/ 36 w 44"/>
                <a:gd name="T21" fmla="*/ 25 h 49"/>
                <a:gd name="T22" fmla="*/ 22 w 44"/>
                <a:gd name="T23" fmla="*/ 8 h 49"/>
                <a:gd name="T24" fmla="*/ 8 w 44"/>
                <a:gd name="T25" fmla="*/ 25 h 49"/>
                <a:gd name="T26" fmla="*/ 22 w 44"/>
                <a:gd name="T27" fmla="*/ 4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49">
                  <a:moveTo>
                    <a:pt x="6" y="8"/>
                  </a:moveTo>
                  <a:cubicBezTo>
                    <a:pt x="10" y="3"/>
                    <a:pt x="16" y="0"/>
                    <a:pt x="22" y="0"/>
                  </a:cubicBezTo>
                  <a:cubicBezTo>
                    <a:pt x="29" y="0"/>
                    <a:pt x="34" y="3"/>
                    <a:pt x="38" y="8"/>
                  </a:cubicBezTo>
                  <a:cubicBezTo>
                    <a:pt x="42" y="12"/>
                    <a:pt x="44" y="18"/>
                    <a:pt x="44" y="25"/>
                  </a:cubicBezTo>
                  <a:cubicBezTo>
                    <a:pt x="44" y="33"/>
                    <a:pt x="42" y="38"/>
                    <a:pt x="38" y="43"/>
                  </a:cubicBezTo>
                  <a:cubicBezTo>
                    <a:pt x="34" y="47"/>
                    <a:pt x="29" y="49"/>
                    <a:pt x="22" y="49"/>
                  </a:cubicBezTo>
                  <a:cubicBezTo>
                    <a:pt x="16" y="49"/>
                    <a:pt x="11" y="48"/>
                    <a:pt x="7" y="45"/>
                  </a:cubicBezTo>
                  <a:cubicBezTo>
                    <a:pt x="3" y="40"/>
                    <a:pt x="0" y="34"/>
                    <a:pt x="0" y="25"/>
                  </a:cubicBezTo>
                  <a:cubicBezTo>
                    <a:pt x="0" y="18"/>
                    <a:pt x="2" y="12"/>
                    <a:pt x="6" y="8"/>
                  </a:cubicBezTo>
                  <a:close/>
                  <a:moveTo>
                    <a:pt x="22" y="43"/>
                  </a:moveTo>
                  <a:cubicBezTo>
                    <a:pt x="30" y="43"/>
                    <a:pt x="35" y="37"/>
                    <a:pt x="36" y="25"/>
                  </a:cubicBezTo>
                  <a:cubicBezTo>
                    <a:pt x="35" y="14"/>
                    <a:pt x="30" y="8"/>
                    <a:pt x="22" y="8"/>
                  </a:cubicBezTo>
                  <a:cubicBezTo>
                    <a:pt x="13" y="8"/>
                    <a:pt x="9" y="14"/>
                    <a:pt x="8" y="25"/>
                  </a:cubicBezTo>
                  <a:cubicBezTo>
                    <a:pt x="9" y="37"/>
                    <a:pt x="13" y="43"/>
                    <a:pt x="22" y="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4" name="Freeform 39"/>
            <p:cNvSpPr>
              <a:spLocks/>
            </p:cNvSpPr>
            <p:nvPr/>
          </p:nvSpPr>
          <p:spPr bwMode="auto">
            <a:xfrm>
              <a:off x="3617" y="1622"/>
              <a:ext cx="90" cy="117"/>
            </a:xfrm>
            <a:custGeom>
              <a:avLst/>
              <a:gdLst>
                <a:gd name="T0" fmla="*/ 38 w 38"/>
                <a:gd name="T1" fmla="*/ 49 h 49"/>
                <a:gd name="T2" fmla="*/ 31 w 38"/>
                <a:gd name="T3" fmla="*/ 49 h 49"/>
                <a:gd name="T4" fmla="*/ 31 w 38"/>
                <a:gd name="T5" fmla="*/ 20 h 49"/>
                <a:gd name="T6" fmla="*/ 20 w 38"/>
                <a:gd name="T7" fmla="*/ 8 h 49"/>
                <a:gd name="T8" fmla="*/ 12 w 38"/>
                <a:gd name="T9" fmla="*/ 12 h 49"/>
                <a:gd name="T10" fmla="*/ 8 w 38"/>
                <a:gd name="T11" fmla="*/ 23 h 49"/>
                <a:gd name="T12" fmla="*/ 8 w 38"/>
                <a:gd name="T13" fmla="*/ 49 h 49"/>
                <a:gd name="T14" fmla="*/ 0 w 38"/>
                <a:gd name="T15" fmla="*/ 49 h 49"/>
                <a:gd name="T16" fmla="*/ 0 w 38"/>
                <a:gd name="T17" fmla="*/ 2 h 49"/>
                <a:gd name="T18" fmla="*/ 8 w 38"/>
                <a:gd name="T19" fmla="*/ 2 h 49"/>
                <a:gd name="T20" fmla="*/ 8 w 38"/>
                <a:gd name="T21" fmla="*/ 9 h 49"/>
                <a:gd name="T22" fmla="*/ 22 w 38"/>
                <a:gd name="T23" fmla="*/ 0 h 49"/>
                <a:gd name="T24" fmla="*/ 38 w 38"/>
                <a:gd name="T25" fmla="*/ 17 h 49"/>
                <a:gd name="T26" fmla="*/ 38 w 38"/>
                <a:gd name="T2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9">
                  <a:moveTo>
                    <a:pt x="38" y="49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2"/>
                    <a:pt x="28" y="7"/>
                    <a:pt x="20" y="8"/>
                  </a:cubicBezTo>
                  <a:cubicBezTo>
                    <a:pt x="17" y="8"/>
                    <a:pt x="14" y="9"/>
                    <a:pt x="12" y="12"/>
                  </a:cubicBezTo>
                  <a:cubicBezTo>
                    <a:pt x="9" y="14"/>
                    <a:pt x="8" y="18"/>
                    <a:pt x="8" y="23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1" y="3"/>
                    <a:pt x="16" y="0"/>
                    <a:pt x="22" y="0"/>
                  </a:cubicBezTo>
                  <a:cubicBezTo>
                    <a:pt x="33" y="1"/>
                    <a:pt x="38" y="6"/>
                    <a:pt x="38" y="17"/>
                  </a:cubicBezTo>
                  <a:lnTo>
                    <a:pt x="38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5" name="Freeform 40"/>
            <p:cNvSpPr>
              <a:spLocks noEditPoints="1"/>
            </p:cNvSpPr>
            <p:nvPr/>
          </p:nvSpPr>
          <p:spPr bwMode="auto">
            <a:xfrm>
              <a:off x="3797" y="1587"/>
              <a:ext cx="121" cy="152"/>
            </a:xfrm>
            <a:custGeom>
              <a:avLst/>
              <a:gdLst>
                <a:gd name="T0" fmla="*/ 0 w 51"/>
                <a:gd name="T1" fmla="*/ 0 h 64"/>
                <a:gd name="T2" fmla="*/ 29 w 51"/>
                <a:gd name="T3" fmla="*/ 0 h 64"/>
                <a:gd name="T4" fmla="*/ 47 w 51"/>
                <a:gd name="T5" fmla="*/ 16 h 64"/>
                <a:gd name="T6" fmla="*/ 39 w 51"/>
                <a:gd name="T7" fmla="*/ 29 h 64"/>
                <a:gd name="T8" fmla="*/ 51 w 51"/>
                <a:gd name="T9" fmla="*/ 45 h 64"/>
                <a:gd name="T10" fmla="*/ 46 w 51"/>
                <a:gd name="T11" fmla="*/ 57 h 64"/>
                <a:gd name="T12" fmla="*/ 28 w 51"/>
                <a:gd name="T13" fmla="*/ 64 h 64"/>
                <a:gd name="T14" fmla="*/ 0 w 51"/>
                <a:gd name="T15" fmla="*/ 64 h 64"/>
                <a:gd name="T16" fmla="*/ 0 w 51"/>
                <a:gd name="T17" fmla="*/ 0 h 64"/>
                <a:gd name="T18" fmla="*/ 9 w 51"/>
                <a:gd name="T19" fmla="*/ 27 h 64"/>
                <a:gd name="T20" fmla="*/ 25 w 51"/>
                <a:gd name="T21" fmla="*/ 27 h 64"/>
                <a:gd name="T22" fmla="*/ 38 w 51"/>
                <a:gd name="T23" fmla="*/ 16 h 64"/>
                <a:gd name="T24" fmla="*/ 25 w 51"/>
                <a:gd name="T25" fmla="*/ 7 h 64"/>
                <a:gd name="T26" fmla="*/ 9 w 51"/>
                <a:gd name="T27" fmla="*/ 7 h 64"/>
                <a:gd name="T28" fmla="*/ 9 w 51"/>
                <a:gd name="T29" fmla="*/ 27 h 64"/>
                <a:gd name="T30" fmla="*/ 9 w 51"/>
                <a:gd name="T31" fmla="*/ 57 h 64"/>
                <a:gd name="T32" fmla="*/ 28 w 51"/>
                <a:gd name="T33" fmla="*/ 57 h 64"/>
                <a:gd name="T34" fmla="*/ 42 w 51"/>
                <a:gd name="T35" fmla="*/ 45 h 64"/>
                <a:gd name="T36" fmla="*/ 26 w 51"/>
                <a:gd name="T37" fmla="*/ 34 h 64"/>
                <a:gd name="T38" fmla="*/ 9 w 51"/>
                <a:gd name="T39" fmla="*/ 34 h 64"/>
                <a:gd name="T40" fmla="*/ 9 w 51"/>
                <a:gd name="T41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64">
                  <a:moveTo>
                    <a:pt x="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41" y="0"/>
                    <a:pt x="47" y="6"/>
                    <a:pt x="47" y="16"/>
                  </a:cubicBezTo>
                  <a:cubicBezTo>
                    <a:pt x="47" y="22"/>
                    <a:pt x="44" y="27"/>
                    <a:pt x="39" y="29"/>
                  </a:cubicBezTo>
                  <a:cubicBezTo>
                    <a:pt x="47" y="32"/>
                    <a:pt x="51" y="37"/>
                    <a:pt x="51" y="45"/>
                  </a:cubicBezTo>
                  <a:cubicBezTo>
                    <a:pt x="51" y="50"/>
                    <a:pt x="49" y="54"/>
                    <a:pt x="46" y="57"/>
                  </a:cubicBezTo>
                  <a:cubicBezTo>
                    <a:pt x="42" y="61"/>
                    <a:pt x="36" y="64"/>
                    <a:pt x="28" y="64"/>
                  </a:cubicBezTo>
                  <a:cubicBezTo>
                    <a:pt x="0" y="64"/>
                    <a:pt x="0" y="64"/>
                    <a:pt x="0" y="64"/>
                  </a:cubicBezTo>
                  <a:lnTo>
                    <a:pt x="0" y="0"/>
                  </a:lnTo>
                  <a:close/>
                  <a:moveTo>
                    <a:pt x="9" y="27"/>
                  </a:moveTo>
                  <a:cubicBezTo>
                    <a:pt x="25" y="27"/>
                    <a:pt x="25" y="27"/>
                    <a:pt x="25" y="27"/>
                  </a:cubicBezTo>
                  <a:cubicBezTo>
                    <a:pt x="34" y="27"/>
                    <a:pt x="38" y="23"/>
                    <a:pt x="38" y="16"/>
                  </a:cubicBezTo>
                  <a:cubicBezTo>
                    <a:pt x="38" y="10"/>
                    <a:pt x="34" y="7"/>
                    <a:pt x="25" y="7"/>
                  </a:cubicBezTo>
                  <a:cubicBezTo>
                    <a:pt x="9" y="7"/>
                    <a:pt x="9" y="7"/>
                    <a:pt x="9" y="7"/>
                  </a:cubicBezTo>
                  <a:lnTo>
                    <a:pt x="9" y="27"/>
                  </a:lnTo>
                  <a:close/>
                  <a:moveTo>
                    <a:pt x="9" y="57"/>
                  </a:moveTo>
                  <a:cubicBezTo>
                    <a:pt x="28" y="57"/>
                    <a:pt x="28" y="57"/>
                    <a:pt x="28" y="57"/>
                  </a:cubicBezTo>
                  <a:cubicBezTo>
                    <a:pt x="37" y="56"/>
                    <a:pt x="41" y="52"/>
                    <a:pt x="42" y="45"/>
                  </a:cubicBezTo>
                  <a:cubicBezTo>
                    <a:pt x="42" y="38"/>
                    <a:pt x="37" y="34"/>
                    <a:pt x="26" y="34"/>
                  </a:cubicBezTo>
                  <a:cubicBezTo>
                    <a:pt x="9" y="34"/>
                    <a:pt x="9" y="34"/>
                    <a:pt x="9" y="34"/>
                  </a:cubicBezTo>
                  <a:lnTo>
                    <a:pt x="9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6" name="Freeform 41"/>
            <p:cNvSpPr>
              <a:spLocks noEditPoints="1"/>
            </p:cNvSpPr>
            <p:nvPr/>
          </p:nvSpPr>
          <p:spPr bwMode="auto">
            <a:xfrm>
              <a:off x="3932" y="1622"/>
              <a:ext cx="106" cy="117"/>
            </a:xfrm>
            <a:custGeom>
              <a:avLst/>
              <a:gdLst>
                <a:gd name="T0" fmla="*/ 2 w 45"/>
                <a:gd name="T1" fmla="*/ 16 h 49"/>
                <a:gd name="T2" fmla="*/ 22 w 45"/>
                <a:gd name="T3" fmla="*/ 0 h 49"/>
                <a:gd name="T4" fmla="*/ 39 w 45"/>
                <a:gd name="T5" fmla="*/ 14 h 49"/>
                <a:gd name="T6" fmla="*/ 39 w 45"/>
                <a:gd name="T7" fmla="*/ 41 h 49"/>
                <a:gd name="T8" fmla="*/ 42 w 45"/>
                <a:gd name="T9" fmla="*/ 44 h 49"/>
                <a:gd name="T10" fmla="*/ 43 w 45"/>
                <a:gd name="T11" fmla="*/ 44 h 49"/>
                <a:gd name="T12" fmla="*/ 45 w 45"/>
                <a:gd name="T13" fmla="*/ 43 h 49"/>
                <a:gd name="T14" fmla="*/ 45 w 45"/>
                <a:gd name="T15" fmla="*/ 49 h 49"/>
                <a:gd name="T16" fmla="*/ 43 w 45"/>
                <a:gd name="T17" fmla="*/ 49 h 49"/>
                <a:gd name="T18" fmla="*/ 40 w 45"/>
                <a:gd name="T19" fmla="*/ 49 h 49"/>
                <a:gd name="T20" fmla="*/ 32 w 45"/>
                <a:gd name="T21" fmla="*/ 43 h 49"/>
                <a:gd name="T22" fmla="*/ 15 w 45"/>
                <a:gd name="T23" fmla="*/ 49 h 49"/>
                <a:gd name="T24" fmla="*/ 0 w 45"/>
                <a:gd name="T25" fmla="*/ 37 h 49"/>
                <a:gd name="T26" fmla="*/ 15 w 45"/>
                <a:gd name="T27" fmla="*/ 22 h 49"/>
                <a:gd name="T28" fmla="*/ 28 w 45"/>
                <a:gd name="T29" fmla="*/ 21 h 49"/>
                <a:gd name="T30" fmla="*/ 32 w 45"/>
                <a:gd name="T31" fmla="*/ 15 h 49"/>
                <a:gd name="T32" fmla="*/ 21 w 45"/>
                <a:gd name="T33" fmla="*/ 7 h 49"/>
                <a:gd name="T34" fmla="*/ 10 w 45"/>
                <a:gd name="T35" fmla="*/ 16 h 49"/>
                <a:gd name="T36" fmla="*/ 2 w 45"/>
                <a:gd name="T37" fmla="*/ 16 h 49"/>
                <a:gd name="T38" fmla="*/ 32 w 45"/>
                <a:gd name="T39" fmla="*/ 25 h 49"/>
                <a:gd name="T40" fmla="*/ 18 w 45"/>
                <a:gd name="T41" fmla="*/ 28 h 49"/>
                <a:gd name="T42" fmla="*/ 8 w 45"/>
                <a:gd name="T43" fmla="*/ 36 h 49"/>
                <a:gd name="T44" fmla="*/ 17 w 45"/>
                <a:gd name="T45" fmla="*/ 44 h 49"/>
                <a:gd name="T46" fmla="*/ 32 w 45"/>
                <a:gd name="T47" fmla="*/ 33 h 49"/>
                <a:gd name="T48" fmla="*/ 32 w 45"/>
                <a:gd name="T4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49">
                  <a:moveTo>
                    <a:pt x="2" y="16"/>
                  </a:moveTo>
                  <a:cubicBezTo>
                    <a:pt x="3" y="6"/>
                    <a:pt x="9" y="0"/>
                    <a:pt x="22" y="0"/>
                  </a:cubicBezTo>
                  <a:cubicBezTo>
                    <a:pt x="33" y="1"/>
                    <a:pt x="39" y="5"/>
                    <a:pt x="39" y="14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3"/>
                    <a:pt x="40" y="44"/>
                    <a:pt x="42" y="44"/>
                  </a:cubicBezTo>
                  <a:cubicBezTo>
                    <a:pt x="42" y="44"/>
                    <a:pt x="43" y="44"/>
                    <a:pt x="43" y="44"/>
                  </a:cubicBezTo>
                  <a:cubicBezTo>
                    <a:pt x="44" y="43"/>
                    <a:pt x="44" y="43"/>
                    <a:pt x="45" y="43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4" y="49"/>
                    <a:pt x="44" y="49"/>
                    <a:pt x="43" y="49"/>
                  </a:cubicBezTo>
                  <a:cubicBezTo>
                    <a:pt x="42" y="49"/>
                    <a:pt x="41" y="49"/>
                    <a:pt x="40" y="49"/>
                  </a:cubicBezTo>
                  <a:cubicBezTo>
                    <a:pt x="35" y="49"/>
                    <a:pt x="32" y="47"/>
                    <a:pt x="32" y="43"/>
                  </a:cubicBezTo>
                  <a:cubicBezTo>
                    <a:pt x="27" y="47"/>
                    <a:pt x="22" y="49"/>
                    <a:pt x="15" y="49"/>
                  </a:cubicBezTo>
                  <a:cubicBezTo>
                    <a:pt x="5" y="49"/>
                    <a:pt x="0" y="45"/>
                    <a:pt x="0" y="37"/>
                  </a:cubicBezTo>
                  <a:cubicBezTo>
                    <a:pt x="0" y="28"/>
                    <a:pt x="5" y="23"/>
                    <a:pt x="15" y="22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0" y="20"/>
                    <a:pt x="32" y="18"/>
                    <a:pt x="32" y="15"/>
                  </a:cubicBezTo>
                  <a:cubicBezTo>
                    <a:pt x="32" y="10"/>
                    <a:pt x="28" y="7"/>
                    <a:pt x="21" y="7"/>
                  </a:cubicBezTo>
                  <a:cubicBezTo>
                    <a:pt x="14" y="7"/>
                    <a:pt x="10" y="10"/>
                    <a:pt x="10" y="16"/>
                  </a:cubicBezTo>
                  <a:lnTo>
                    <a:pt x="2" y="16"/>
                  </a:lnTo>
                  <a:close/>
                  <a:moveTo>
                    <a:pt x="32" y="25"/>
                  </a:moveTo>
                  <a:cubicBezTo>
                    <a:pt x="30" y="26"/>
                    <a:pt x="25" y="27"/>
                    <a:pt x="18" y="28"/>
                  </a:cubicBezTo>
                  <a:cubicBezTo>
                    <a:pt x="12" y="29"/>
                    <a:pt x="8" y="31"/>
                    <a:pt x="8" y="36"/>
                  </a:cubicBezTo>
                  <a:cubicBezTo>
                    <a:pt x="8" y="41"/>
                    <a:pt x="11" y="44"/>
                    <a:pt x="17" y="44"/>
                  </a:cubicBezTo>
                  <a:cubicBezTo>
                    <a:pt x="26" y="43"/>
                    <a:pt x="31" y="39"/>
                    <a:pt x="32" y="33"/>
                  </a:cubicBezTo>
                  <a:lnTo>
                    <a:pt x="32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7" name="Freeform 42"/>
            <p:cNvSpPr>
              <a:spLocks/>
            </p:cNvSpPr>
            <p:nvPr/>
          </p:nvSpPr>
          <p:spPr bwMode="auto">
            <a:xfrm>
              <a:off x="4057" y="1622"/>
              <a:ext cx="90" cy="117"/>
            </a:xfrm>
            <a:custGeom>
              <a:avLst/>
              <a:gdLst>
                <a:gd name="T0" fmla="*/ 38 w 38"/>
                <a:gd name="T1" fmla="*/ 49 h 49"/>
                <a:gd name="T2" fmla="*/ 31 w 38"/>
                <a:gd name="T3" fmla="*/ 49 h 49"/>
                <a:gd name="T4" fmla="*/ 31 w 38"/>
                <a:gd name="T5" fmla="*/ 20 h 49"/>
                <a:gd name="T6" fmla="*/ 20 w 38"/>
                <a:gd name="T7" fmla="*/ 8 h 49"/>
                <a:gd name="T8" fmla="*/ 11 w 38"/>
                <a:gd name="T9" fmla="*/ 12 h 49"/>
                <a:gd name="T10" fmla="*/ 8 w 38"/>
                <a:gd name="T11" fmla="*/ 23 h 49"/>
                <a:gd name="T12" fmla="*/ 8 w 38"/>
                <a:gd name="T13" fmla="*/ 49 h 49"/>
                <a:gd name="T14" fmla="*/ 0 w 38"/>
                <a:gd name="T15" fmla="*/ 49 h 49"/>
                <a:gd name="T16" fmla="*/ 0 w 38"/>
                <a:gd name="T17" fmla="*/ 2 h 49"/>
                <a:gd name="T18" fmla="*/ 8 w 38"/>
                <a:gd name="T19" fmla="*/ 2 h 49"/>
                <a:gd name="T20" fmla="*/ 8 w 38"/>
                <a:gd name="T21" fmla="*/ 9 h 49"/>
                <a:gd name="T22" fmla="*/ 22 w 38"/>
                <a:gd name="T23" fmla="*/ 0 h 49"/>
                <a:gd name="T24" fmla="*/ 38 w 38"/>
                <a:gd name="T25" fmla="*/ 17 h 49"/>
                <a:gd name="T26" fmla="*/ 38 w 38"/>
                <a:gd name="T2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9">
                  <a:moveTo>
                    <a:pt x="38" y="49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2"/>
                    <a:pt x="28" y="7"/>
                    <a:pt x="20" y="8"/>
                  </a:cubicBezTo>
                  <a:cubicBezTo>
                    <a:pt x="17" y="8"/>
                    <a:pt x="14" y="9"/>
                    <a:pt x="11" y="12"/>
                  </a:cubicBezTo>
                  <a:cubicBezTo>
                    <a:pt x="9" y="14"/>
                    <a:pt x="8" y="18"/>
                    <a:pt x="8" y="23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1" y="3"/>
                    <a:pt x="16" y="0"/>
                    <a:pt x="22" y="0"/>
                  </a:cubicBezTo>
                  <a:cubicBezTo>
                    <a:pt x="33" y="1"/>
                    <a:pt x="38" y="6"/>
                    <a:pt x="38" y="17"/>
                  </a:cubicBezTo>
                  <a:lnTo>
                    <a:pt x="38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8" name="Freeform 43"/>
            <p:cNvSpPr>
              <a:spLocks/>
            </p:cNvSpPr>
            <p:nvPr/>
          </p:nvSpPr>
          <p:spPr bwMode="auto">
            <a:xfrm>
              <a:off x="4176" y="1587"/>
              <a:ext cx="94" cy="152"/>
            </a:xfrm>
            <a:custGeom>
              <a:avLst/>
              <a:gdLst>
                <a:gd name="T0" fmla="*/ 94 w 94"/>
                <a:gd name="T1" fmla="*/ 152 h 152"/>
                <a:gd name="T2" fmla="*/ 68 w 94"/>
                <a:gd name="T3" fmla="*/ 152 h 152"/>
                <a:gd name="T4" fmla="*/ 35 w 94"/>
                <a:gd name="T5" fmla="*/ 95 h 152"/>
                <a:gd name="T6" fmla="*/ 19 w 94"/>
                <a:gd name="T7" fmla="*/ 109 h 152"/>
                <a:gd name="T8" fmla="*/ 19 w 94"/>
                <a:gd name="T9" fmla="*/ 152 h 152"/>
                <a:gd name="T10" fmla="*/ 0 w 94"/>
                <a:gd name="T11" fmla="*/ 152 h 152"/>
                <a:gd name="T12" fmla="*/ 0 w 94"/>
                <a:gd name="T13" fmla="*/ 0 h 152"/>
                <a:gd name="T14" fmla="*/ 19 w 94"/>
                <a:gd name="T15" fmla="*/ 0 h 152"/>
                <a:gd name="T16" fmla="*/ 19 w 94"/>
                <a:gd name="T17" fmla="*/ 88 h 152"/>
                <a:gd name="T18" fmla="*/ 68 w 94"/>
                <a:gd name="T19" fmla="*/ 40 h 152"/>
                <a:gd name="T20" fmla="*/ 92 w 94"/>
                <a:gd name="T21" fmla="*/ 40 h 152"/>
                <a:gd name="T22" fmla="*/ 49 w 94"/>
                <a:gd name="T23" fmla="*/ 83 h 152"/>
                <a:gd name="T24" fmla="*/ 94 w 94"/>
                <a:gd name="T25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52">
                  <a:moveTo>
                    <a:pt x="94" y="152"/>
                  </a:moveTo>
                  <a:lnTo>
                    <a:pt x="68" y="152"/>
                  </a:lnTo>
                  <a:lnTo>
                    <a:pt x="35" y="95"/>
                  </a:lnTo>
                  <a:lnTo>
                    <a:pt x="19" y="109"/>
                  </a:lnTo>
                  <a:lnTo>
                    <a:pt x="19" y="152"/>
                  </a:lnTo>
                  <a:lnTo>
                    <a:pt x="0" y="15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88"/>
                  </a:lnTo>
                  <a:lnTo>
                    <a:pt x="68" y="40"/>
                  </a:lnTo>
                  <a:lnTo>
                    <a:pt x="92" y="40"/>
                  </a:lnTo>
                  <a:lnTo>
                    <a:pt x="49" y="83"/>
                  </a:lnTo>
                  <a:lnTo>
                    <a:pt x="94" y="1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9" name="Rectangle 44"/>
            <p:cNvSpPr>
              <a:spLocks noChangeArrowheads="1"/>
            </p:cNvSpPr>
            <p:nvPr/>
          </p:nvSpPr>
          <p:spPr bwMode="auto">
            <a:xfrm>
              <a:off x="1908" y="1792"/>
              <a:ext cx="2717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0" name="Freeform 45"/>
            <p:cNvSpPr>
              <a:spLocks noEditPoints="1"/>
            </p:cNvSpPr>
            <p:nvPr/>
          </p:nvSpPr>
          <p:spPr bwMode="auto">
            <a:xfrm>
              <a:off x="1913" y="1851"/>
              <a:ext cx="258" cy="195"/>
            </a:xfrm>
            <a:custGeom>
              <a:avLst/>
              <a:gdLst>
                <a:gd name="T0" fmla="*/ 89 w 109"/>
                <a:gd name="T1" fmla="*/ 11 h 82"/>
                <a:gd name="T2" fmla="*/ 61 w 109"/>
                <a:gd name="T3" fmla="*/ 12 h 82"/>
                <a:gd name="T4" fmla="*/ 89 w 109"/>
                <a:gd name="T5" fmla="*/ 20 h 82"/>
                <a:gd name="T6" fmla="*/ 98 w 109"/>
                <a:gd name="T7" fmla="*/ 13 h 82"/>
                <a:gd name="T8" fmla="*/ 109 w 109"/>
                <a:gd name="T9" fmla="*/ 22 h 82"/>
                <a:gd name="T10" fmla="*/ 61 w 109"/>
                <a:gd name="T11" fmla="*/ 30 h 82"/>
                <a:gd name="T12" fmla="*/ 81 w 109"/>
                <a:gd name="T13" fmla="*/ 26 h 82"/>
                <a:gd name="T14" fmla="*/ 92 w 109"/>
                <a:gd name="T15" fmla="*/ 32 h 82"/>
                <a:gd name="T16" fmla="*/ 87 w 109"/>
                <a:gd name="T17" fmla="*/ 36 h 82"/>
                <a:gd name="T18" fmla="*/ 87 w 109"/>
                <a:gd name="T19" fmla="*/ 57 h 82"/>
                <a:gd name="T20" fmla="*/ 77 w 109"/>
                <a:gd name="T21" fmla="*/ 56 h 82"/>
                <a:gd name="T22" fmla="*/ 61 w 109"/>
                <a:gd name="T23" fmla="*/ 67 h 82"/>
                <a:gd name="T24" fmla="*/ 84 w 109"/>
                <a:gd name="T25" fmla="*/ 61 h 82"/>
                <a:gd name="T26" fmla="*/ 96 w 109"/>
                <a:gd name="T27" fmla="*/ 68 h 82"/>
                <a:gd name="T28" fmla="*/ 61 w 109"/>
                <a:gd name="T29" fmla="*/ 69 h 82"/>
                <a:gd name="T30" fmla="*/ 87 w 109"/>
                <a:gd name="T31" fmla="*/ 78 h 82"/>
                <a:gd name="T32" fmla="*/ 96 w 109"/>
                <a:gd name="T33" fmla="*/ 72 h 82"/>
                <a:gd name="T34" fmla="*/ 105 w 109"/>
                <a:gd name="T35" fmla="*/ 81 h 82"/>
                <a:gd name="T36" fmla="*/ 9 w 109"/>
                <a:gd name="T37" fmla="*/ 82 h 82"/>
                <a:gd name="T38" fmla="*/ 49 w 109"/>
                <a:gd name="T39" fmla="*/ 78 h 82"/>
                <a:gd name="T40" fmla="*/ 26 w 109"/>
                <a:gd name="T41" fmla="*/ 69 h 82"/>
                <a:gd name="T42" fmla="*/ 21 w 109"/>
                <a:gd name="T43" fmla="*/ 67 h 82"/>
                <a:gd name="T44" fmla="*/ 49 w 109"/>
                <a:gd name="T45" fmla="*/ 56 h 82"/>
                <a:gd name="T46" fmla="*/ 34 w 109"/>
                <a:gd name="T47" fmla="*/ 58 h 82"/>
                <a:gd name="T48" fmla="*/ 24 w 109"/>
                <a:gd name="T49" fmla="*/ 49 h 82"/>
                <a:gd name="T50" fmla="*/ 23 w 109"/>
                <a:gd name="T51" fmla="*/ 26 h 82"/>
                <a:gd name="T52" fmla="*/ 49 w 109"/>
                <a:gd name="T53" fmla="*/ 30 h 82"/>
                <a:gd name="T54" fmla="*/ 5 w 109"/>
                <a:gd name="T55" fmla="*/ 22 h 82"/>
                <a:gd name="T56" fmla="*/ 0 w 109"/>
                <a:gd name="T57" fmla="*/ 20 h 82"/>
                <a:gd name="T58" fmla="*/ 49 w 109"/>
                <a:gd name="T59" fmla="*/ 13 h 82"/>
                <a:gd name="T60" fmla="*/ 11 w 109"/>
                <a:gd name="T61" fmla="*/ 11 h 82"/>
                <a:gd name="T62" fmla="*/ 80 w 109"/>
                <a:gd name="T63" fmla="*/ 0 h 82"/>
                <a:gd name="T64" fmla="*/ 49 w 109"/>
                <a:gd name="T65" fmla="*/ 32 h 82"/>
                <a:gd name="T66" fmla="*/ 34 w 109"/>
                <a:gd name="T67" fmla="*/ 42 h 82"/>
                <a:gd name="T68" fmla="*/ 49 w 109"/>
                <a:gd name="T69" fmla="*/ 32 h 82"/>
                <a:gd name="T70" fmla="*/ 34 w 109"/>
                <a:gd name="T71" fmla="*/ 49 h 82"/>
                <a:gd name="T72" fmla="*/ 49 w 109"/>
                <a:gd name="T73" fmla="*/ 54 h 82"/>
                <a:gd name="T74" fmla="*/ 34 w 109"/>
                <a:gd name="T75" fmla="*/ 44 h 82"/>
                <a:gd name="T76" fmla="*/ 77 w 109"/>
                <a:gd name="T77" fmla="*/ 42 h 82"/>
                <a:gd name="T78" fmla="*/ 61 w 109"/>
                <a:gd name="T79" fmla="*/ 32 h 82"/>
                <a:gd name="T80" fmla="*/ 77 w 109"/>
                <a:gd name="T81" fmla="*/ 54 h 82"/>
                <a:gd name="T82" fmla="*/ 61 w 109"/>
                <a:gd name="T83" fmla="*/ 44 h 82"/>
                <a:gd name="T84" fmla="*/ 77 w 109"/>
                <a:gd name="T85" fmla="*/ 5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9" h="82">
                  <a:moveTo>
                    <a:pt x="91" y="10"/>
                  </a:moveTo>
                  <a:cubicBezTo>
                    <a:pt x="89" y="11"/>
                    <a:pt x="89" y="11"/>
                    <a:pt x="89" y="11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75" y="11"/>
                    <a:pt x="68" y="11"/>
                    <a:pt x="61" y="12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4" y="58"/>
                    <a:pt x="81" y="60"/>
                    <a:pt x="77" y="61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61" y="67"/>
                    <a:pt x="61" y="67"/>
                    <a:pt x="61" y="67"/>
                  </a:cubicBezTo>
                  <a:cubicBezTo>
                    <a:pt x="77" y="67"/>
                    <a:pt x="77" y="67"/>
                    <a:pt x="77" y="67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96" y="68"/>
                    <a:pt x="96" y="68"/>
                    <a:pt x="96" y="68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95" y="72"/>
                    <a:pt x="95" y="72"/>
                    <a:pt x="95" y="72"/>
                  </a:cubicBezTo>
                  <a:cubicBezTo>
                    <a:pt x="96" y="72"/>
                    <a:pt x="96" y="72"/>
                    <a:pt x="96" y="72"/>
                  </a:cubicBezTo>
                  <a:cubicBezTo>
                    <a:pt x="105" y="80"/>
                    <a:pt x="105" y="80"/>
                    <a:pt x="105" y="80"/>
                  </a:cubicBezTo>
                  <a:cubicBezTo>
                    <a:pt x="105" y="81"/>
                    <a:pt x="105" y="81"/>
                    <a:pt x="105" y="81"/>
                  </a:cubicBezTo>
                  <a:cubicBezTo>
                    <a:pt x="11" y="81"/>
                    <a:pt x="11" y="81"/>
                    <a:pt x="11" y="81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26" y="69"/>
                    <a:pt x="26" y="69"/>
                    <a:pt x="26" y="69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49" y="67"/>
                    <a:pt x="49" y="67"/>
                    <a:pt x="49" y="67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1" y="59"/>
                    <a:pt x="27" y="60"/>
                    <a:pt x="23" y="60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36" y="14"/>
                    <a:pt x="24" y="13"/>
                    <a:pt x="13" y="12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26" y="11"/>
                    <a:pt x="39" y="10"/>
                    <a:pt x="49" y="8"/>
                  </a:cubicBezTo>
                  <a:cubicBezTo>
                    <a:pt x="59" y="6"/>
                    <a:pt x="69" y="4"/>
                    <a:pt x="80" y="0"/>
                  </a:cubicBezTo>
                  <a:lnTo>
                    <a:pt x="91" y="10"/>
                  </a:lnTo>
                  <a:close/>
                  <a:moveTo>
                    <a:pt x="49" y="32"/>
                  </a:moveTo>
                  <a:cubicBezTo>
                    <a:pt x="34" y="32"/>
                    <a:pt x="34" y="32"/>
                    <a:pt x="34" y="3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49" y="42"/>
                    <a:pt x="49" y="42"/>
                    <a:pt x="49" y="42"/>
                  </a:cubicBezTo>
                  <a:lnTo>
                    <a:pt x="49" y="32"/>
                  </a:lnTo>
                  <a:close/>
                  <a:moveTo>
                    <a:pt x="34" y="44"/>
                  </a:moveTo>
                  <a:cubicBezTo>
                    <a:pt x="34" y="49"/>
                    <a:pt x="34" y="49"/>
                    <a:pt x="34" y="49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44"/>
                    <a:pt x="49" y="44"/>
                    <a:pt x="49" y="44"/>
                  </a:cubicBezTo>
                  <a:lnTo>
                    <a:pt x="34" y="44"/>
                  </a:lnTo>
                  <a:close/>
                  <a:moveTo>
                    <a:pt x="61" y="42"/>
                  </a:moveTo>
                  <a:cubicBezTo>
                    <a:pt x="77" y="42"/>
                    <a:pt x="77" y="42"/>
                    <a:pt x="77" y="4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61" y="32"/>
                    <a:pt x="61" y="32"/>
                    <a:pt x="61" y="32"/>
                  </a:cubicBezTo>
                  <a:lnTo>
                    <a:pt x="61" y="42"/>
                  </a:lnTo>
                  <a:close/>
                  <a:moveTo>
                    <a:pt x="77" y="54"/>
                  </a:moveTo>
                  <a:cubicBezTo>
                    <a:pt x="77" y="44"/>
                    <a:pt x="77" y="44"/>
                    <a:pt x="77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1" y="54"/>
                    <a:pt x="61" y="54"/>
                    <a:pt x="61" y="54"/>
                  </a:cubicBezTo>
                  <a:lnTo>
                    <a:pt x="77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1" name="Freeform 46"/>
            <p:cNvSpPr>
              <a:spLocks noEditPoints="1"/>
            </p:cNvSpPr>
            <p:nvPr/>
          </p:nvSpPr>
          <p:spPr bwMode="auto">
            <a:xfrm>
              <a:off x="2188" y="1844"/>
              <a:ext cx="248" cy="214"/>
            </a:xfrm>
            <a:custGeom>
              <a:avLst/>
              <a:gdLst>
                <a:gd name="T0" fmla="*/ 17 w 105"/>
                <a:gd name="T1" fmla="*/ 13 h 90"/>
                <a:gd name="T2" fmla="*/ 27 w 105"/>
                <a:gd name="T3" fmla="*/ 20 h 90"/>
                <a:gd name="T4" fmla="*/ 82 w 105"/>
                <a:gd name="T5" fmla="*/ 20 h 90"/>
                <a:gd name="T6" fmla="*/ 89 w 105"/>
                <a:gd name="T7" fmla="*/ 13 h 90"/>
                <a:gd name="T8" fmla="*/ 90 w 105"/>
                <a:gd name="T9" fmla="*/ 13 h 90"/>
                <a:gd name="T10" fmla="*/ 101 w 105"/>
                <a:gd name="T11" fmla="*/ 21 h 90"/>
                <a:gd name="T12" fmla="*/ 101 w 105"/>
                <a:gd name="T13" fmla="*/ 22 h 90"/>
                <a:gd name="T14" fmla="*/ 28 w 105"/>
                <a:gd name="T15" fmla="*/ 22 h 90"/>
                <a:gd name="T16" fmla="*/ 28 w 105"/>
                <a:gd name="T17" fmla="*/ 42 h 90"/>
                <a:gd name="T18" fmla="*/ 51 w 105"/>
                <a:gd name="T19" fmla="*/ 42 h 90"/>
                <a:gd name="T20" fmla="*/ 52 w 105"/>
                <a:gd name="T21" fmla="*/ 27 h 90"/>
                <a:gd name="T22" fmla="*/ 51 w 105"/>
                <a:gd name="T23" fmla="*/ 23 h 90"/>
                <a:gd name="T24" fmla="*/ 66 w 105"/>
                <a:gd name="T25" fmla="*/ 28 h 90"/>
                <a:gd name="T26" fmla="*/ 66 w 105"/>
                <a:gd name="T27" fmla="*/ 29 h 90"/>
                <a:gd name="T28" fmla="*/ 62 w 105"/>
                <a:gd name="T29" fmla="*/ 31 h 90"/>
                <a:gd name="T30" fmla="*/ 62 w 105"/>
                <a:gd name="T31" fmla="*/ 42 h 90"/>
                <a:gd name="T32" fmla="*/ 81 w 105"/>
                <a:gd name="T33" fmla="*/ 42 h 90"/>
                <a:gd name="T34" fmla="*/ 88 w 105"/>
                <a:gd name="T35" fmla="*/ 36 h 90"/>
                <a:gd name="T36" fmla="*/ 89 w 105"/>
                <a:gd name="T37" fmla="*/ 36 h 90"/>
                <a:gd name="T38" fmla="*/ 99 w 105"/>
                <a:gd name="T39" fmla="*/ 43 h 90"/>
                <a:gd name="T40" fmla="*/ 99 w 105"/>
                <a:gd name="T41" fmla="*/ 44 h 90"/>
                <a:gd name="T42" fmla="*/ 64 w 105"/>
                <a:gd name="T43" fmla="*/ 44 h 90"/>
                <a:gd name="T44" fmla="*/ 78 w 105"/>
                <a:gd name="T45" fmla="*/ 68 h 90"/>
                <a:gd name="T46" fmla="*/ 105 w 105"/>
                <a:gd name="T47" fmla="*/ 81 h 90"/>
                <a:gd name="T48" fmla="*/ 104 w 105"/>
                <a:gd name="T49" fmla="*/ 82 h 90"/>
                <a:gd name="T50" fmla="*/ 87 w 105"/>
                <a:gd name="T51" fmla="*/ 90 h 90"/>
                <a:gd name="T52" fmla="*/ 70 w 105"/>
                <a:gd name="T53" fmla="*/ 72 h 90"/>
                <a:gd name="T54" fmla="*/ 62 w 105"/>
                <a:gd name="T55" fmla="*/ 51 h 90"/>
                <a:gd name="T56" fmla="*/ 48 w 105"/>
                <a:gd name="T57" fmla="*/ 76 h 90"/>
                <a:gd name="T58" fmla="*/ 18 w 105"/>
                <a:gd name="T59" fmla="*/ 90 h 90"/>
                <a:gd name="T60" fmla="*/ 18 w 105"/>
                <a:gd name="T61" fmla="*/ 88 h 90"/>
                <a:gd name="T62" fmla="*/ 42 w 105"/>
                <a:gd name="T63" fmla="*/ 71 h 90"/>
                <a:gd name="T64" fmla="*/ 51 w 105"/>
                <a:gd name="T65" fmla="*/ 49 h 90"/>
                <a:gd name="T66" fmla="*/ 51 w 105"/>
                <a:gd name="T67" fmla="*/ 44 h 90"/>
                <a:gd name="T68" fmla="*/ 30 w 105"/>
                <a:gd name="T69" fmla="*/ 44 h 90"/>
                <a:gd name="T70" fmla="*/ 29 w 105"/>
                <a:gd name="T71" fmla="*/ 46 h 90"/>
                <a:gd name="T72" fmla="*/ 28 w 105"/>
                <a:gd name="T73" fmla="*/ 45 h 90"/>
                <a:gd name="T74" fmla="*/ 22 w 105"/>
                <a:gd name="T75" fmla="*/ 68 h 90"/>
                <a:gd name="T76" fmla="*/ 0 w 105"/>
                <a:gd name="T77" fmla="*/ 88 h 90"/>
                <a:gd name="T78" fmla="*/ 0 w 105"/>
                <a:gd name="T79" fmla="*/ 86 h 90"/>
                <a:gd name="T80" fmla="*/ 13 w 105"/>
                <a:gd name="T81" fmla="*/ 65 h 90"/>
                <a:gd name="T82" fmla="*/ 17 w 105"/>
                <a:gd name="T83" fmla="*/ 45 h 90"/>
                <a:gd name="T84" fmla="*/ 17 w 105"/>
                <a:gd name="T85" fmla="*/ 13 h 90"/>
                <a:gd name="T86" fmla="*/ 45 w 105"/>
                <a:gd name="T87" fmla="*/ 0 h 90"/>
                <a:gd name="T88" fmla="*/ 58 w 105"/>
                <a:gd name="T89" fmla="*/ 5 h 90"/>
                <a:gd name="T90" fmla="*/ 65 w 105"/>
                <a:gd name="T91" fmla="*/ 12 h 90"/>
                <a:gd name="T92" fmla="*/ 60 w 105"/>
                <a:gd name="T93" fmla="*/ 18 h 90"/>
                <a:gd name="T94" fmla="*/ 53 w 105"/>
                <a:gd name="T95" fmla="*/ 16 h 90"/>
                <a:gd name="T96" fmla="*/ 51 w 105"/>
                <a:gd name="T97" fmla="*/ 10 h 90"/>
                <a:gd name="T98" fmla="*/ 44 w 105"/>
                <a:gd name="T99" fmla="*/ 2 h 90"/>
                <a:gd name="T100" fmla="*/ 45 w 105"/>
                <a:gd name="T10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5" h="90">
                  <a:moveTo>
                    <a:pt x="17" y="13"/>
                  </a:moveTo>
                  <a:cubicBezTo>
                    <a:pt x="27" y="20"/>
                    <a:pt x="27" y="20"/>
                    <a:pt x="27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101" y="21"/>
                    <a:pt x="101" y="21"/>
                    <a:pt x="101" y="21"/>
                  </a:cubicBezTo>
                  <a:cubicBezTo>
                    <a:pt x="101" y="22"/>
                    <a:pt x="101" y="22"/>
                    <a:pt x="101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2" y="31"/>
                    <a:pt x="62" y="31"/>
                    <a:pt x="62" y="31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9" y="36"/>
                    <a:pt x="89" y="36"/>
                    <a:pt x="89" y="36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9" y="44"/>
                    <a:pt x="99" y="44"/>
                    <a:pt x="99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6" y="54"/>
                    <a:pt x="71" y="61"/>
                    <a:pt x="78" y="68"/>
                  </a:cubicBezTo>
                  <a:cubicBezTo>
                    <a:pt x="85" y="74"/>
                    <a:pt x="94" y="78"/>
                    <a:pt x="105" y="81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96" y="83"/>
                    <a:pt x="91" y="85"/>
                    <a:pt x="87" y="90"/>
                  </a:cubicBezTo>
                  <a:cubicBezTo>
                    <a:pt x="79" y="84"/>
                    <a:pt x="74" y="78"/>
                    <a:pt x="70" y="72"/>
                  </a:cubicBezTo>
                  <a:cubicBezTo>
                    <a:pt x="66" y="66"/>
                    <a:pt x="63" y="59"/>
                    <a:pt x="62" y="51"/>
                  </a:cubicBezTo>
                  <a:cubicBezTo>
                    <a:pt x="59" y="60"/>
                    <a:pt x="55" y="69"/>
                    <a:pt x="48" y="76"/>
                  </a:cubicBezTo>
                  <a:cubicBezTo>
                    <a:pt x="42" y="83"/>
                    <a:pt x="32" y="88"/>
                    <a:pt x="18" y="90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30" y="83"/>
                    <a:pt x="38" y="77"/>
                    <a:pt x="42" y="71"/>
                  </a:cubicBezTo>
                  <a:cubicBezTo>
                    <a:pt x="47" y="64"/>
                    <a:pt x="50" y="56"/>
                    <a:pt x="51" y="49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7" y="53"/>
                    <a:pt x="25" y="61"/>
                    <a:pt x="22" y="68"/>
                  </a:cubicBezTo>
                  <a:cubicBezTo>
                    <a:pt x="18" y="76"/>
                    <a:pt x="11" y="82"/>
                    <a:pt x="0" y="88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6" y="78"/>
                    <a:pt x="11" y="71"/>
                    <a:pt x="13" y="65"/>
                  </a:cubicBezTo>
                  <a:cubicBezTo>
                    <a:pt x="15" y="58"/>
                    <a:pt x="16" y="51"/>
                    <a:pt x="17" y="45"/>
                  </a:cubicBezTo>
                  <a:lnTo>
                    <a:pt x="17" y="13"/>
                  </a:lnTo>
                  <a:close/>
                  <a:moveTo>
                    <a:pt x="45" y="0"/>
                  </a:moveTo>
                  <a:cubicBezTo>
                    <a:pt x="50" y="2"/>
                    <a:pt x="55" y="4"/>
                    <a:pt x="58" y="5"/>
                  </a:cubicBezTo>
                  <a:cubicBezTo>
                    <a:pt x="62" y="7"/>
                    <a:pt x="64" y="9"/>
                    <a:pt x="65" y="12"/>
                  </a:cubicBezTo>
                  <a:cubicBezTo>
                    <a:pt x="65" y="14"/>
                    <a:pt x="63" y="17"/>
                    <a:pt x="60" y="18"/>
                  </a:cubicBezTo>
                  <a:cubicBezTo>
                    <a:pt x="56" y="20"/>
                    <a:pt x="54" y="19"/>
                    <a:pt x="53" y="16"/>
                  </a:cubicBezTo>
                  <a:cubicBezTo>
                    <a:pt x="53" y="14"/>
                    <a:pt x="52" y="13"/>
                    <a:pt x="51" y="10"/>
                  </a:cubicBezTo>
                  <a:cubicBezTo>
                    <a:pt x="50" y="8"/>
                    <a:pt x="48" y="5"/>
                    <a:pt x="44" y="2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2" name="Freeform 47"/>
            <p:cNvSpPr>
              <a:spLocks noEditPoints="1"/>
            </p:cNvSpPr>
            <p:nvPr/>
          </p:nvSpPr>
          <p:spPr bwMode="auto">
            <a:xfrm>
              <a:off x="2457" y="1846"/>
              <a:ext cx="244" cy="215"/>
            </a:xfrm>
            <a:custGeom>
              <a:avLst/>
              <a:gdLst>
                <a:gd name="T0" fmla="*/ 25 w 103"/>
                <a:gd name="T1" fmla="*/ 60 h 90"/>
                <a:gd name="T2" fmla="*/ 25 w 103"/>
                <a:gd name="T3" fmla="*/ 73 h 90"/>
                <a:gd name="T4" fmla="*/ 13 w 103"/>
                <a:gd name="T5" fmla="*/ 76 h 90"/>
                <a:gd name="T6" fmla="*/ 15 w 103"/>
                <a:gd name="T7" fmla="*/ 60 h 90"/>
                <a:gd name="T8" fmla="*/ 15 w 103"/>
                <a:gd name="T9" fmla="*/ 40 h 90"/>
                <a:gd name="T10" fmla="*/ 14 w 103"/>
                <a:gd name="T11" fmla="*/ 31 h 90"/>
                <a:gd name="T12" fmla="*/ 25 w 103"/>
                <a:gd name="T13" fmla="*/ 36 h 90"/>
                <a:gd name="T14" fmla="*/ 45 w 103"/>
                <a:gd name="T15" fmla="*/ 36 h 90"/>
                <a:gd name="T16" fmla="*/ 45 w 103"/>
                <a:gd name="T17" fmla="*/ 27 h 90"/>
                <a:gd name="T18" fmla="*/ 45 w 103"/>
                <a:gd name="T19" fmla="*/ 22 h 90"/>
                <a:gd name="T20" fmla="*/ 5 w 103"/>
                <a:gd name="T21" fmla="*/ 22 h 90"/>
                <a:gd name="T22" fmla="*/ 4 w 103"/>
                <a:gd name="T23" fmla="*/ 23 h 90"/>
                <a:gd name="T24" fmla="*/ 0 w 103"/>
                <a:gd name="T25" fmla="*/ 20 h 90"/>
                <a:gd name="T26" fmla="*/ 83 w 103"/>
                <a:gd name="T27" fmla="*/ 20 h 90"/>
                <a:gd name="T28" fmla="*/ 91 w 103"/>
                <a:gd name="T29" fmla="*/ 12 h 90"/>
                <a:gd name="T30" fmla="*/ 92 w 103"/>
                <a:gd name="T31" fmla="*/ 12 h 90"/>
                <a:gd name="T32" fmla="*/ 103 w 103"/>
                <a:gd name="T33" fmla="*/ 21 h 90"/>
                <a:gd name="T34" fmla="*/ 103 w 103"/>
                <a:gd name="T35" fmla="*/ 22 h 90"/>
                <a:gd name="T36" fmla="*/ 55 w 103"/>
                <a:gd name="T37" fmla="*/ 22 h 90"/>
                <a:gd name="T38" fmla="*/ 55 w 103"/>
                <a:gd name="T39" fmla="*/ 36 h 90"/>
                <a:gd name="T40" fmla="*/ 75 w 103"/>
                <a:gd name="T41" fmla="*/ 36 h 90"/>
                <a:gd name="T42" fmla="*/ 79 w 103"/>
                <a:gd name="T43" fmla="*/ 31 h 90"/>
                <a:gd name="T44" fmla="*/ 81 w 103"/>
                <a:gd name="T45" fmla="*/ 31 h 90"/>
                <a:gd name="T46" fmla="*/ 91 w 103"/>
                <a:gd name="T47" fmla="*/ 36 h 90"/>
                <a:gd name="T48" fmla="*/ 91 w 103"/>
                <a:gd name="T49" fmla="*/ 37 h 90"/>
                <a:gd name="T50" fmla="*/ 85 w 103"/>
                <a:gd name="T51" fmla="*/ 42 h 90"/>
                <a:gd name="T52" fmla="*/ 85 w 103"/>
                <a:gd name="T53" fmla="*/ 57 h 90"/>
                <a:gd name="T54" fmla="*/ 85 w 103"/>
                <a:gd name="T55" fmla="*/ 69 h 90"/>
                <a:gd name="T56" fmla="*/ 72 w 103"/>
                <a:gd name="T57" fmla="*/ 78 h 90"/>
                <a:gd name="T58" fmla="*/ 58 w 103"/>
                <a:gd name="T59" fmla="*/ 68 h 90"/>
                <a:gd name="T60" fmla="*/ 58 w 103"/>
                <a:gd name="T61" fmla="*/ 67 h 90"/>
                <a:gd name="T62" fmla="*/ 75 w 103"/>
                <a:gd name="T63" fmla="*/ 64 h 90"/>
                <a:gd name="T64" fmla="*/ 75 w 103"/>
                <a:gd name="T65" fmla="*/ 38 h 90"/>
                <a:gd name="T66" fmla="*/ 55 w 103"/>
                <a:gd name="T67" fmla="*/ 38 h 90"/>
                <a:gd name="T68" fmla="*/ 55 w 103"/>
                <a:gd name="T69" fmla="*/ 67 h 90"/>
                <a:gd name="T70" fmla="*/ 55 w 103"/>
                <a:gd name="T71" fmla="*/ 85 h 90"/>
                <a:gd name="T72" fmla="*/ 43 w 103"/>
                <a:gd name="T73" fmla="*/ 90 h 90"/>
                <a:gd name="T74" fmla="*/ 45 w 103"/>
                <a:gd name="T75" fmla="*/ 67 h 90"/>
                <a:gd name="T76" fmla="*/ 45 w 103"/>
                <a:gd name="T77" fmla="*/ 38 h 90"/>
                <a:gd name="T78" fmla="*/ 25 w 103"/>
                <a:gd name="T79" fmla="*/ 38 h 90"/>
                <a:gd name="T80" fmla="*/ 25 w 103"/>
                <a:gd name="T81" fmla="*/ 60 h 90"/>
                <a:gd name="T82" fmla="*/ 37 w 103"/>
                <a:gd name="T83" fmla="*/ 0 h 90"/>
                <a:gd name="T84" fmla="*/ 51 w 103"/>
                <a:gd name="T85" fmla="*/ 5 h 90"/>
                <a:gd name="T86" fmla="*/ 59 w 103"/>
                <a:gd name="T87" fmla="*/ 10 h 90"/>
                <a:gd name="T88" fmla="*/ 54 w 103"/>
                <a:gd name="T89" fmla="*/ 18 h 90"/>
                <a:gd name="T90" fmla="*/ 46 w 103"/>
                <a:gd name="T91" fmla="*/ 15 h 90"/>
                <a:gd name="T92" fmla="*/ 44 w 103"/>
                <a:gd name="T93" fmla="*/ 9 h 90"/>
                <a:gd name="T94" fmla="*/ 37 w 103"/>
                <a:gd name="T95" fmla="*/ 2 h 90"/>
                <a:gd name="T96" fmla="*/ 37 w 103"/>
                <a:gd name="T9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3" h="90">
                  <a:moveTo>
                    <a:pt x="25" y="60"/>
                  </a:moveTo>
                  <a:cubicBezTo>
                    <a:pt x="25" y="73"/>
                    <a:pt x="25" y="73"/>
                    <a:pt x="25" y="73"/>
                  </a:cubicBezTo>
                  <a:cubicBezTo>
                    <a:pt x="22" y="75"/>
                    <a:pt x="18" y="75"/>
                    <a:pt x="13" y="76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75" y="36"/>
                    <a:pt x="75" y="36"/>
                    <a:pt x="75" y="36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91" y="36"/>
                    <a:pt x="91" y="36"/>
                    <a:pt x="91" y="36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5" y="69"/>
                    <a:pt x="85" y="69"/>
                    <a:pt x="85" y="69"/>
                  </a:cubicBezTo>
                  <a:cubicBezTo>
                    <a:pt x="85" y="73"/>
                    <a:pt x="81" y="77"/>
                    <a:pt x="72" y="78"/>
                  </a:cubicBezTo>
                  <a:cubicBezTo>
                    <a:pt x="72" y="75"/>
                    <a:pt x="68" y="71"/>
                    <a:pt x="58" y="68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69" y="69"/>
                    <a:pt x="75" y="68"/>
                    <a:pt x="75" y="64"/>
                  </a:cubicBezTo>
                  <a:cubicBezTo>
                    <a:pt x="75" y="38"/>
                    <a:pt x="75" y="38"/>
                    <a:pt x="75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85"/>
                    <a:pt x="55" y="85"/>
                    <a:pt x="55" y="85"/>
                  </a:cubicBezTo>
                  <a:cubicBezTo>
                    <a:pt x="53" y="87"/>
                    <a:pt x="49" y="89"/>
                    <a:pt x="43" y="90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25" y="38"/>
                    <a:pt x="25" y="38"/>
                    <a:pt x="25" y="38"/>
                  </a:cubicBezTo>
                  <a:lnTo>
                    <a:pt x="25" y="60"/>
                  </a:lnTo>
                  <a:close/>
                  <a:moveTo>
                    <a:pt x="37" y="0"/>
                  </a:moveTo>
                  <a:cubicBezTo>
                    <a:pt x="43" y="1"/>
                    <a:pt x="47" y="3"/>
                    <a:pt x="51" y="5"/>
                  </a:cubicBezTo>
                  <a:cubicBezTo>
                    <a:pt x="55" y="6"/>
                    <a:pt x="58" y="8"/>
                    <a:pt x="59" y="10"/>
                  </a:cubicBezTo>
                  <a:cubicBezTo>
                    <a:pt x="60" y="13"/>
                    <a:pt x="58" y="16"/>
                    <a:pt x="54" y="18"/>
                  </a:cubicBezTo>
                  <a:cubicBezTo>
                    <a:pt x="50" y="20"/>
                    <a:pt x="48" y="19"/>
                    <a:pt x="46" y="15"/>
                  </a:cubicBezTo>
                  <a:cubicBezTo>
                    <a:pt x="46" y="13"/>
                    <a:pt x="45" y="11"/>
                    <a:pt x="44" y="9"/>
                  </a:cubicBezTo>
                  <a:cubicBezTo>
                    <a:pt x="43" y="7"/>
                    <a:pt x="41" y="4"/>
                    <a:pt x="37" y="2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3" name="Freeform 48"/>
            <p:cNvSpPr>
              <a:spLocks/>
            </p:cNvSpPr>
            <p:nvPr/>
          </p:nvSpPr>
          <p:spPr bwMode="auto">
            <a:xfrm>
              <a:off x="2720" y="1846"/>
              <a:ext cx="251" cy="212"/>
            </a:xfrm>
            <a:custGeom>
              <a:avLst/>
              <a:gdLst>
                <a:gd name="T0" fmla="*/ 51 w 106"/>
                <a:gd name="T1" fmla="*/ 13 h 89"/>
                <a:gd name="T2" fmla="*/ 49 w 106"/>
                <a:gd name="T3" fmla="*/ 14 h 89"/>
                <a:gd name="T4" fmla="*/ 44 w 106"/>
                <a:gd name="T5" fmla="*/ 15 h 89"/>
                <a:gd name="T6" fmla="*/ 22 w 106"/>
                <a:gd name="T7" fmla="*/ 41 h 89"/>
                <a:gd name="T8" fmla="*/ 66 w 106"/>
                <a:gd name="T9" fmla="*/ 41 h 89"/>
                <a:gd name="T10" fmla="*/ 70 w 106"/>
                <a:gd name="T11" fmla="*/ 36 h 89"/>
                <a:gd name="T12" fmla="*/ 71 w 106"/>
                <a:gd name="T13" fmla="*/ 36 h 89"/>
                <a:gd name="T14" fmla="*/ 80 w 106"/>
                <a:gd name="T15" fmla="*/ 41 h 89"/>
                <a:gd name="T16" fmla="*/ 59 w 106"/>
                <a:gd name="T17" fmla="*/ 11 h 89"/>
                <a:gd name="T18" fmla="*/ 56 w 106"/>
                <a:gd name="T19" fmla="*/ 0 h 89"/>
                <a:gd name="T20" fmla="*/ 69 w 106"/>
                <a:gd name="T21" fmla="*/ 4 h 89"/>
                <a:gd name="T22" fmla="*/ 69 w 106"/>
                <a:gd name="T23" fmla="*/ 5 h 89"/>
                <a:gd name="T24" fmla="*/ 63 w 106"/>
                <a:gd name="T25" fmla="*/ 8 h 89"/>
                <a:gd name="T26" fmla="*/ 76 w 106"/>
                <a:gd name="T27" fmla="*/ 26 h 89"/>
                <a:gd name="T28" fmla="*/ 106 w 106"/>
                <a:gd name="T29" fmla="*/ 39 h 89"/>
                <a:gd name="T30" fmla="*/ 106 w 106"/>
                <a:gd name="T31" fmla="*/ 40 h 89"/>
                <a:gd name="T32" fmla="*/ 89 w 106"/>
                <a:gd name="T33" fmla="*/ 46 h 89"/>
                <a:gd name="T34" fmla="*/ 82 w 106"/>
                <a:gd name="T35" fmla="*/ 42 h 89"/>
                <a:gd name="T36" fmla="*/ 82 w 106"/>
                <a:gd name="T37" fmla="*/ 42 h 89"/>
                <a:gd name="T38" fmla="*/ 77 w 106"/>
                <a:gd name="T39" fmla="*/ 46 h 89"/>
                <a:gd name="T40" fmla="*/ 77 w 106"/>
                <a:gd name="T41" fmla="*/ 62 h 89"/>
                <a:gd name="T42" fmla="*/ 57 w 106"/>
                <a:gd name="T43" fmla="*/ 87 h 89"/>
                <a:gd name="T44" fmla="*/ 42 w 106"/>
                <a:gd name="T45" fmla="*/ 76 h 89"/>
                <a:gd name="T46" fmla="*/ 42 w 106"/>
                <a:gd name="T47" fmla="*/ 75 h 89"/>
                <a:gd name="T48" fmla="*/ 63 w 106"/>
                <a:gd name="T49" fmla="*/ 72 h 89"/>
                <a:gd name="T50" fmla="*/ 66 w 106"/>
                <a:gd name="T51" fmla="*/ 52 h 89"/>
                <a:gd name="T52" fmla="*/ 66 w 106"/>
                <a:gd name="T53" fmla="*/ 43 h 89"/>
                <a:gd name="T54" fmla="*/ 49 w 106"/>
                <a:gd name="T55" fmla="*/ 43 h 89"/>
                <a:gd name="T56" fmla="*/ 38 w 106"/>
                <a:gd name="T57" fmla="*/ 71 h 89"/>
                <a:gd name="T58" fmla="*/ 2 w 106"/>
                <a:gd name="T59" fmla="*/ 89 h 89"/>
                <a:gd name="T60" fmla="*/ 1 w 106"/>
                <a:gd name="T61" fmla="*/ 87 h 89"/>
                <a:gd name="T62" fmla="*/ 30 w 106"/>
                <a:gd name="T63" fmla="*/ 68 h 89"/>
                <a:gd name="T64" fmla="*/ 37 w 106"/>
                <a:gd name="T65" fmla="*/ 43 h 89"/>
                <a:gd name="T66" fmla="*/ 25 w 106"/>
                <a:gd name="T67" fmla="*/ 43 h 89"/>
                <a:gd name="T68" fmla="*/ 23 w 106"/>
                <a:gd name="T69" fmla="*/ 44 h 89"/>
                <a:gd name="T70" fmla="*/ 21 w 106"/>
                <a:gd name="T71" fmla="*/ 42 h 89"/>
                <a:gd name="T72" fmla="*/ 1 w 106"/>
                <a:gd name="T73" fmla="*/ 53 h 89"/>
                <a:gd name="T74" fmla="*/ 0 w 106"/>
                <a:gd name="T75" fmla="*/ 52 h 89"/>
                <a:gd name="T76" fmla="*/ 20 w 106"/>
                <a:gd name="T77" fmla="*/ 32 h 89"/>
                <a:gd name="T78" fmla="*/ 35 w 106"/>
                <a:gd name="T79" fmla="*/ 5 h 89"/>
                <a:gd name="T80" fmla="*/ 51 w 106"/>
                <a:gd name="T81" fmla="*/ 1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6" h="89">
                  <a:moveTo>
                    <a:pt x="51" y="13"/>
                  </a:moveTo>
                  <a:cubicBezTo>
                    <a:pt x="49" y="14"/>
                    <a:pt x="49" y="14"/>
                    <a:pt x="49" y="14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38" y="25"/>
                    <a:pt x="31" y="34"/>
                    <a:pt x="22" y="41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68" y="31"/>
                    <a:pt x="61" y="21"/>
                    <a:pt x="59" y="11"/>
                  </a:cubicBezTo>
                  <a:cubicBezTo>
                    <a:pt x="58" y="8"/>
                    <a:pt x="57" y="4"/>
                    <a:pt x="56" y="0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4" y="14"/>
                    <a:pt x="68" y="20"/>
                    <a:pt x="76" y="26"/>
                  </a:cubicBezTo>
                  <a:cubicBezTo>
                    <a:pt x="84" y="32"/>
                    <a:pt x="94" y="36"/>
                    <a:pt x="106" y="39"/>
                  </a:cubicBezTo>
                  <a:cubicBezTo>
                    <a:pt x="106" y="40"/>
                    <a:pt x="106" y="40"/>
                    <a:pt x="106" y="40"/>
                  </a:cubicBezTo>
                  <a:cubicBezTo>
                    <a:pt x="98" y="41"/>
                    <a:pt x="92" y="43"/>
                    <a:pt x="89" y="46"/>
                  </a:cubicBezTo>
                  <a:cubicBezTo>
                    <a:pt x="87" y="45"/>
                    <a:pt x="84" y="43"/>
                    <a:pt x="82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7" y="62"/>
                    <a:pt x="77" y="62"/>
                    <a:pt x="77" y="62"/>
                  </a:cubicBezTo>
                  <a:cubicBezTo>
                    <a:pt x="77" y="78"/>
                    <a:pt x="71" y="86"/>
                    <a:pt x="57" y="87"/>
                  </a:cubicBezTo>
                  <a:cubicBezTo>
                    <a:pt x="56" y="82"/>
                    <a:pt x="51" y="78"/>
                    <a:pt x="42" y="76"/>
                  </a:cubicBezTo>
                  <a:cubicBezTo>
                    <a:pt x="42" y="75"/>
                    <a:pt x="42" y="75"/>
                    <a:pt x="42" y="75"/>
                  </a:cubicBezTo>
                  <a:cubicBezTo>
                    <a:pt x="54" y="78"/>
                    <a:pt x="61" y="77"/>
                    <a:pt x="63" y="72"/>
                  </a:cubicBezTo>
                  <a:cubicBezTo>
                    <a:pt x="66" y="68"/>
                    <a:pt x="67" y="61"/>
                    <a:pt x="66" y="52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52"/>
                    <a:pt x="45" y="62"/>
                    <a:pt x="38" y="71"/>
                  </a:cubicBezTo>
                  <a:cubicBezTo>
                    <a:pt x="31" y="80"/>
                    <a:pt x="19" y="86"/>
                    <a:pt x="2" y="89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6" y="83"/>
                    <a:pt x="25" y="76"/>
                    <a:pt x="30" y="68"/>
                  </a:cubicBezTo>
                  <a:cubicBezTo>
                    <a:pt x="35" y="59"/>
                    <a:pt x="37" y="51"/>
                    <a:pt x="37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15" y="47"/>
                    <a:pt x="8" y="50"/>
                    <a:pt x="1" y="53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8" y="47"/>
                    <a:pt x="14" y="41"/>
                    <a:pt x="20" y="32"/>
                  </a:cubicBezTo>
                  <a:cubicBezTo>
                    <a:pt x="26" y="24"/>
                    <a:pt x="31" y="15"/>
                    <a:pt x="35" y="5"/>
                  </a:cubicBezTo>
                  <a:lnTo>
                    <a:pt x="51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4" name="Freeform 49"/>
            <p:cNvSpPr>
              <a:spLocks noEditPoints="1"/>
            </p:cNvSpPr>
            <p:nvPr/>
          </p:nvSpPr>
          <p:spPr bwMode="auto">
            <a:xfrm>
              <a:off x="2980" y="1849"/>
              <a:ext cx="256" cy="214"/>
            </a:xfrm>
            <a:custGeom>
              <a:avLst/>
              <a:gdLst>
                <a:gd name="T0" fmla="*/ 30 w 108"/>
                <a:gd name="T1" fmla="*/ 48 h 90"/>
                <a:gd name="T2" fmla="*/ 30 w 108"/>
                <a:gd name="T3" fmla="*/ 73 h 90"/>
                <a:gd name="T4" fmla="*/ 30 w 108"/>
                <a:gd name="T5" fmla="*/ 86 h 90"/>
                <a:gd name="T6" fmla="*/ 19 w 108"/>
                <a:gd name="T7" fmla="*/ 90 h 90"/>
                <a:gd name="T8" fmla="*/ 20 w 108"/>
                <a:gd name="T9" fmla="*/ 74 h 90"/>
                <a:gd name="T10" fmla="*/ 20 w 108"/>
                <a:gd name="T11" fmla="*/ 49 h 90"/>
                <a:gd name="T12" fmla="*/ 1 w 108"/>
                <a:gd name="T13" fmla="*/ 61 h 90"/>
                <a:gd name="T14" fmla="*/ 0 w 108"/>
                <a:gd name="T15" fmla="*/ 60 h 90"/>
                <a:gd name="T16" fmla="*/ 29 w 108"/>
                <a:gd name="T17" fmla="*/ 20 h 90"/>
                <a:gd name="T18" fmla="*/ 43 w 108"/>
                <a:gd name="T19" fmla="*/ 26 h 90"/>
                <a:gd name="T20" fmla="*/ 41 w 108"/>
                <a:gd name="T21" fmla="*/ 27 h 90"/>
                <a:gd name="T22" fmla="*/ 37 w 108"/>
                <a:gd name="T23" fmla="*/ 28 h 90"/>
                <a:gd name="T24" fmla="*/ 27 w 108"/>
                <a:gd name="T25" fmla="*/ 42 h 90"/>
                <a:gd name="T26" fmla="*/ 34 w 108"/>
                <a:gd name="T27" fmla="*/ 44 h 90"/>
                <a:gd name="T28" fmla="*/ 34 w 108"/>
                <a:gd name="T29" fmla="*/ 45 h 90"/>
                <a:gd name="T30" fmla="*/ 30 w 108"/>
                <a:gd name="T31" fmla="*/ 48 h 90"/>
                <a:gd name="T32" fmla="*/ 29 w 108"/>
                <a:gd name="T33" fmla="*/ 0 h 90"/>
                <a:gd name="T34" fmla="*/ 43 w 108"/>
                <a:gd name="T35" fmla="*/ 8 h 90"/>
                <a:gd name="T36" fmla="*/ 42 w 108"/>
                <a:gd name="T37" fmla="*/ 9 h 90"/>
                <a:gd name="T38" fmla="*/ 37 w 108"/>
                <a:gd name="T39" fmla="*/ 9 h 90"/>
                <a:gd name="T40" fmla="*/ 4 w 108"/>
                <a:gd name="T41" fmla="*/ 31 h 90"/>
                <a:gd name="T42" fmla="*/ 3 w 108"/>
                <a:gd name="T43" fmla="*/ 30 h 90"/>
                <a:gd name="T44" fmla="*/ 29 w 108"/>
                <a:gd name="T45" fmla="*/ 0 h 90"/>
                <a:gd name="T46" fmla="*/ 76 w 108"/>
                <a:gd name="T47" fmla="*/ 37 h 90"/>
                <a:gd name="T48" fmla="*/ 41 w 108"/>
                <a:gd name="T49" fmla="*/ 37 h 90"/>
                <a:gd name="T50" fmla="*/ 40 w 108"/>
                <a:gd name="T51" fmla="*/ 38 h 90"/>
                <a:gd name="T52" fmla="*/ 36 w 108"/>
                <a:gd name="T53" fmla="*/ 35 h 90"/>
                <a:gd name="T54" fmla="*/ 88 w 108"/>
                <a:gd name="T55" fmla="*/ 35 h 90"/>
                <a:gd name="T56" fmla="*/ 96 w 108"/>
                <a:gd name="T57" fmla="*/ 28 h 90"/>
                <a:gd name="T58" fmla="*/ 97 w 108"/>
                <a:gd name="T59" fmla="*/ 28 h 90"/>
                <a:gd name="T60" fmla="*/ 108 w 108"/>
                <a:gd name="T61" fmla="*/ 36 h 90"/>
                <a:gd name="T62" fmla="*/ 108 w 108"/>
                <a:gd name="T63" fmla="*/ 37 h 90"/>
                <a:gd name="T64" fmla="*/ 87 w 108"/>
                <a:gd name="T65" fmla="*/ 37 h 90"/>
                <a:gd name="T66" fmla="*/ 87 w 108"/>
                <a:gd name="T67" fmla="*/ 76 h 90"/>
                <a:gd name="T68" fmla="*/ 72 w 108"/>
                <a:gd name="T69" fmla="*/ 89 h 90"/>
                <a:gd name="T70" fmla="*/ 54 w 108"/>
                <a:gd name="T71" fmla="*/ 77 h 90"/>
                <a:gd name="T72" fmla="*/ 54 w 108"/>
                <a:gd name="T73" fmla="*/ 75 h 90"/>
                <a:gd name="T74" fmla="*/ 76 w 108"/>
                <a:gd name="T75" fmla="*/ 73 h 90"/>
                <a:gd name="T76" fmla="*/ 76 w 108"/>
                <a:gd name="T77" fmla="*/ 37 h 90"/>
                <a:gd name="T78" fmla="*/ 90 w 108"/>
                <a:gd name="T79" fmla="*/ 5 h 90"/>
                <a:gd name="T80" fmla="*/ 99 w 108"/>
                <a:gd name="T81" fmla="*/ 12 h 90"/>
                <a:gd name="T82" fmla="*/ 99 w 108"/>
                <a:gd name="T83" fmla="*/ 13 h 90"/>
                <a:gd name="T84" fmla="*/ 47 w 108"/>
                <a:gd name="T85" fmla="*/ 13 h 90"/>
                <a:gd name="T86" fmla="*/ 46 w 108"/>
                <a:gd name="T87" fmla="*/ 14 h 90"/>
                <a:gd name="T88" fmla="*/ 42 w 108"/>
                <a:gd name="T89" fmla="*/ 11 h 90"/>
                <a:gd name="T90" fmla="*/ 81 w 108"/>
                <a:gd name="T91" fmla="*/ 11 h 90"/>
                <a:gd name="T92" fmla="*/ 88 w 108"/>
                <a:gd name="T93" fmla="*/ 5 h 90"/>
                <a:gd name="T94" fmla="*/ 90 w 108"/>
                <a:gd name="T95" fmla="*/ 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8" h="90">
                  <a:moveTo>
                    <a:pt x="30" y="48"/>
                  </a:moveTo>
                  <a:cubicBezTo>
                    <a:pt x="30" y="73"/>
                    <a:pt x="30" y="73"/>
                    <a:pt x="30" y="73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27" y="88"/>
                    <a:pt x="24" y="89"/>
                    <a:pt x="19" y="90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14" y="54"/>
                    <a:pt x="8" y="58"/>
                    <a:pt x="1" y="61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1" y="52"/>
                    <a:pt x="21" y="39"/>
                    <a:pt x="29" y="20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4" y="33"/>
                    <a:pt x="31" y="38"/>
                    <a:pt x="27" y="42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45"/>
                    <a:pt x="34" y="45"/>
                    <a:pt x="34" y="45"/>
                  </a:cubicBezTo>
                  <a:lnTo>
                    <a:pt x="30" y="48"/>
                  </a:lnTo>
                  <a:close/>
                  <a:moveTo>
                    <a:pt x="29" y="0"/>
                  </a:moveTo>
                  <a:cubicBezTo>
                    <a:pt x="43" y="8"/>
                    <a:pt x="43" y="8"/>
                    <a:pt x="43" y="8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2" y="16"/>
                    <a:pt x="21" y="24"/>
                    <a:pt x="4" y="31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6" y="21"/>
                    <a:pt x="25" y="11"/>
                    <a:pt x="29" y="0"/>
                  </a:cubicBezTo>
                  <a:close/>
                  <a:moveTo>
                    <a:pt x="76" y="37"/>
                  </a:moveTo>
                  <a:cubicBezTo>
                    <a:pt x="41" y="37"/>
                    <a:pt x="41" y="37"/>
                    <a:pt x="41" y="37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87" y="37"/>
                    <a:pt x="87" y="37"/>
                    <a:pt x="87" y="37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7" y="84"/>
                    <a:pt x="82" y="88"/>
                    <a:pt x="72" y="89"/>
                  </a:cubicBezTo>
                  <a:cubicBezTo>
                    <a:pt x="72" y="85"/>
                    <a:pt x="66" y="80"/>
                    <a:pt x="54" y="77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69" y="78"/>
                    <a:pt x="76" y="77"/>
                    <a:pt x="76" y="73"/>
                  </a:cubicBezTo>
                  <a:lnTo>
                    <a:pt x="76" y="37"/>
                  </a:lnTo>
                  <a:close/>
                  <a:moveTo>
                    <a:pt x="90" y="5"/>
                  </a:moveTo>
                  <a:cubicBezTo>
                    <a:pt x="99" y="12"/>
                    <a:pt x="99" y="12"/>
                    <a:pt x="99" y="12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8" y="5"/>
                    <a:pt x="88" y="5"/>
                    <a:pt x="88" y="5"/>
                  </a:cubicBezTo>
                  <a:lnTo>
                    <a:pt x="9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565565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ChangeArrowheads="1"/>
          </p:cNvSpPr>
          <p:nvPr/>
        </p:nvSpPr>
        <p:spPr bwMode="auto">
          <a:xfrm>
            <a:off x="-8478" y="0"/>
            <a:ext cx="9906000" cy="692810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anchor="ctr"/>
          <a:lstStyle/>
          <a:p>
            <a:r>
              <a:rPr lang="zh-CN" altLang="en-US" sz="2400" b="1" dirty="0" smtClean="0">
                <a:latin typeface="彩虹小标宋" panose="03000509000000000000" pitchFamily="65" charset="-122"/>
                <a:ea typeface="彩虹小标宋" panose="03000509000000000000" pitchFamily="65" charset="-122"/>
              </a:rPr>
              <a:t>三、单一窗口共享盾</a:t>
            </a:r>
            <a:r>
              <a:rPr lang="zh-CN" altLang="en-US" sz="2400" dirty="0">
                <a:latin typeface="彩虹黑体" pitchFamily="65" charset="-122"/>
                <a:ea typeface="彩虹黑体" pitchFamily="65" charset="-122"/>
              </a:rPr>
              <a:t>（</a:t>
            </a:r>
            <a:r>
              <a:rPr lang="zh-CN" altLang="en-US" sz="2400" b="1" dirty="0" smtClean="0">
                <a:latin typeface="彩虹小标宋" panose="03000509000000000000" pitchFamily="65" charset="-122"/>
                <a:ea typeface="彩虹小标宋" panose="03000509000000000000" pitchFamily="65" charset="-122"/>
              </a:rPr>
              <a:t>进出口</a:t>
            </a:r>
            <a:r>
              <a:rPr lang="zh-CN" altLang="en-US" sz="2400" b="1" dirty="0">
                <a:latin typeface="彩虹小标宋" panose="03000509000000000000" pitchFamily="65" charset="-122"/>
                <a:ea typeface="彩虹小标宋" panose="03000509000000000000" pitchFamily="65" charset="-122"/>
              </a:rPr>
              <a:t>企业注册</a:t>
            </a:r>
            <a:r>
              <a:rPr lang="zh-CN" altLang="en-US" sz="2400" b="1" dirty="0" smtClean="0">
                <a:latin typeface="彩虹小标宋" panose="03000509000000000000" pitchFamily="65" charset="-122"/>
                <a:ea typeface="彩虹小标宋" panose="03000509000000000000" pitchFamily="65" charset="-122"/>
              </a:rPr>
              <a:t>流程）</a:t>
            </a:r>
            <a:endParaRPr lang="zh-CN" altLang="en-US" sz="2400" b="1" dirty="0">
              <a:latin typeface="彩虹小标宋" panose="03000509000000000000" pitchFamily="65" charset="-122"/>
              <a:ea typeface="彩虹小标宋" panose="03000509000000000000" pitchFamily="65" charset="-122"/>
            </a:endParaRPr>
          </a:p>
        </p:txBody>
      </p:sp>
      <p:sp>
        <p:nvSpPr>
          <p:cNvPr id="8" name="灯片编号占位符 4"/>
          <p:cNvSpPr txBox="1">
            <a:spLocks noGrp="1" noChangeArrowheads="1"/>
          </p:cNvSpPr>
          <p:nvPr/>
        </p:nvSpPr>
        <p:spPr bwMode="auto">
          <a:xfrm>
            <a:off x="8023633" y="6356351"/>
            <a:ext cx="17335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fontAlgn="ctr" hangingPunct="0">
              <a:buClr>
                <a:srgbClr val="FF0000"/>
              </a:buClr>
              <a:buSzPct val="70000"/>
              <a:buFont typeface="Arial" charset="0"/>
              <a:buNone/>
            </a:pPr>
            <a:fld id="{A9C7AC96-D348-476E-8A8B-C8EEFB17A23D}" type="slidenum">
              <a:rPr lang="zh-CN" altLang="en-US" sz="1200">
                <a:solidFill>
                  <a:srgbClr val="8F9890"/>
                </a:solidFill>
                <a:ea typeface="微软雅黑" pitchFamily="34" charset="-122"/>
              </a:rPr>
              <a:pPr algn="r" eaLnBrk="0" fontAlgn="ctr" hangingPunct="0">
                <a:buClr>
                  <a:srgbClr val="FF0000"/>
                </a:buClr>
                <a:buSzPct val="70000"/>
                <a:buFont typeface="Arial" charset="0"/>
                <a:buNone/>
              </a:pPr>
              <a:t>13</a:t>
            </a:fld>
            <a:endParaRPr lang="zh-CN" altLang="en-US" sz="1200" dirty="0">
              <a:solidFill>
                <a:srgbClr val="8F9890"/>
              </a:solidFill>
              <a:ea typeface="微软雅黑" pitchFamily="34" charset="-122"/>
            </a:endParaRPr>
          </a:p>
        </p:txBody>
      </p:sp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4483" y="890588"/>
            <a:ext cx="9000078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椭圆 1"/>
          <p:cNvSpPr/>
          <p:nvPr/>
        </p:nvSpPr>
        <p:spPr>
          <a:xfrm>
            <a:off x="1438275" y="4429125"/>
            <a:ext cx="2047875" cy="866776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7662309" y="95068"/>
            <a:ext cx="2102046" cy="565041"/>
            <a:chOff x="1139" y="1091"/>
            <a:chExt cx="3486" cy="972"/>
          </a:xfrm>
        </p:grpSpPr>
        <p:sp>
          <p:nvSpPr>
            <p:cNvPr id="9" name="Freeform 5"/>
            <p:cNvSpPr>
              <a:spLocks/>
            </p:cNvSpPr>
            <p:nvPr/>
          </p:nvSpPr>
          <p:spPr bwMode="auto">
            <a:xfrm>
              <a:off x="1402" y="1091"/>
              <a:ext cx="331" cy="312"/>
            </a:xfrm>
            <a:custGeom>
              <a:avLst/>
              <a:gdLst>
                <a:gd name="T0" fmla="*/ 0 w 140"/>
                <a:gd name="T1" fmla="*/ 45 h 131"/>
                <a:gd name="T2" fmla="*/ 140 w 140"/>
                <a:gd name="T3" fmla="*/ 105 h 131"/>
                <a:gd name="T4" fmla="*/ 113 w 140"/>
                <a:gd name="T5" fmla="*/ 131 h 131"/>
                <a:gd name="T6" fmla="*/ 0 w 140"/>
                <a:gd name="T7" fmla="*/ 4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1">
                  <a:moveTo>
                    <a:pt x="0" y="45"/>
                  </a:moveTo>
                  <a:cubicBezTo>
                    <a:pt x="0" y="45"/>
                    <a:pt x="63" y="0"/>
                    <a:pt x="140" y="105"/>
                  </a:cubicBezTo>
                  <a:cubicBezTo>
                    <a:pt x="113" y="131"/>
                    <a:pt x="113" y="131"/>
                    <a:pt x="113" y="131"/>
                  </a:cubicBezTo>
                  <a:cubicBezTo>
                    <a:pt x="113" y="131"/>
                    <a:pt x="31" y="23"/>
                    <a:pt x="0" y="45"/>
                  </a:cubicBezTo>
                  <a:close/>
                </a:path>
              </a:pathLst>
            </a:custGeom>
            <a:solidFill>
              <a:srgbClr val="005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" name="Freeform 6"/>
            <p:cNvSpPr>
              <a:spLocks/>
            </p:cNvSpPr>
            <p:nvPr/>
          </p:nvSpPr>
          <p:spPr bwMode="auto">
            <a:xfrm>
              <a:off x="1139" y="1206"/>
              <a:ext cx="592" cy="605"/>
            </a:xfrm>
            <a:custGeom>
              <a:avLst/>
              <a:gdLst>
                <a:gd name="T0" fmla="*/ 238 w 250"/>
                <a:gd name="T1" fmla="*/ 128 h 254"/>
                <a:gd name="T2" fmla="*/ 186 w 250"/>
                <a:gd name="T3" fmla="*/ 128 h 254"/>
                <a:gd name="T4" fmla="*/ 123 w 250"/>
                <a:gd name="T5" fmla="*/ 193 h 254"/>
                <a:gd name="T6" fmla="*/ 63 w 250"/>
                <a:gd name="T7" fmla="*/ 128 h 254"/>
                <a:gd name="T8" fmla="*/ 125 w 250"/>
                <a:gd name="T9" fmla="*/ 63 h 254"/>
                <a:gd name="T10" fmla="*/ 186 w 250"/>
                <a:gd name="T11" fmla="*/ 125 h 254"/>
                <a:gd name="T12" fmla="*/ 218 w 250"/>
                <a:gd name="T13" fmla="*/ 93 h 254"/>
                <a:gd name="T14" fmla="*/ 160 w 250"/>
                <a:gd name="T15" fmla="*/ 31 h 254"/>
                <a:gd name="T16" fmla="*/ 106 w 250"/>
                <a:gd name="T17" fmla="*/ 1 h 254"/>
                <a:gd name="T18" fmla="*/ 0 w 250"/>
                <a:gd name="T19" fmla="*/ 127 h 254"/>
                <a:gd name="T20" fmla="*/ 125 w 250"/>
                <a:gd name="T21" fmla="*/ 254 h 254"/>
                <a:gd name="T22" fmla="*/ 250 w 250"/>
                <a:gd name="T23" fmla="*/ 134 h 254"/>
                <a:gd name="T24" fmla="*/ 238 w 250"/>
                <a:gd name="T25" fmla="*/ 12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0" h="254">
                  <a:moveTo>
                    <a:pt x="238" y="128"/>
                  </a:moveTo>
                  <a:cubicBezTo>
                    <a:pt x="224" y="126"/>
                    <a:pt x="186" y="128"/>
                    <a:pt x="186" y="128"/>
                  </a:cubicBezTo>
                  <a:cubicBezTo>
                    <a:pt x="123" y="193"/>
                    <a:pt x="123" y="193"/>
                    <a:pt x="123" y="193"/>
                  </a:cubicBezTo>
                  <a:cubicBezTo>
                    <a:pt x="63" y="128"/>
                    <a:pt x="63" y="128"/>
                    <a:pt x="63" y="128"/>
                  </a:cubicBezTo>
                  <a:cubicBezTo>
                    <a:pt x="125" y="63"/>
                    <a:pt x="125" y="63"/>
                    <a:pt x="125" y="63"/>
                  </a:cubicBezTo>
                  <a:cubicBezTo>
                    <a:pt x="186" y="125"/>
                    <a:pt x="186" y="125"/>
                    <a:pt x="186" y="125"/>
                  </a:cubicBezTo>
                  <a:cubicBezTo>
                    <a:pt x="218" y="93"/>
                    <a:pt x="218" y="93"/>
                    <a:pt x="218" y="93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0" y="31"/>
                    <a:pt x="139" y="0"/>
                    <a:pt x="106" y="1"/>
                  </a:cubicBezTo>
                  <a:cubicBezTo>
                    <a:pt x="46" y="10"/>
                    <a:pt x="0" y="63"/>
                    <a:pt x="0" y="127"/>
                  </a:cubicBezTo>
                  <a:cubicBezTo>
                    <a:pt x="0" y="197"/>
                    <a:pt x="56" y="254"/>
                    <a:pt x="125" y="254"/>
                  </a:cubicBezTo>
                  <a:cubicBezTo>
                    <a:pt x="192" y="254"/>
                    <a:pt x="247" y="201"/>
                    <a:pt x="250" y="134"/>
                  </a:cubicBezTo>
                  <a:cubicBezTo>
                    <a:pt x="250" y="132"/>
                    <a:pt x="247" y="129"/>
                    <a:pt x="238" y="128"/>
                  </a:cubicBezTo>
                  <a:close/>
                </a:path>
              </a:pathLst>
            </a:custGeom>
            <a:solidFill>
              <a:srgbClr val="005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" name="Freeform 7"/>
            <p:cNvSpPr>
              <a:spLocks noEditPoints="1"/>
            </p:cNvSpPr>
            <p:nvPr/>
          </p:nvSpPr>
          <p:spPr bwMode="auto">
            <a:xfrm>
              <a:off x="1908" y="1251"/>
              <a:ext cx="372" cy="286"/>
            </a:xfrm>
            <a:custGeom>
              <a:avLst/>
              <a:gdLst>
                <a:gd name="T0" fmla="*/ 157 w 157"/>
                <a:gd name="T1" fmla="*/ 21 h 120"/>
                <a:gd name="T2" fmla="*/ 148 w 157"/>
                <a:gd name="T3" fmla="*/ 13 h 120"/>
                <a:gd name="T4" fmla="*/ 92 w 157"/>
                <a:gd name="T5" fmla="*/ 13 h 120"/>
                <a:gd name="T6" fmla="*/ 92 w 157"/>
                <a:gd name="T7" fmla="*/ 12 h 120"/>
                <a:gd name="T8" fmla="*/ 92 w 157"/>
                <a:gd name="T9" fmla="*/ 0 h 120"/>
                <a:gd name="T10" fmla="*/ 65 w 157"/>
                <a:gd name="T11" fmla="*/ 0 h 120"/>
                <a:gd name="T12" fmla="*/ 65 w 157"/>
                <a:gd name="T13" fmla="*/ 12 h 120"/>
                <a:gd name="T14" fmla="*/ 11 w 157"/>
                <a:gd name="T15" fmla="*/ 12 h 120"/>
                <a:gd name="T16" fmla="*/ 0 w 157"/>
                <a:gd name="T17" fmla="*/ 22 h 120"/>
                <a:gd name="T18" fmla="*/ 0 w 157"/>
                <a:gd name="T19" fmla="*/ 105 h 120"/>
                <a:gd name="T20" fmla="*/ 64 w 157"/>
                <a:gd name="T21" fmla="*/ 105 h 120"/>
                <a:gd name="T22" fmla="*/ 64 w 157"/>
                <a:gd name="T23" fmla="*/ 120 h 120"/>
                <a:gd name="T24" fmla="*/ 92 w 157"/>
                <a:gd name="T25" fmla="*/ 120 h 120"/>
                <a:gd name="T26" fmla="*/ 92 w 157"/>
                <a:gd name="T27" fmla="*/ 105 h 120"/>
                <a:gd name="T28" fmla="*/ 157 w 157"/>
                <a:gd name="T29" fmla="*/ 105 h 120"/>
                <a:gd name="T30" fmla="*/ 157 w 157"/>
                <a:gd name="T31" fmla="*/ 21 h 120"/>
                <a:gd name="T32" fmla="*/ 65 w 157"/>
                <a:gd name="T33" fmla="*/ 92 h 120"/>
                <a:gd name="T34" fmla="*/ 28 w 157"/>
                <a:gd name="T35" fmla="*/ 92 h 120"/>
                <a:gd name="T36" fmla="*/ 28 w 157"/>
                <a:gd name="T37" fmla="*/ 26 h 120"/>
                <a:gd name="T38" fmla="*/ 65 w 157"/>
                <a:gd name="T39" fmla="*/ 26 h 120"/>
                <a:gd name="T40" fmla="*/ 65 w 157"/>
                <a:gd name="T41" fmla="*/ 92 h 120"/>
                <a:gd name="T42" fmla="*/ 129 w 157"/>
                <a:gd name="T43" fmla="*/ 92 h 120"/>
                <a:gd name="T44" fmla="*/ 92 w 157"/>
                <a:gd name="T45" fmla="*/ 92 h 120"/>
                <a:gd name="T46" fmla="*/ 92 w 157"/>
                <a:gd name="T47" fmla="*/ 26 h 120"/>
                <a:gd name="T48" fmla="*/ 129 w 157"/>
                <a:gd name="T49" fmla="*/ 26 h 120"/>
                <a:gd name="T50" fmla="*/ 129 w 157"/>
                <a:gd name="T51" fmla="*/ 9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7" h="120">
                  <a:moveTo>
                    <a:pt x="157" y="21"/>
                  </a:moveTo>
                  <a:cubicBezTo>
                    <a:pt x="157" y="12"/>
                    <a:pt x="148" y="13"/>
                    <a:pt x="148" y="13"/>
                  </a:cubicBezTo>
                  <a:cubicBezTo>
                    <a:pt x="92" y="13"/>
                    <a:pt x="92" y="13"/>
                    <a:pt x="92" y="13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5" y="12"/>
                    <a:pt x="23" y="12"/>
                    <a:pt x="11" y="12"/>
                  </a:cubicBezTo>
                  <a:cubicBezTo>
                    <a:pt x="0" y="13"/>
                    <a:pt x="0" y="22"/>
                    <a:pt x="0" y="22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4" y="120"/>
                    <a:pt x="64" y="120"/>
                    <a:pt x="64" y="120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92" y="105"/>
                    <a:pt x="92" y="105"/>
                    <a:pt x="92" y="105"/>
                  </a:cubicBezTo>
                  <a:cubicBezTo>
                    <a:pt x="157" y="105"/>
                    <a:pt x="157" y="105"/>
                    <a:pt x="157" y="105"/>
                  </a:cubicBezTo>
                  <a:cubicBezTo>
                    <a:pt x="157" y="105"/>
                    <a:pt x="157" y="31"/>
                    <a:pt x="157" y="21"/>
                  </a:cubicBezTo>
                  <a:close/>
                  <a:moveTo>
                    <a:pt x="65" y="92"/>
                  </a:moveTo>
                  <a:cubicBezTo>
                    <a:pt x="28" y="92"/>
                    <a:pt x="28" y="92"/>
                    <a:pt x="28" y="92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65" y="26"/>
                    <a:pt x="65" y="26"/>
                    <a:pt x="65" y="26"/>
                  </a:cubicBezTo>
                  <a:lnTo>
                    <a:pt x="65" y="92"/>
                  </a:lnTo>
                  <a:close/>
                  <a:moveTo>
                    <a:pt x="129" y="92"/>
                  </a:moveTo>
                  <a:cubicBezTo>
                    <a:pt x="92" y="92"/>
                    <a:pt x="92" y="92"/>
                    <a:pt x="92" y="92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129" y="26"/>
                    <a:pt x="129" y="26"/>
                    <a:pt x="129" y="26"/>
                  </a:cubicBezTo>
                  <a:lnTo>
                    <a:pt x="129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" name="Freeform 8"/>
            <p:cNvSpPr>
              <a:spLocks noEditPoints="1"/>
            </p:cNvSpPr>
            <p:nvPr/>
          </p:nvSpPr>
          <p:spPr bwMode="auto">
            <a:xfrm>
              <a:off x="2375" y="1246"/>
              <a:ext cx="369" cy="286"/>
            </a:xfrm>
            <a:custGeom>
              <a:avLst/>
              <a:gdLst>
                <a:gd name="T0" fmla="*/ 147 w 156"/>
                <a:gd name="T1" fmla="*/ 0 h 120"/>
                <a:gd name="T2" fmla="*/ 11 w 156"/>
                <a:gd name="T3" fmla="*/ 0 h 120"/>
                <a:gd name="T4" fmla="*/ 0 w 156"/>
                <a:gd name="T5" fmla="*/ 9 h 120"/>
                <a:gd name="T6" fmla="*/ 0 w 156"/>
                <a:gd name="T7" fmla="*/ 120 h 120"/>
                <a:gd name="T8" fmla="*/ 156 w 156"/>
                <a:gd name="T9" fmla="*/ 120 h 120"/>
                <a:gd name="T10" fmla="*/ 156 w 156"/>
                <a:gd name="T11" fmla="*/ 10 h 120"/>
                <a:gd name="T12" fmla="*/ 147 w 156"/>
                <a:gd name="T13" fmla="*/ 0 h 120"/>
                <a:gd name="T14" fmla="*/ 128 w 156"/>
                <a:gd name="T15" fmla="*/ 108 h 120"/>
                <a:gd name="T16" fmla="*/ 27 w 156"/>
                <a:gd name="T17" fmla="*/ 108 h 120"/>
                <a:gd name="T18" fmla="*/ 27 w 156"/>
                <a:gd name="T19" fmla="*/ 13 h 120"/>
                <a:gd name="T20" fmla="*/ 128 w 156"/>
                <a:gd name="T21" fmla="*/ 13 h 120"/>
                <a:gd name="T22" fmla="*/ 128 w 156"/>
                <a:gd name="T23" fmla="*/ 10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20">
                  <a:moveTo>
                    <a:pt x="147" y="0"/>
                  </a:moveTo>
                  <a:cubicBezTo>
                    <a:pt x="147" y="0"/>
                    <a:pt x="20" y="0"/>
                    <a:pt x="11" y="0"/>
                  </a:cubicBezTo>
                  <a:cubicBezTo>
                    <a:pt x="2" y="1"/>
                    <a:pt x="0" y="9"/>
                    <a:pt x="0" y="9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56" y="120"/>
                    <a:pt x="156" y="120"/>
                    <a:pt x="156" y="120"/>
                  </a:cubicBezTo>
                  <a:cubicBezTo>
                    <a:pt x="156" y="120"/>
                    <a:pt x="156" y="18"/>
                    <a:pt x="156" y="10"/>
                  </a:cubicBezTo>
                  <a:cubicBezTo>
                    <a:pt x="156" y="1"/>
                    <a:pt x="147" y="0"/>
                    <a:pt x="147" y="0"/>
                  </a:cubicBezTo>
                  <a:close/>
                  <a:moveTo>
                    <a:pt x="128" y="108"/>
                  </a:moveTo>
                  <a:cubicBezTo>
                    <a:pt x="27" y="108"/>
                    <a:pt x="27" y="108"/>
                    <a:pt x="27" y="108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128" y="13"/>
                    <a:pt x="128" y="13"/>
                    <a:pt x="128" y="13"/>
                  </a:cubicBezTo>
                  <a:lnTo>
                    <a:pt x="128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" name="Freeform 9"/>
            <p:cNvSpPr>
              <a:spLocks/>
            </p:cNvSpPr>
            <p:nvPr/>
          </p:nvSpPr>
          <p:spPr bwMode="auto">
            <a:xfrm>
              <a:off x="2448" y="1299"/>
              <a:ext cx="222" cy="188"/>
            </a:xfrm>
            <a:custGeom>
              <a:avLst/>
              <a:gdLst>
                <a:gd name="T0" fmla="*/ 222 w 222"/>
                <a:gd name="T1" fmla="*/ 31 h 188"/>
                <a:gd name="T2" fmla="*/ 222 w 222"/>
                <a:gd name="T3" fmla="*/ 0 h 188"/>
                <a:gd name="T4" fmla="*/ 0 w 222"/>
                <a:gd name="T5" fmla="*/ 0 h 188"/>
                <a:gd name="T6" fmla="*/ 0 w 222"/>
                <a:gd name="T7" fmla="*/ 31 h 188"/>
                <a:gd name="T8" fmla="*/ 73 w 222"/>
                <a:gd name="T9" fmla="*/ 31 h 188"/>
                <a:gd name="T10" fmla="*/ 73 w 222"/>
                <a:gd name="T11" fmla="*/ 61 h 188"/>
                <a:gd name="T12" fmla="*/ 2 w 222"/>
                <a:gd name="T13" fmla="*/ 61 h 188"/>
                <a:gd name="T14" fmla="*/ 2 w 222"/>
                <a:gd name="T15" fmla="*/ 95 h 188"/>
                <a:gd name="T16" fmla="*/ 73 w 222"/>
                <a:gd name="T17" fmla="*/ 95 h 188"/>
                <a:gd name="T18" fmla="*/ 73 w 222"/>
                <a:gd name="T19" fmla="*/ 154 h 188"/>
                <a:gd name="T20" fmla="*/ 0 w 222"/>
                <a:gd name="T21" fmla="*/ 154 h 188"/>
                <a:gd name="T22" fmla="*/ 0 w 222"/>
                <a:gd name="T23" fmla="*/ 188 h 188"/>
                <a:gd name="T24" fmla="*/ 220 w 222"/>
                <a:gd name="T25" fmla="*/ 188 h 188"/>
                <a:gd name="T26" fmla="*/ 220 w 222"/>
                <a:gd name="T27" fmla="*/ 154 h 188"/>
                <a:gd name="T28" fmla="*/ 144 w 222"/>
                <a:gd name="T29" fmla="*/ 154 h 188"/>
                <a:gd name="T30" fmla="*/ 144 w 222"/>
                <a:gd name="T31" fmla="*/ 95 h 188"/>
                <a:gd name="T32" fmla="*/ 220 w 222"/>
                <a:gd name="T33" fmla="*/ 95 h 188"/>
                <a:gd name="T34" fmla="*/ 220 w 222"/>
                <a:gd name="T35" fmla="*/ 61 h 188"/>
                <a:gd name="T36" fmla="*/ 144 w 222"/>
                <a:gd name="T37" fmla="*/ 61 h 188"/>
                <a:gd name="T38" fmla="*/ 144 w 222"/>
                <a:gd name="T39" fmla="*/ 31 h 188"/>
                <a:gd name="T40" fmla="*/ 222 w 222"/>
                <a:gd name="T41" fmla="*/ 3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2" h="188">
                  <a:moveTo>
                    <a:pt x="222" y="31"/>
                  </a:moveTo>
                  <a:lnTo>
                    <a:pt x="222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73" y="31"/>
                  </a:lnTo>
                  <a:lnTo>
                    <a:pt x="73" y="61"/>
                  </a:lnTo>
                  <a:lnTo>
                    <a:pt x="2" y="61"/>
                  </a:lnTo>
                  <a:lnTo>
                    <a:pt x="2" y="95"/>
                  </a:lnTo>
                  <a:lnTo>
                    <a:pt x="73" y="95"/>
                  </a:lnTo>
                  <a:lnTo>
                    <a:pt x="73" y="154"/>
                  </a:lnTo>
                  <a:lnTo>
                    <a:pt x="0" y="154"/>
                  </a:lnTo>
                  <a:lnTo>
                    <a:pt x="0" y="188"/>
                  </a:lnTo>
                  <a:lnTo>
                    <a:pt x="220" y="188"/>
                  </a:lnTo>
                  <a:lnTo>
                    <a:pt x="220" y="154"/>
                  </a:lnTo>
                  <a:lnTo>
                    <a:pt x="144" y="154"/>
                  </a:lnTo>
                  <a:lnTo>
                    <a:pt x="144" y="95"/>
                  </a:lnTo>
                  <a:lnTo>
                    <a:pt x="220" y="95"/>
                  </a:lnTo>
                  <a:lnTo>
                    <a:pt x="220" y="61"/>
                  </a:lnTo>
                  <a:lnTo>
                    <a:pt x="144" y="61"/>
                  </a:lnTo>
                  <a:lnTo>
                    <a:pt x="144" y="31"/>
                  </a:lnTo>
                  <a:lnTo>
                    <a:pt x="222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" name="Freeform 10"/>
            <p:cNvSpPr>
              <a:spLocks/>
            </p:cNvSpPr>
            <p:nvPr/>
          </p:nvSpPr>
          <p:spPr bwMode="auto">
            <a:xfrm>
              <a:off x="2597" y="1399"/>
              <a:ext cx="69" cy="57"/>
            </a:xfrm>
            <a:custGeom>
              <a:avLst/>
              <a:gdLst>
                <a:gd name="T0" fmla="*/ 0 w 29"/>
                <a:gd name="T1" fmla="*/ 0 h 24"/>
                <a:gd name="T2" fmla="*/ 19 w 29"/>
                <a:gd name="T3" fmla="*/ 0 h 24"/>
                <a:gd name="T4" fmla="*/ 24 w 29"/>
                <a:gd name="T5" fmla="*/ 9 h 24"/>
                <a:gd name="T6" fmla="*/ 29 w 29"/>
                <a:gd name="T7" fmla="*/ 9 h 24"/>
                <a:gd name="T8" fmla="*/ 29 w 29"/>
                <a:gd name="T9" fmla="*/ 21 h 24"/>
                <a:gd name="T10" fmla="*/ 14 w 29"/>
                <a:gd name="T11" fmla="*/ 21 h 24"/>
                <a:gd name="T12" fmla="*/ 0 w 29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4">
                  <a:moveTo>
                    <a:pt x="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9" y="2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" name="Freeform 11"/>
            <p:cNvSpPr>
              <a:spLocks noEditPoints="1"/>
            </p:cNvSpPr>
            <p:nvPr/>
          </p:nvSpPr>
          <p:spPr bwMode="auto">
            <a:xfrm>
              <a:off x="2824" y="1241"/>
              <a:ext cx="395" cy="298"/>
            </a:xfrm>
            <a:custGeom>
              <a:avLst/>
              <a:gdLst>
                <a:gd name="T0" fmla="*/ 157 w 167"/>
                <a:gd name="T1" fmla="*/ 42 h 125"/>
                <a:gd name="T2" fmla="*/ 167 w 167"/>
                <a:gd name="T3" fmla="*/ 27 h 125"/>
                <a:gd name="T4" fmla="*/ 157 w 167"/>
                <a:gd name="T5" fmla="*/ 17 h 125"/>
                <a:gd name="T6" fmla="*/ 114 w 167"/>
                <a:gd name="T7" fmla="*/ 7 h 125"/>
                <a:gd name="T8" fmla="*/ 88 w 167"/>
                <a:gd name="T9" fmla="*/ 0 h 125"/>
                <a:gd name="T10" fmla="*/ 56 w 167"/>
                <a:gd name="T11" fmla="*/ 7 h 125"/>
                <a:gd name="T12" fmla="*/ 88 w 167"/>
                <a:gd name="T13" fmla="*/ 21 h 125"/>
                <a:gd name="T14" fmla="*/ 53 w 167"/>
                <a:gd name="T15" fmla="*/ 27 h 125"/>
                <a:gd name="T16" fmla="*/ 88 w 167"/>
                <a:gd name="T17" fmla="*/ 41 h 125"/>
                <a:gd name="T18" fmla="*/ 56 w 167"/>
                <a:gd name="T19" fmla="*/ 48 h 125"/>
                <a:gd name="T20" fmla="*/ 88 w 167"/>
                <a:gd name="T21" fmla="*/ 62 h 125"/>
                <a:gd name="T22" fmla="*/ 54 w 167"/>
                <a:gd name="T23" fmla="*/ 68 h 125"/>
                <a:gd name="T24" fmla="*/ 87 w 167"/>
                <a:gd name="T25" fmla="*/ 83 h 125"/>
                <a:gd name="T26" fmla="*/ 49 w 167"/>
                <a:gd name="T27" fmla="*/ 89 h 125"/>
                <a:gd name="T28" fmla="*/ 87 w 167"/>
                <a:gd name="T29" fmla="*/ 103 h 125"/>
                <a:gd name="T30" fmla="*/ 57 w 167"/>
                <a:gd name="T31" fmla="*/ 110 h 125"/>
                <a:gd name="T32" fmla="*/ 39 w 167"/>
                <a:gd name="T33" fmla="*/ 103 h 125"/>
                <a:gd name="T34" fmla="*/ 47 w 167"/>
                <a:gd name="T35" fmla="*/ 45 h 125"/>
                <a:gd name="T36" fmla="*/ 35 w 167"/>
                <a:gd name="T37" fmla="*/ 45 h 125"/>
                <a:gd name="T38" fmla="*/ 51 w 167"/>
                <a:gd name="T39" fmla="*/ 6 h 125"/>
                <a:gd name="T40" fmla="*/ 1 w 167"/>
                <a:gd name="T41" fmla="*/ 20 h 125"/>
                <a:gd name="T42" fmla="*/ 2 w 167"/>
                <a:gd name="T43" fmla="*/ 45 h 125"/>
                <a:gd name="T44" fmla="*/ 27 w 167"/>
                <a:gd name="T45" fmla="*/ 59 h 125"/>
                <a:gd name="T46" fmla="*/ 24 w 167"/>
                <a:gd name="T47" fmla="*/ 87 h 125"/>
                <a:gd name="T48" fmla="*/ 2 w 167"/>
                <a:gd name="T49" fmla="*/ 70 h 125"/>
                <a:gd name="T50" fmla="*/ 13 w 167"/>
                <a:gd name="T51" fmla="*/ 101 h 125"/>
                <a:gd name="T52" fmla="*/ 0 w 167"/>
                <a:gd name="T53" fmla="*/ 123 h 125"/>
                <a:gd name="T54" fmla="*/ 54 w 167"/>
                <a:gd name="T55" fmla="*/ 124 h 125"/>
                <a:gd name="T56" fmla="*/ 165 w 167"/>
                <a:gd name="T57" fmla="*/ 110 h 125"/>
                <a:gd name="T58" fmla="*/ 114 w 167"/>
                <a:gd name="T59" fmla="*/ 104 h 125"/>
                <a:gd name="T60" fmla="*/ 157 w 167"/>
                <a:gd name="T61" fmla="*/ 89 h 125"/>
                <a:gd name="T62" fmla="*/ 113 w 167"/>
                <a:gd name="T63" fmla="*/ 88 h 125"/>
                <a:gd name="T64" fmla="*/ 157 w 167"/>
                <a:gd name="T65" fmla="*/ 82 h 125"/>
                <a:gd name="T66" fmla="*/ 113 w 167"/>
                <a:gd name="T67" fmla="*/ 68 h 125"/>
                <a:gd name="T68" fmla="*/ 157 w 167"/>
                <a:gd name="T69" fmla="*/ 62 h 125"/>
                <a:gd name="T70" fmla="*/ 130 w 167"/>
                <a:gd name="T71" fmla="*/ 21 h 125"/>
                <a:gd name="T72" fmla="*/ 114 w 167"/>
                <a:gd name="T73" fmla="*/ 28 h 125"/>
                <a:gd name="T74" fmla="*/ 113 w 167"/>
                <a:gd name="T75" fmla="*/ 41 h 125"/>
                <a:gd name="T76" fmla="*/ 129 w 167"/>
                <a:gd name="T77" fmla="*/ 48 h 125"/>
                <a:gd name="T78" fmla="*/ 113 w 167"/>
                <a:gd name="T79" fmla="*/ 4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7" h="125">
                  <a:moveTo>
                    <a:pt x="157" y="62"/>
                  </a:moveTo>
                  <a:cubicBezTo>
                    <a:pt x="157" y="42"/>
                    <a:pt x="157" y="42"/>
                    <a:pt x="157" y="42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27"/>
                    <a:pt x="167" y="27"/>
                    <a:pt x="167" y="27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6" y="7"/>
                    <a:pt x="147" y="7"/>
                    <a:pt x="147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88" y="62"/>
                    <a:pt x="88" y="62"/>
                    <a:pt x="88" y="62"/>
                  </a:cubicBezTo>
                  <a:cubicBezTo>
                    <a:pt x="88" y="68"/>
                    <a:pt x="88" y="68"/>
                    <a:pt x="88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87" y="83"/>
                    <a:pt x="87" y="83"/>
                    <a:pt x="87" y="83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49" y="89"/>
                    <a:pt x="49" y="89"/>
                    <a:pt x="49" y="89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87" y="103"/>
                    <a:pt x="87" y="103"/>
                    <a:pt x="87" y="103"/>
                  </a:cubicBezTo>
                  <a:cubicBezTo>
                    <a:pt x="87" y="110"/>
                    <a:pt x="87" y="110"/>
                    <a:pt x="87" y="110"/>
                  </a:cubicBezTo>
                  <a:cubicBezTo>
                    <a:pt x="57" y="110"/>
                    <a:pt x="57" y="110"/>
                    <a:pt x="57" y="110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7" y="107"/>
                    <a:pt x="39" y="103"/>
                    <a:pt x="39" y="103"/>
                  </a:cubicBezTo>
                  <a:cubicBezTo>
                    <a:pt x="44" y="98"/>
                    <a:pt x="46" y="86"/>
                    <a:pt x="46" y="86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46" y="37"/>
                    <a:pt x="51" y="17"/>
                    <a:pt x="51" y="17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3" y="45"/>
                    <a:pt x="2" y="45"/>
                    <a:pt x="2" y="45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25" y="88"/>
                    <a:pt x="24" y="87"/>
                    <a:pt x="24" y="87"/>
                  </a:cubicBezTo>
                  <a:cubicBezTo>
                    <a:pt x="21" y="87"/>
                    <a:pt x="18" y="70"/>
                    <a:pt x="18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5" y="87"/>
                    <a:pt x="13" y="101"/>
                    <a:pt x="13" y="101"/>
                  </a:cubicBezTo>
                  <a:cubicBezTo>
                    <a:pt x="11" y="104"/>
                    <a:pt x="0" y="106"/>
                    <a:pt x="0" y="106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7" y="125"/>
                    <a:pt x="28" y="115"/>
                    <a:pt x="28" y="115"/>
                  </a:cubicBezTo>
                  <a:cubicBezTo>
                    <a:pt x="35" y="120"/>
                    <a:pt x="54" y="124"/>
                    <a:pt x="54" y="124"/>
                  </a:cubicBezTo>
                  <a:cubicBezTo>
                    <a:pt x="165" y="124"/>
                    <a:pt x="165" y="124"/>
                    <a:pt x="165" y="124"/>
                  </a:cubicBezTo>
                  <a:cubicBezTo>
                    <a:pt x="165" y="110"/>
                    <a:pt x="165" y="110"/>
                    <a:pt x="165" y="110"/>
                  </a:cubicBezTo>
                  <a:cubicBezTo>
                    <a:pt x="114" y="110"/>
                    <a:pt x="114" y="110"/>
                    <a:pt x="114" y="110"/>
                  </a:cubicBezTo>
                  <a:cubicBezTo>
                    <a:pt x="114" y="104"/>
                    <a:pt x="114" y="104"/>
                    <a:pt x="114" y="104"/>
                  </a:cubicBezTo>
                  <a:cubicBezTo>
                    <a:pt x="157" y="104"/>
                    <a:pt x="157" y="104"/>
                    <a:pt x="157" y="104"/>
                  </a:cubicBezTo>
                  <a:cubicBezTo>
                    <a:pt x="157" y="89"/>
                    <a:pt x="157" y="89"/>
                    <a:pt x="157" y="89"/>
                  </a:cubicBezTo>
                  <a:cubicBezTo>
                    <a:pt x="113" y="89"/>
                    <a:pt x="113" y="89"/>
                    <a:pt x="113" y="89"/>
                  </a:cubicBezTo>
                  <a:cubicBezTo>
                    <a:pt x="113" y="88"/>
                    <a:pt x="113" y="88"/>
                    <a:pt x="113" y="88"/>
                  </a:cubicBezTo>
                  <a:cubicBezTo>
                    <a:pt x="113" y="82"/>
                    <a:pt x="113" y="82"/>
                    <a:pt x="113" y="82"/>
                  </a:cubicBezTo>
                  <a:cubicBezTo>
                    <a:pt x="157" y="82"/>
                    <a:pt x="157" y="82"/>
                    <a:pt x="157" y="82"/>
                  </a:cubicBezTo>
                  <a:cubicBezTo>
                    <a:pt x="157" y="68"/>
                    <a:pt x="157" y="68"/>
                    <a:pt x="157" y="68"/>
                  </a:cubicBezTo>
                  <a:cubicBezTo>
                    <a:pt x="113" y="68"/>
                    <a:pt x="113" y="68"/>
                    <a:pt x="113" y="68"/>
                  </a:cubicBezTo>
                  <a:cubicBezTo>
                    <a:pt x="113" y="62"/>
                    <a:pt x="113" y="62"/>
                    <a:pt x="113" y="62"/>
                  </a:cubicBezTo>
                  <a:lnTo>
                    <a:pt x="157" y="62"/>
                  </a:lnTo>
                  <a:close/>
                  <a:moveTo>
                    <a:pt x="114" y="21"/>
                  </a:moveTo>
                  <a:cubicBezTo>
                    <a:pt x="130" y="21"/>
                    <a:pt x="130" y="21"/>
                    <a:pt x="130" y="21"/>
                  </a:cubicBezTo>
                  <a:cubicBezTo>
                    <a:pt x="130" y="28"/>
                    <a:pt x="130" y="28"/>
                    <a:pt x="130" y="28"/>
                  </a:cubicBezTo>
                  <a:cubicBezTo>
                    <a:pt x="114" y="28"/>
                    <a:pt x="114" y="28"/>
                    <a:pt x="114" y="28"/>
                  </a:cubicBezTo>
                  <a:lnTo>
                    <a:pt x="114" y="21"/>
                  </a:lnTo>
                  <a:close/>
                  <a:moveTo>
                    <a:pt x="113" y="41"/>
                  </a:moveTo>
                  <a:cubicBezTo>
                    <a:pt x="129" y="41"/>
                    <a:pt x="129" y="41"/>
                    <a:pt x="129" y="41"/>
                  </a:cubicBezTo>
                  <a:cubicBezTo>
                    <a:pt x="129" y="48"/>
                    <a:pt x="129" y="48"/>
                    <a:pt x="129" y="48"/>
                  </a:cubicBezTo>
                  <a:cubicBezTo>
                    <a:pt x="113" y="48"/>
                    <a:pt x="113" y="48"/>
                    <a:pt x="113" y="48"/>
                  </a:cubicBezTo>
                  <a:lnTo>
                    <a:pt x="113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3290" y="1251"/>
              <a:ext cx="121" cy="3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" name="Freeform 13"/>
            <p:cNvSpPr>
              <a:spLocks/>
            </p:cNvSpPr>
            <p:nvPr/>
          </p:nvSpPr>
          <p:spPr bwMode="auto">
            <a:xfrm>
              <a:off x="3272" y="1315"/>
              <a:ext cx="153" cy="222"/>
            </a:xfrm>
            <a:custGeom>
              <a:avLst/>
              <a:gdLst>
                <a:gd name="T0" fmla="*/ 0 w 65"/>
                <a:gd name="T1" fmla="*/ 0 h 93"/>
                <a:gd name="T2" fmla="*/ 44 w 65"/>
                <a:gd name="T3" fmla="*/ 0 h 93"/>
                <a:gd name="T4" fmla="*/ 44 w 65"/>
                <a:gd name="T5" fmla="*/ 63 h 93"/>
                <a:gd name="T6" fmla="*/ 65 w 65"/>
                <a:gd name="T7" fmla="*/ 45 h 93"/>
                <a:gd name="T8" fmla="*/ 65 w 65"/>
                <a:gd name="T9" fmla="*/ 69 h 93"/>
                <a:gd name="T10" fmla="*/ 20 w 65"/>
                <a:gd name="T11" fmla="*/ 93 h 93"/>
                <a:gd name="T12" fmla="*/ 7 w 65"/>
                <a:gd name="T13" fmla="*/ 78 h 93"/>
                <a:gd name="T14" fmla="*/ 19 w 65"/>
                <a:gd name="T15" fmla="*/ 74 h 93"/>
                <a:gd name="T16" fmla="*/ 19 w 65"/>
                <a:gd name="T17" fmla="*/ 12 h 93"/>
                <a:gd name="T18" fmla="*/ 0 w 65"/>
                <a:gd name="T19" fmla="*/ 12 h 93"/>
                <a:gd name="T20" fmla="*/ 0 w 65"/>
                <a:gd name="T21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93">
                  <a:moveTo>
                    <a:pt x="0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69"/>
                    <a:pt x="45" y="89"/>
                    <a:pt x="20" y="93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" name="Freeform 14"/>
            <p:cNvSpPr>
              <a:spLocks/>
            </p:cNvSpPr>
            <p:nvPr/>
          </p:nvSpPr>
          <p:spPr bwMode="auto">
            <a:xfrm>
              <a:off x="3421" y="1241"/>
              <a:ext cx="260" cy="119"/>
            </a:xfrm>
            <a:custGeom>
              <a:avLst/>
              <a:gdLst>
                <a:gd name="T0" fmla="*/ 0 w 110"/>
                <a:gd name="T1" fmla="*/ 35 h 50"/>
                <a:gd name="T2" fmla="*/ 10 w 110"/>
                <a:gd name="T3" fmla="*/ 35 h 50"/>
                <a:gd name="T4" fmla="*/ 13 w 110"/>
                <a:gd name="T5" fmla="*/ 32 h 50"/>
                <a:gd name="T6" fmla="*/ 13 w 110"/>
                <a:gd name="T7" fmla="*/ 0 h 50"/>
                <a:gd name="T8" fmla="*/ 88 w 110"/>
                <a:gd name="T9" fmla="*/ 0 h 50"/>
                <a:gd name="T10" fmla="*/ 97 w 110"/>
                <a:gd name="T11" fmla="*/ 9 h 50"/>
                <a:gd name="T12" fmla="*/ 97 w 110"/>
                <a:gd name="T13" fmla="*/ 34 h 50"/>
                <a:gd name="T14" fmla="*/ 110 w 110"/>
                <a:gd name="T15" fmla="*/ 34 h 50"/>
                <a:gd name="T16" fmla="*/ 110 w 110"/>
                <a:gd name="T17" fmla="*/ 49 h 50"/>
                <a:gd name="T18" fmla="*/ 86 w 110"/>
                <a:gd name="T19" fmla="*/ 49 h 50"/>
                <a:gd name="T20" fmla="*/ 71 w 110"/>
                <a:gd name="T21" fmla="*/ 36 h 50"/>
                <a:gd name="T22" fmla="*/ 71 w 110"/>
                <a:gd name="T23" fmla="*/ 14 h 50"/>
                <a:gd name="T24" fmla="*/ 38 w 110"/>
                <a:gd name="T25" fmla="*/ 14 h 50"/>
                <a:gd name="T26" fmla="*/ 38 w 110"/>
                <a:gd name="T27" fmla="*/ 38 h 50"/>
                <a:gd name="T28" fmla="*/ 28 w 110"/>
                <a:gd name="T29" fmla="*/ 48 h 50"/>
                <a:gd name="T30" fmla="*/ 0 w 110"/>
                <a:gd name="T31" fmla="*/ 48 h 50"/>
                <a:gd name="T32" fmla="*/ 0 w 110"/>
                <a:gd name="T33" fmla="*/ 3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" h="50">
                  <a:moveTo>
                    <a:pt x="0" y="35"/>
                  </a:move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3" y="35"/>
                    <a:pt x="13" y="3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97" y="0"/>
                    <a:pt x="97" y="9"/>
                  </a:cubicBezTo>
                  <a:cubicBezTo>
                    <a:pt x="98" y="18"/>
                    <a:pt x="97" y="34"/>
                    <a:pt x="97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92" y="49"/>
                    <a:pt x="86" y="49"/>
                  </a:cubicBezTo>
                  <a:cubicBezTo>
                    <a:pt x="81" y="49"/>
                    <a:pt x="72" y="46"/>
                    <a:pt x="71" y="36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9" y="47"/>
                    <a:pt x="28" y="48"/>
                  </a:cubicBezTo>
                  <a:cubicBezTo>
                    <a:pt x="17" y="50"/>
                    <a:pt x="0" y="48"/>
                    <a:pt x="0" y="48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" name="Freeform 15"/>
            <p:cNvSpPr>
              <a:spLocks/>
            </p:cNvSpPr>
            <p:nvPr/>
          </p:nvSpPr>
          <p:spPr bwMode="auto">
            <a:xfrm>
              <a:off x="3418" y="1370"/>
              <a:ext cx="275" cy="162"/>
            </a:xfrm>
            <a:custGeom>
              <a:avLst/>
              <a:gdLst>
                <a:gd name="T0" fmla="*/ 0 w 116"/>
                <a:gd name="T1" fmla="*/ 0 h 68"/>
                <a:gd name="T2" fmla="*/ 109 w 116"/>
                <a:gd name="T3" fmla="*/ 0 h 68"/>
                <a:gd name="T4" fmla="*/ 109 w 116"/>
                <a:gd name="T5" fmla="*/ 14 h 68"/>
                <a:gd name="T6" fmla="*/ 81 w 116"/>
                <a:gd name="T7" fmla="*/ 42 h 68"/>
                <a:gd name="T8" fmla="*/ 116 w 116"/>
                <a:gd name="T9" fmla="*/ 49 h 68"/>
                <a:gd name="T10" fmla="*/ 116 w 116"/>
                <a:gd name="T11" fmla="*/ 67 h 68"/>
                <a:gd name="T12" fmla="*/ 57 w 116"/>
                <a:gd name="T13" fmla="*/ 54 h 68"/>
                <a:gd name="T14" fmla="*/ 0 w 116"/>
                <a:gd name="T15" fmla="*/ 68 h 68"/>
                <a:gd name="T16" fmla="*/ 0 w 116"/>
                <a:gd name="T17" fmla="*/ 50 h 68"/>
                <a:gd name="T18" fmla="*/ 33 w 116"/>
                <a:gd name="T19" fmla="*/ 43 h 68"/>
                <a:gd name="T20" fmla="*/ 4 w 116"/>
                <a:gd name="T21" fmla="*/ 17 h 68"/>
                <a:gd name="T22" fmla="*/ 32 w 116"/>
                <a:gd name="T23" fmla="*/ 17 h 68"/>
                <a:gd name="T24" fmla="*/ 57 w 116"/>
                <a:gd name="T25" fmla="*/ 32 h 68"/>
                <a:gd name="T26" fmla="*/ 80 w 116"/>
                <a:gd name="T27" fmla="*/ 13 h 68"/>
                <a:gd name="T28" fmla="*/ 0 w 116"/>
                <a:gd name="T29" fmla="*/ 13 h 68"/>
                <a:gd name="T30" fmla="*/ 0 w 116"/>
                <a:gd name="T3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68">
                  <a:moveTo>
                    <a:pt x="0" y="0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1" y="42"/>
                    <a:pt x="75" y="44"/>
                    <a:pt x="116" y="49"/>
                  </a:cubicBezTo>
                  <a:cubicBezTo>
                    <a:pt x="116" y="67"/>
                    <a:pt x="116" y="67"/>
                    <a:pt x="116" y="67"/>
                  </a:cubicBezTo>
                  <a:cubicBezTo>
                    <a:pt x="116" y="67"/>
                    <a:pt x="78" y="67"/>
                    <a:pt x="57" y="54"/>
                  </a:cubicBezTo>
                  <a:cubicBezTo>
                    <a:pt x="57" y="54"/>
                    <a:pt x="45" y="65"/>
                    <a:pt x="0" y="68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32" y="47"/>
                    <a:pt x="33" y="43"/>
                  </a:cubicBezTo>
                  <a:cubicBezTo>
                    <a:pt x="33" y="43"/>
                    <a:pt x="4" y="22"/>
                    <a:pt x="4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" name="Freeform 16"/>
            <p:cNvSpPr>
              <a:spLocks/>
            </p:cNvSpPr>
            <p:nvPr/>
          </p:nvSpPr>
          <p:spPr bwMode="auto">
            <a:xfrm>
              <a:off x="3733" y="1225"/>
              <a:ext cx="192" cy="312"/>
            </a:xfrm>
            <a:custGeom>
              <a:avLst/>
              <a:gdLst>
                <a:gd name="T0" fmla="*/ 36 w 81"/>
                <a:gd name="T1" fmla="*/ 0 h 131"/>
                <a:gd name="T2" fmla="*/ 55 w 81"/>
                <a:gd name="T3" fmla="*/ 8 h 131"/>
                <a:gd name="T4" fmla="*/ 50 w 81"/>
                <a:gd name="T5" fmla="*/ 18 h 131"/>
                <a:gd name="T6" fmla="*/ 81 w 81"/>
                <a:gd name="T7" fmla="*/ 18 h 131"/>
                <a:gd name="T8" fmla="*/ 81 w 81"/>
                <a:gd name="T9" fmla="*/ 31 h 131"/>
                <a:gd name="T10" fmla="*/ 42 w 81"/>
                <a:gd name="T11" fmla="*/ 31 h 131"/>
                <a:gd name="T12" fmla="*/ 35 w 81"/>
                <a:gd name="T13" fmla="*/ 41 h 131"/>
                <a:gd name="T14" fmla="*/ 79 w 81"/>
                <a:gd name="T15" fmla="*/ 41 h 131"/>
                <a:gd name="T16" fmla="*/ 79 w 81"/>
                <a:gd name="T17" fmla="*/ 56 h 131"/>
                <a:gd name="T18" fmla="*/ 53 w 81"/>
                <a:gd name="T19" fmla="*/ 56 h 131"/>
                <a:gd name="T20" fmla="*/ 53 w 81"/>
                <a:gd name="T21" fmla="*/ 67 h 131"/>
                <a:gd name="T22" fmla="*/ 81 w 81"/>
                <a:gd name="T23" fmla="*/ 67 h 131"/>
                <a:gd name="T24" fmla="*/ 81 w 81"/>
                <a:gd name="T25" fmla="*/ 81 h 131"/>
                <a:gd name="T26" fmla="*/ 54 w 81"/>
                <a:gd name="T27" fmla="*/ 81 h 131"/>
                <a:gd name="T28" fmla="*/ 54 w 81"/>
                <a:gd name="T29" fmla="*/ 107 h 131"/>
                <a:gd name="T30" fmla="*/ 80 w 81"/>
                <a:gd name="T31" fmla="*/ 89 h 131"/>
                <a:gd name="T32" fmla="*/ 80 w 81"/>
                <a:gd name="T33" fmla="*/ 110 h 131"/>
                <a:gd name="T34" fmla="*/ 32 w 81"/>
                <a:gd name="T35" fmla="*/ 131 h 131"/>
                <a:gd name="T36" fmla="*/ 18 w 81"/>
                <a:gd name="T37" fmla="*/ 114 h 131"/>
                <a:gd name="T38" fmla="*/ 30 w 81"/>
                <a:gd name="T39" fmla="*/ 112 h 131"/>
                <a:gd name="T40" fmla="*/ 30 w 81"/>
                <a:gd name="T41" fmla="*/ 82 h 131"/>
                <a:gd name="T42" fmla="*/ 14 w 81"/>
                <a:gd name="T43" fmla="*/ 82 h 131"/>
                <a:gd name="T44" fmla="*/ 14 w 81"/>
                <a:gd name="T45" fmla="*/ 67 h 131"/>
                <a:gd name="T46" fmla="*/ 32 w 81"/>
                <a:gd name="T47" fmla="*/ 67 h 131"/>
                <a:gd name="T48" fmla="*/ 32 w 81"/>
                <a:gd name="T49" fmla="*/ 55 h 131"/>
                <a:gd name="T50" fmla="*/ 20 w 81"/>
                <a:gd name="T51" fmla="*/ 55 h 131"/>
                <a:gd name="T52" fmla="*/ 14 w 81"/>
                <a:gd name="T53" fmla="*/ 60 h 131"/>
                <a:gd name="T54" fmla="*/ 1 w 81"/>
                <a:gd name="T55" fmla="*/ 44 h 131"/>
                <a:gd name="T56" fmla="*/ 36 w 81"/>
                <a:gd name="T5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1" h="131">
                  <a:moveTo>
                    <a:pt x="36" y="0"/>
                  </a:moveTo>
                  <a:cubicBezTo>
                    <a:pt x="55" y="8"/>
                    <a:pt x="55" y="8"/>
                    <a:pt x="55" y="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81"/>
                    <a:pt x="81" y="81"/>
                    <a:pt x="81" y="81"/>
                  </a:cubicBezTo>
                  <a:cubicBezTo>
                    <a:pt x="54" y="81"/>
                    <a:pt x="54" y="81"/>
                    <a:pt x="54" y="81"/>
                  </a:cubicBezTo>
                  <a:cubicBezTo>
                    <a:pt x="54" y="107"/>
                    <a:pt x="54" y="107"/>
                    <a:pt x="54" y="107"/>
                  </a:cubicBezTo>
                  <a:cubicBezTo>
                    <a:pt x="54" y="107"/>
                    <a:pt x="69" y="100"/>
                    <a:pt x="80" y="89"/>
                  </a:cubicBezTo>
                  <a:cubicBezTo>
                    <a:pt x="80" y="110"/>
                    <a:pt x="80" y="110"/>
                    <a:pt x="80" y="110"/>
                  </a:cubicBezTo>
                  <a:cubicBezTo>
                    <a:pt x="80" y="110"/>
                    <a:pt x="73" y="124"/>
                    <a:pt x="32" y="131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60"/>
                    <a:pt x="2" y="45"/>
                    <a:pt x="1" y="44"/>
                  </a:cubicBezTo>
                  <a:cubicBezTo>
                    <a:pt x="0" y="43"/>
                    <a:pt x="23" y="35"/>
                    <a:pt x="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" name="Freeform 17"/>
            <p:cNvSpPr>
              <a:spLocks/>
            </p:cNvSpPr>
            <p:nvPr/>
          </p:nvSpPr>
          <p:spPr bwMode="auto">
            <a:xfrm>
              <a:off x="4008" y="1399"/>
              <a:ext cx="149" cy="135"/>
            </a:xfrm>
            <a:custGeom>
              <a:avLst/>
              <a:gdLst>
                <a:gd name="T0" fmla="*/ 14 w 63"/>
                <a:gd name="T1" fmla="*/ 29 h 57"/>
                <a:gd name="T2" fmla="*/ 0 w 63"/>
                <a:gd name="T3" fmla="*/ 1 h 57"/>
                <a:gd name="T4" fmla="*/ 20 w 63"/>
                <a:gd name="T5" fmla="*/ 1 h 57"/>
                <a:gd name="T6" fmla="*/ 29 w 63"/>
                <a:gd name="T7" fmla="*/ 18 h 57"/>
                <a:gd name="T8" fmla="*/ 43 w 63"/>
                <a:gd name="T9" fmla="*/ 0 h 57"/>
                <a:gd name="T10" fmla="*/ 63 w 63"/>
                <a:gd name="T11" fmla="*/ 0 h 57"/>
                <a:gd name="T12" fmla="*/ 44 w 63"/>
                <a:gd name="T13" fmla="*/ 30 h 57"/>
                <a:gd name="T14" fmla="*/ 63 w 63"/>
                <a:gd name="T15" fmla="*/ 37 h 57"/>
                <a:gd name="T16" fmla="*/ 63 w 63"/>
                <a:gd name="T17" fmla="*/ 56 h 57"/>
                <a:gd name="T18" fmla="*/ 15 w 63"/>
                <a:gd name="T19" fmla="*/ 3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57">
                  <a:moveTo>
                    <a:pt x="14" y="29"/>
                  </a:moveTo>
                  <a:cubicBezTo>
                    <a:pt x="14" y="29"/>
                    <a:pt x="5" y="19"/>
                    <a:pt x="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8" y="18"/>
                    <a:pt x="29" y="18"/>
                  </a:cubicBezTo>
                  <a:cubicBezTo>
                    <a:pt x="31" y="17"/>
                    <a:pt x="34" y="18"/>
                    <a:pt x="4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2" y="12"/>
                    <a:pt x="44" y="30"/>
                  </a:cubicBezTo>
                  <a:cubicBezTo>
                    <a:pt x="44" y="30"/>
                    <a:pt x="48" y="35"/>
                    <a:pt x="63" y="37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3" y="56"/>
                    <a:pt x="37" y="57"/>
                    <a:pt x="15" y="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" name="Freeform 18"/>
            <p:cNvSpPr>
              <a:spLocks noEditPoints="1"/>
            </p:cNvSpPr>
            <p:nvPr/>
          </p:nvSpPr>
          <p:spPr bwMode="auto">
            <a:xfrm>
              <a:off x="3925" y="1239"/>
              <a:ext cx="220" cy="300"/>
            </a:xfrm>
            <a:custGeom>
              <a:avLst/>
              <a:gdLst>
                <a:gd name="T0" fmla="*/ 92 w 93"/>
                <a:gd name="T1" fmla="*/ 61 h 126"/>
                <a:gd name="T2" fmla="*/ 92 w 93"/>
                <a:gd name="T3" fmla="*/ 9 h 126"/>
                <a:gd name="T4" fmla="*/ 84 w 93"/>
                <a:gd name="T5" fmla="*/ 0 h 126"/>
                <a:gd name="T6" fmla="*/ 6 w 93"/>
                <a:gd name="T7" fmla="*/ 0 h 126"/>
                <a:gd name="T8" fmla="*/ 6 w 93"/>
                <a:gd name="T9" fmla="*/ 104 h 126"/>
                <a:gd name="T10" fmla="*/ 0 w 93"/>
                <a:gd name="T11" fmla="*/ 104 h 126"/>
                <a:gd name="T12" fmla="*/ 1 w 93"/>
                <a:gd name="T13" fmla="*/ 123 h 126"/>
                <a:gd name="T14" fmla="*/ 49 w 93"/>
                <a:gd name="T15" fmla="*/ 115 h 126"/>
                <a:gd name="T16" fmla="*/ 49 w 93"/>
                <a:gd name="T17" fmla="*/ 98 h 126"/>
                <a:gd name="T18" fmla="*/ 48 w 93"/>
                <a:gd name="T19" fmla="*/ 97 h 126"/>
                <a:gd name="T20" fmla="*/ 30 w 93"/>
                <a:gd name="T21" fmla="*/ 103 h 126"/>
                <a:gd name="T22" fmla="*/ 30 w 93"/>
                <a:gd name="T23" fmla="*/ 62 h 126"/>
                <a:gd name="T24" fmla="*/ 92 w 93"/>
                <a:gd name="T25" fmla="*/ 61 h 126"/>
                <a:gd name="T26" fmla="*/ 30 w 93"/>
                <a:gd name="T27" fmla="*/ 14 h 126"/>
                <a:gd name="T28" fmla="*/ 67 w 93"/>
                <a:gd name="T29" fmla="*/ 14 h 126"/>
                <a:gd name="T30" fmla="*/ 67 w 93"/>
                <a:gd name="T31" fmla="*/ 24 h 126"/>
                <a:gd name="T32" fmla="*/ 30 w 93"/>
                <a:gd name="T33" fmla="*/ 24 h 126"/>
                <a:gd name="T34" fmla="*/ 30 w 93"/>
                <a:gd name="T35" fmla="*/ 14 h 126"/>
                <a:gd name="T36" fmla="*/ 30 w 93"/>
                <a:gd name="T37" fmla="*/ 38 h 126"/>
                <a:gd name="T38" fmla="*/ 67 w 93"/>
                <a:gd name="T39" fmla="*/ 38 h 126"/>
                <a:gd name="T40" fmla="*/ 67 w 93"/>
                <a:gd name="T41" fmla="*/ 49 h 126"/>
                <a:gd name="T42" fmla="*/ 30 w 93"/>
                <a:gd name="T43" fmla="*/ 49 h 126"/>
                <a:gd name="T44" fmla="*/ 30 w 93"/>
                <a:gd name="T45" fmla="*/ 3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3" h="126">
                  <a:moveTo>
                    <a:pt x="92" y="61"/>
                  </a:moveTo>
                  <a:cubicBezTo>
                    <a:pt x="92" y="61"/>
                    <a:pt x="93" y="17"/>
                    <a:pt x="92" y="9"/>
                  </a:cubicBezTo>
                  <a:cubicBezTo>
                    <a:pt x="92" y="1"/>
                    <a:pt x="84" y="0"/>
                    <a:pt x="8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04"/>
                    <a:pt x="6" y="104"/>
                    <a:pt x="6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37" y="126"/>
                    <a:pt x="49" y="115"/>
                    <a:pt x="49" y="115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8" y="97"/>
                    <a:pt x="48" y="97"/>
                    <a:pt x="48" y="97"/>
                  </a:cubicBezTo>
                  <a:cubicBezTo>
                    <a:pt x="43" y="101"/>
                    <a:pt x="30" y="103"/>
                    <a:pt x="30" y="103"/>
                  </a:cubicBezTo>
                  <a:cubicBezTo>
                    <a:pt x="30" y="62"/>
                    <a:pt x="30" y="62"/>
                    <a:pt x="30" y="62"/>
                  </a:cubicBezTo>
                  <a:lnTo>
                    <a:pt x="92" y="61"/>
                  </a:lnTo>
                  <a:close/>
                  <a:moveTo>
                    <a:pt x="30" y="14"/>
                  </a:moveTo>
                  <a:cubicBezTo>
                    <a:pt x="67" y="14"/>
                    <a:pt x="67" y="14"/>
                    <a:pt x="67" y="1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30" y="24"/>
                    <a:pt x="30" y="24"/>
                    <a:pt x="30" y="24"/>
                  </a:cubicBezTo>
                  <a:lnTo>
                    <a:pt x="30" y="14"/>
                  </a:lnTo>
                  <a:close/>
                  <a:moveTo>
                    <a:pt x="30" y="38"/>
                  </a:moveTo>
                  <a:cubicBezTo>
                    <a:pt x="67" y="38"/>
                    <a:pt x="67" y="38"/>
                    <a:pt x="67" y="38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30" y="49"/>
                    <a:pt x="30" y="49"/>
                    <a:pt x="30" y="49"/>
                  </a:cubicBezTo>
                  <a:lnTo>
                    <a:pt x="3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" name="Rectangle 19"/>
            <p:cNvSpPr>
              <a:spLocks noChangeArrowheads="1"/>
            </p:cNvSpPr>
            <p:nvPr/>
          </p:nvSpPr>
          <p:spPr bwMode="auto">
            <a:xfrm>
              <a:off x="4379" y="1246"/>
              <a:ext cx="239" cy="3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" name="Freeform 20"/>
            <p:cNvSpPr>
              <a:spLocks/>
            </p:cNvSpPr>
            <p:nvPr/>
          </p:nvSpPr>
          <p:spPr bwMode="auto">
            <a:xfrm>
              <a:off x="4365" y="1334"/>
              <a:ext cx="260" cy="198"/>
            </a:xfrm>
            <a:custGeom>
              <a:avLst/>
              <a:gdLst>
                <a:gd name="T0" fmla="*/ 0 w 110"/>
                <a:gd name="T1" fmla="*/ 0 h 83"/>
                <a:gd name="T2" fmla="*/ 0 w 110"/>
                <a:gd name="T3" fmla="*/ 14 h 83"/>
                <a:gd name="T4" fmla="*/ 63 w 110"/>
                <a:gd name="T5" fmla="*/ 14 h 83"/>
                <a:gd name="T6" fmla="*/ 63 w 110"/>
                <a:gd name="T7" fmla="*/ 15 h 83"/>
                <a:gd name="T8" fmla="*/ 63 w 110"/>
                <a:gd name="T9" fmla="*/ 64 h 83"/>
                <a:gd name="T10" fmla="*/ 58 w 110"/>
                <a:gd name="T11" fmla="*/ 69 h 83"/>
                <a:gd name="T12" fmla="*/ 29 w 110"/>
                <a:gd name="T13" fmla="*/ 69 h 83"/>
                <a:gd name="T14" fmla="*/ 29 w 110"/>
                <a:gd name="T15" fmla="*/ 83 h 83"/>
                <a:gd name="T16" fmla="*/ 73 w 110"/>
                <a:gd name="T17" fmla="*/ 83 h 83"/>
                <a:gd name="T18" fmla="*/ 91 w 110"/>
                <a:gd name="T19" fmla="*/ 62 h 83"/>
                <a:gd name="T20" fmla="*/ 91 w 110"/>
                <a:gd name="T21" fmla="*/ 14 h 83"/>
                <a:gd name="T22" fmla="*/ 110 w 110"/>
                <a:gd name="T23" fmla="*/ 14 h 83"/>
                <a:gd name="T24" fmla="*/ 110 w 110"/>
                <a:gd name="T25" fmla="*/ 0 h 83"/>
                <a:gd name="T26" fmla="*/ 0 w 110"/>
                <a:gd name="T2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" h="83">
                  <a:moveTo>
                    <a:pt x="0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63" y="64"/>
                    <a:pt x="63" y="68"/>
                    <a:pt x="58" y="69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73" y="83"/>
                    <a:pt x="91" y="80"/>
                    <a:pt x="91" y="62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110" y="14"/>
                    <a:pt x="110" y="14"/>
                    <a:pt x="110" y="14"/>
                  </a:cubicBezTo>
                  <a:cubicBezTo>
                    <a:pt x="110" y="0"/>
                    <a:pt x="110" y="0"/>
                    <a:pt x="11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" name="Freeform 21"/>
            <p:cNvSpPr>
              <a:spLocks/>
            </p:cNvSpPr>
            <p:nvPr/>
          </p:nvSpPr>
          <p:spPr bwMode="auto">
            <a:xfrm>
              <a:off x="4209" y="1227"/>
              <a:ext cx="123" cy="136"/>
            </a:xfrm>
            <a:custGeom>
              <a:avLst/>
              <a:gdLst>
                <a:gd name="T0" fmla="*/ 52 w 52"/>
                <a:gd name="T1" fmla="*/ 12 h 57"/>
                <a:gd name="T2" fmla="*/ 38 w 52"/>
                <a:gd name="T3" fmla="*/ 0 h 57"/>
                <a:gd name="T4" fmla="*/ 0 w 52"/>
                <a:gd name="T5" fmla="*/ 40 h 57"/>
                <a:gd name="T6" fmla="*/ 9 w 52"/>
                <a:gd name="T7" fmla="*/ 57 h 57"/>
                <a:gd name="T8" fmla="*/ 52 w 52"/>
                <a:gd name="T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7">
                  <a:moveTo>
                    <a:pt x="52" y="12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0" y="32"/>
                    <a:pt x="0" y="40"/>
                    <a:pt x="0" y="40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35" y="45"/>
                    <a:pt x="52" y="12"/>
                    <a:pt x="52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6" name="Freeform 22"/>
            <p:cNvSpPr>
              <a:spLocks/>
            </p:cNvSpPr>
            <p:nvPr/>
          </p:nvSpPr>
          <p:spPr bwMode="auto">
            <a:xfrm>
              <a:off x="4218" y="1272"/>
              <a:ext cx="161" cy="260"/>
            </a:xfrm>
            <a:custGeom>
              <a:avLst/>
              <a:gdLst>
                <a:gd name="T0" fmla="*/ 68 w 68"/>
                <a:gd name="T1" fmla="*/ 16 h 109"/>
                <a:gd name="T2" fmla="*/ 53 w 68"/>
                <a:gd name="T3" fmla="*/ 0 h 109"/>
                <a:gd name="T4" fmla="*/ 52 w 68"/>
                <a:gd name="T5" fmla="*/ 1 h 109"/>
                <a:gd name="T6" fmla="*/ 0 w 68"/>
                <a:gd name="T7" fmla="*/ 49 h 109"/>
                <a:gd name="T8" fmla="*/ 11 w 68"/>
                <a:gd name="T9" fmla="*/ 67 h 109"/>
                <a:gd name="T10" fmla="*/ 24 w 68"/>
                <a:gd name="T11" fmla="*/ 61 h 109"/>
                <a:gd name="T12" fmla="*/ 24 w 68"/>
                <a:gd name="T13" fmla="*/ 109 h 109"/>
                <a:gd name="T14" fmla="*/ 50 w 68"/>
                <a:gd name="T15" fmla="*/ 109 h 109"/>
                <a:gd name="T16" fmla="*/ 50 w 68"/>
                <a:gd name="T17" fmla="*/ 41 h 109"/>
                <a:gd name="T18" fmla="*/ 68 w 68"/>
                <a:gd name="T19" fmla="*/ 1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109">
                  <a:moveTo>
                    <a:pt x="68" y="16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28" y="43"/>
                    <a:pt x="0" y="49"/>
                    <a:pt x="0" y="49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2" y="68"/>
                    <a:pt x="24" y="61"/>
                    <a:pt x="24" y="61"/>
                  </a:cubicBezTo>
                  <a:cubicBezTo>
                    <a:pt x="24" y="109"/>
                    <a:pt x="24" y="109"/>
                    <a:pt x="24" y="109"/>
                  </a:cubicBezTo>
                  <a:cubicBezTo>
                    <a:pt x="50" y="109"/>
                    <a:pt x="50" y="109"/>
                    <a:pt x="50" y="109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60" y="32"/>
                    <a:pt x="68" y="16"/>
                    <a:pt x="68" y="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7" name="Freeform 23"/>
            <p:cNvSpPr>
              <a:spLocks/>
            </p:cNvSpPr>
            <p:nvPr/>
          </p:nvSpPr>
          <p:spPr bwMode="auto">
            <a:xfrm>
              <a:off x="1916" y="1582"/>
              <a:ext cx="134" cy="157"/>
            </a:xfrm>
            <a:custGeom>
              <a:avLst/>
              <a:gdLst>
                <a:gd name="T0" fmla="*/ 48 w 57"/>
                <a:gd name="T1" fmla="*/ 21 h 66"/>
                <a:gd name="T2" fmla="*/ 30 w 57"/>
                <a:gd name="T3" fmla="*/ 8 h 66"/>
                <a:gd name="T4" fmla="*/ 9 w 57"/>
                <a:gd name="T5" fmla="*/ 33 h 66"/>
                <a:gd name="T6" fmla="*/ 31 w 57"/>
                <a:gd name="T7" fmla="*/ 60 h 66"/>
                <a:gd name="T8" fmla="*/ 49 w 57"/>
                <a:gd name="T9" fmla="*/ 42 h 66"/>
                <a:gd name="T10" fmla="*/ 57 w 57"/>
                <a:gd name="T11" fmla="*/ 42 h 66"/>
                <a:gd name="T12" fmla="*/ 29 w 57"/>
                <a:gd name="T13" fmla="*/ 66 h 66"/>
                <a:gd name="T14" fmla="*/ 7 w 57"/>
                <a:gd name="T15" fmla="*/ 58 h 66"/>
                <a:gd name="T16" fmla="*/ 0 w 57"/>
                <a:gd name="T17" fmla="*/ 34 h 66"/>
                <a:gd name="T18" fmla="*/ 9 w 57"/>
                <a:gd name="T19" fmla="*/ 9 h 66"/>
                <a:gd name="T20" fmla="*/ 30 w 57"/>
                <a:gd name="T21" fmla="*/ 0 h 66"/>
                <a:gd name="T22" fmla="*/ 57 w 57"/>
                <a:gd name="T23" fmla="*/ 21 h 66"/>
                <a:gd name="T24" fmla="*/ 48 w 57"/>
                <a:gd name="T25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6">
                  <a:moveTo>
                    <a:pt x="48" y="21"/>
                  </a:moveTo>
                  <a:cubicBezTo>
                    <a:pt x="46" y="12"/>
                    <a:pt x="40" y="8"/>
                    <a:pt x="30" y="8"/>
                  </a:cubicBezTo>
                  <a:cubicBezTo>
                    <a:pt x="16" y="8"/>
                    <a:pt x="9" y="17"/>
                    <a:pt x="9" y="33"/>
                  </a:cubicBezTo>
                  <a:cubicBezTo>
                    <a:pt x="9" y="51"/>
                    <a:pt x="16" y="60"/>
                    <a:pt x="31" y="60"/>
                  </a:cubicBezTo>
                  <a:cubicBezTo>
                    <a:pt x="40" y="60"/>
                    <a:pt x="47" y="54"/>
                    <a:pt x="49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5" y="58"/>
                    <a:pt x="45" y="66"/>
                    <a:pt x="29" y="66"/>
                  </a:cubicBezTo>
                  <a:cubicBezTo>
                    <a:pt x="20" y="66"/>
                    <a:pt x="12" y="63"/>
                    <a:pt x="7" y="58"/>
                  </a:cubicBezTo>
                  <a:cubicBezTo>
                    <a:pt x="2" y="51"/>
                    <a:pt x="0" y="43"/>
                    <a:pt x="0" y="34"/>
                  </a:cubicBezTo>
                  <a:cubicBezTo>
                    <a:pt x="0" y="23"/>
                    <a:pt x="3" y="15"/>
                    <a:pt x="9" y="9"/>
                  </a:cubicBezTo>
                  <a:cubicBezTo>
                    <a:pt x="14" y="3"/>
                    <a:pt x="21" y="0"/>
                    <a:pt x="30" y="0"/>
                  </a:cubicBezTo>
                  <a:cubicBezTo>
                    <a:pt x="46" y="1"/>
                    <a:pt x="54" y="7"/>
                    <a:pt x="57" y="21"/>
                  </a:cubicBezTo>
                  <a:lnTo>
                    <a:pt x="48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8" name="Freeform 24"/>
            <p:cNvSpPr>
              <a:spLocks/>
            </p:cNvSpPr>
            <p:nvPr/>
          </p:nvSpPr>
          <p:spPr bwMode="auto">
            <a:xfrm>
              <a:off x="2074" y="1587"/>
              <a:ext cx="90" cy="152"/>
            </a:xfrm>
            <a:custGeom>
              <a:avLst/>
              <a:gdLst>
                <a:gd name="T0" fmla="*/ 38 w 38"/>
                <a:gd name="T1" fmla="*/ 64 h 64"/>
                <a:gd name="T2" fmla="*/ 31 w 38"/>
                <a:gd name="T3" fmla="*/ 64 h 64"/>
                <a:gd name="T4" fmla="*/ 31 w 38"/>
                <a:gd name="T5" fmla="*/ 34 h 64"/>
                <a:gd name="T6" fmla="*/ 21 w 38"/>
                <a:gd name="T7" fmla="*/ 23 h 64"/>
                <a:gd name="T8" fmla="*/ 8 w 38"/>
                <a:gd name="T9" fmla="*/ 38 h 64"/>
                <a:gd name="T10" fmla="*/ 8 w 38"/>
                <a:gd name="T11" fmla="*/ 64 h 64"/>
                <a:gd name="T12" fmla="*/ 0 w 38"/>
                <a:gd name="T13" fmla="*/ 64 h 64"/>
                <a:gd name="T14" fmla="*/ 0 w 38"/>
                <a:gd name="T15" fmla="*/ 0 h 64"/>
                <a:gd name="T16" fmla="*/ 8 w 38"/>
                <a:gd name="T17" fmla="*/ 0 h 64"/>
                <a:gd name="T18" fmla="*/ 8 w 38"/>
                <a:gd name="T19" fmla="*/ 23 h 64"/>
                <a:gd name="T20" fmla="*/ 8 w 38"/>
                <a:gd name="T21" fmla="*/ 23 h 64"/>
                <a:gd name="T22" fmla="*/ 22 w 38"/>
                <a:gd name="T23" fmla="*/ 15 h 64"/>
                <a:gd name="T24" fmla="*/ 34 w 38"/>
                <a:gd name="T25" fmla="*/ 20 h 64"/>
                <a:gd name="T26" fmla="*/ 38 w 38"/>
                <a:gd name="T27" fmla="*/ 32 h 64"/>
                <a:gd name="T28" fmla="*/ 38 w 38"/>
                <a:gd name="T2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64">
                  <a:moveTo>
                    <a:pt x="38" y="64"/>
                  </a:moveTo>
                  <a:cubicBezTo>
                    <a:pt x="31" y="64"/>
                    <a:pt x="31" y="64"/>
                    <a:pt x="31" y="6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26"/>
                    <a:pt x="28" y="23"/>
                    <a:pt x="21" y="23"/>
                  </a:cubicBezTo>
                  <a:cubicBezTo>
                    <a:pt x="13" y="23"/>
                    <a:pt x="8" y="28"/>
                    <a:pt x="8" y="38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12" y="18"/>
                    <a:pt x="17" y="15"/>
                    <a:pt x="22" y="15"/>
                  </a:cubicBezTo>
                  <a:cubicBezTo>
                    <a:pt x="27" y="15"/>
                    <a:pt x="31" y="17"/>
                    <a:pt x="34" y="20"/>
                  </a:cubicBezTo>
                  <a:cubicBezTo>
                    <a:pt x="37" y="22"/>
                    <a:pt x="38" y="26"/>
                    <a:pt x="38" y="32"/>
                  </a:cubicBezTo>
                  <a:lnTo>
                    <a:pt x="38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9" name="Freeform 25"/>
            <p:cNvSpPr>
              <a:spLocks noEditPoints="1"/>
            </p:cNvSpPr>
            <p:nvPr/>
          </p:nvSpPr>
          <p:spPr bwMode="auto">
            <a:xfrm>
              <a:off x="2192" y="1587"/>
              <a:ext cx="22" cy="152"/>
            </a:xfrm>
            <a:custGeom>
              <a:avLst/>
              <a:gdLst>
                <a:gd name="T0" fmla="*/ 22 w 22"/>
                <a:gd name="T1" fmla="*/ 152 h 152"/>
                <a:gd name="T2" fmla="*/ 0 w 22"/>
                <a:gd name="T3" fmla="*/ 152 h 152"/>
                <a:gd name="T4" fmla="*/ 0 w 22"/>
                <a:gd name="T5" fmla="*/ 40 h 152"/>
                <a:gd name="T6" fmla="*/ 22 w 22"/>
                <a:gd name="T7" fmla="*/ 40 h 152"/>
                <a:gd name="T8" fmla="*/ 22 w 22"/>
                <a:gd name="T9" fmla="*/ 152 h 152"/>
                <a:gd name="T10" fmla="*/ 0 w 22"/>
                <a:gd name="T11" fmla="*/ 21 h 152"/>
                <a:gd name="T12" fmla="*/ 0 w 22"/>
                <a:gd name="T13" fmla="*/ 0 h 152"/>
                <a:gd name="T14" fmla="*/ 22 w 22"/>
                <a:gd name="T15" fmla="*/ 0 h 152"/>
                <a:gd name="T16" fmla="*/ 22 w 22"/>
                <a:gd name="T17" fmla="*/ 21 h 152"/>
                <a:gd name="T18" fmla="*/ 0 w 22"/>
                <a:gd name="T19" fmla="*/ 2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52">
                  <a:moveTo>
                    <a:pt x="22" y="152"/>
                  </a:moveTo>
                  <a:lnTo>
                    <a:pt x="0" y="152"/>
                  </a:lnTo>
                  <a:lnTo>
                    <a:pt x="0" y="40"/>
                  </a:lnTo>
                  <a:lnTo>
                    <a:pt x="22" y="40"/>
                  </a:lnTo>
                  <a:lnTo>
                    <a:pt x="22" y="152"/>
                  </a:lnTo>
                  <a:close/>
                  <a:moveTo>
                    <a:pt x="0" y="21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0" name="Freeform 26"/>
            <p:cNvSpPr>
              <a:spLocks/>
            </p:cNvSpPr>
            <p:nvPr/>
          </p:nvSpPr>
          <p:spPr bwMode="auto">
            <a:xfrm>
              <a:off x="2240" y="1622"/>
              <a:ext cx="90" cy="117"/>
            </a:xfrm>
            <a:custGeom>
              <a:avLst/>
              <a:gdLst>
                <a:gd name="T0" fmla="*/ 38 w 38"/>
                <a:gd name="T1" fmla="*/ 49 h 49"/>
                <a:gd name="T2" fmla="*/ 31 w 38"/>
                <a:gd name="T3" fmla="*/ 49 h 49"/>
                <a:gd name="T4" fmla="*/ 31 w 38"/>
                <a:gd name="T5" fmla="*/ 20 h 49"/>
                <a:gd name="T6" fmla="*/ 20 w 38"/>
                <a:gd name="T7" fmla="*/ 8 h 49"/>
                <a:gd name="T8" fmla="*/ 12 w 38"/>
                <a:gd name="T9" fmla="*/ 12 h 49"/>
                <a:gd name="T10" fmla="*/ 8 w 38"/>
                <a:gd name="T11" fmla="*/ 23 h 49"/>
                <a:gd name="T12" fmla="*/ 8 w 38"/>
                <a:gd name="T13" fmla="*/ 49 h 49"/>
                <a:gd name="T14" fmla="*/ 0 w 38"/>
                <a:gd name="T15" fmla="*/ 49 h 49"/>
                <a:gd name="T16" fmla="*/ 0 w 38"/>
                <a:gd name="T17" fmla="*/ 2 h 49"/>
                <a:gd name="T18" fmla="*/ 8 w 38"/>
                <a:gd name="T19" fmla="*/ 2 h 49"/>
                <a:gd name="T20" fmla="*/ 8 w 38"/>
                <a:gd name="T21" fmla="*/ 9 h 49"/>
                <a:gd name="T22" fmla="*/ 22 w 38"/>
                <a:gd name="T23" fmla="*/ 0 h 49"/>
                <a:gd name="T24" fmla="*/ 38 w 38"/>
                <a:gd name="T25" fmla="*/ 17 h 49"/>
                <a:gd name="T26" fmla="*/ 38 w 38"/>
                <a:gd name="T2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9">
                  <a:moveTo>
                    <a:pt x="38" y="49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2"/>
                    <a:pt x="28" y="7"/>
                    <a:pt x="20" y="8"/>
                  </a:cubicBezTo>
                  <a:cubicBezTo>
                    <a:pt x="17" y="8"/>
                    <a:pt x="14" y="9"/>
                    <a:pt x="12" y="12"/>
                  </a:cubicBezTo>
                  <a:cubicBezTo>
                    <a:pt x="9" y="14"/>
                    <a:pt x="8" y="18"/>
                    <a:pt x="8" y="23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1" y="3"/>
                    <a:pt x="16" y="0"/>
                    <a:pt x="22" y="0"/>
                  </a:cubicBezTo>
                  <a:cubicBezTo>
                    <a:pt x="33" y="1"/>
                    <a:pt x="38" y="6"/>
                    <a:pt x="38" y="17"/>
                  </a:cubicBezTo>
                  <a:lnTo>
                    <a:pt x="38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1" name="Freeform 27"/>
            <p:cNvSpPr>
              <a:spLocks noEditPoints="1"/>
            </p:cNvSpPr>
            <p:nvPr/>
          </p:nvSpPr>
          <p:spPr bwMode="auto">
            <a:xfrm>
              <a:off x="2353" y="1622"/>
              <a:ext cx="107" cy="117"/>
            </a:xfrm>
            <a:custGeom>
              <a:avLst/>
              <a:gdLst>
                <a:gd name="T0" fmla="*/ 2 w 45"/>
                <a:gd name="T1" fmla="*/ 16 h 49"/>
                <a:gd name="T2" fmla="*/ 22 w 45"/>
                <a:gd name="T3" fmla="*/ 0 h 49"/>
                <a:gd name="T4" fmla="*/ 39 w 45"/>
                <a:gd name="T5" fmla="*/ 14 h 49"/>
                <a:gd name="T6" fmla="*/ 39 w 45"/>
                <a:gd name="T7" fmla="*/ 41 h 49"/>
                <a:gd name="T8" fmla="*/ 42 w 45"/>
                <a:gd name="T9" fmla="*/ 44 h 49"/>
                <a:gd name="T10" fmla="*/ 43 w 45"/>
                <a:gd name="T11" fmla="*/ 44 h 49"/>
                <a:gd name="T12" fmla="*/ 45 w 45"/>
                <a:gd name="T13" fmla="*/ 43 h 49"/>
                <a:gd name="T14" fmla="*/ 45 w 45"/>
                <a:gd name="T15" fmla="*/ 49 h 49"/>
                <a:gd name="T16" fmla="*/ 43 w 45"/>
                <a:gd name="T17" fmla="*/ 49 h 49"/>
                <a:gd name="T18" fmla="*/ 40 w 45"/>
                <a:gd name="T19" fmla="*/ 49 h 49"/>
                <a:gd name="T20" fmla="*/ 32 w 45"/>
                <a:gd name="T21" fmla="*/ 43 h 49"/>
                <a:gd name="T22" fmla="*/ 15 w 45"/>
                <a:gd name="T23" fmla="*/ 49 h 49"/>
                <a:gd name="T24" fmla="*/ 0 w 45"/>
                <a:gd name="T25" fmla="*/ 37 h 49"/>
                <a:gd name="T26" fmla="*/ 14 w 45"/>
                <a:gd name="T27" fmla="*/ 22 h 49"/>
                <a:gd name="T28" fmla="*/ 27 w 45"/>
                <a:gd name="T29" fmla="*/ 21 h 49"/>
                <a:gd name="T30" fmla="*/ 32 w 45"/>
                <a:gd name="T31" fmla="*/ 15 h 49"/>
                <a:gd name="T32" fmla="*/ 20 w 45"/>
                <a:gd name="T33" fmla="*/ 7 h 49"/>
                <a:gd name="T34" fmla="*/ 10 w 45"/>
                <a:gd name="T35" fmla="*/ 16 h 49"/>
                <a:gd name="T36" fmla="*/ 2 w 45"/>
                <a:gd name="T37" fmla="*/ 16 h 49"/>
                <a:gd name="T38" fmla="*/ 31 w 45"/>
                <a:gd name="T39" fmla="*/ 25 h 49"/>
                <a:gd name="T40" fmla="*/ 18 w 45"/>
                <a:gd name="T41" fmla="*/ 28 h 49"/>
                <a:gd name="T42" fmla="*/ 8 w 45"/>
                <a:gd name="T43" fmla="*/ 36 h 49"/>
                <a:gd name="T44" fmla="*/ 16 w 45"/>
                <a:gd name="T45" fmla="*/ 44 h 49"/>
                <a:gd name="T46" fmla="*/ 31 w 45"/>
                <a:gd name="T47" fmla="*/ 33 h 49"/>
                <a:gd name="T48" fmla="*/ 31 w 45"/>
                <a:gd name="T4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49">
                  <a:moveTo>
                    <a:pt x="2" y="16"/>
                  </a:moveTo>
                  <a:cubicBezTo>
                    <a:pt x="2" y="6"/>
                    <a:pt x="9" y="0"/>
                    <a:pt x="22" y="0"/>
                  </a:cubicBezTo>
                  <a:cubicBezTo>
                    <a:pt x="33" y="1"/>
                    <a:pt x="39" y="5"/>
                    <a:pt x="39" y="14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3"/>
                    <a:pt x="40" y="44"/>
                    <a:pt x="42" y="44"/>
                  </a:cubicBezTo>
                  <a:cubicBezTo>
                    <a:pt x="42" y="44"/>
                    <a:pt x="42" y="44"/>
                    <a:pt x="43" y="44"/>
                  </a:cubicBezTo>
                  <a:cubicBezTo>
                    <a:pt x="44" y="43"/>
                    <a:pt x="44" y="43"/>
                    <a:pt x="45" y="43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4" y="49"/>
                    <a:pt x="44" y="49"/>
                    <a:pt x="43" y="49"/>
                  </a:cubicBezTo>
                  <a:cubicBezTo>
                    <a:pt x="42" y="49"/>
                    <a:pt x="41" y="49"/>
                    <a:pt x="40" y="49"/>
                  </a:cubicBezTo>
                  <a:cubicBezTo>
                    <a:pt x="34" y="49"/>
                    <a:pt x="32" y="47"/>
                    <a:pt x="32" y="43"/>
                  </a:cubicBezTo>
                  <a:cubicBezTo>
                    <a:pt x="27" y="47"/>
                    <a:pt x="21" y="49"/>
                    <a:pt x="15" y="49"/>
                  </a:cubicBezTo>
                  <a:cubicBezTo>
                    <a:pt x="5" y="49"/>
                    <a:pt x="0" y="45"/>
                    <a:pt x="0" y="37"/>
                  </a:cubicBezTo>
                  <a:cubicBezTo>
                    <a:pt x="0" y="28"/>
                    <a:pt x="5" y="23"/>
                    <a:pt x="14" y="22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30" y="20"/>
                    <a:pt x="32" y="18"/>
                    <a:pt x="32" y="15"/>
                  </a:cubicBezTo>
                  <a:cubicBezTo>
                    <a:pt x="32" y="10"/>
                    <a:pt x="28" y="7"/>
                    <a:pt x="20" y="7"/>
                  </a:cubicBezTo>
                  <a:cubicBezTo>
                    <a:pt x="14" y="7"/>
                    <a:pt x="10" y="10"/>
                    <a:pt x="10" y="16"/>
                  </a:cubicBezTo>
                  <a:lnTo>
                    <a:pt x="2" y="16"/>
                  </a:lnTo>
                  <a:close/>
                  <a:moveTo>
                    <a:pt x="31" y="25"/>
                  </a:moveTo>
                  <a:cubicBezTo>
                    <a:pt x="29" y="26"/>
                    <a:pt x="25" y="27"/>
                    <a:pt x="18" y="28"/>
                  </a:cubicBezTo>
                  <a:cubicBezTo>
                    <a:pt x="11" y="29"/>
                    <a:pt x="8" y="31"/>
                    <a:pt x="8" y="36"/>
                  </a:cubicBezTo>
                  <a:cubicBezTo>
                    <a:pt x="8" y="41"/>
                    <a:pt x="11" y="44"/>
                    <a:pt x="16" y="44"/>
                  </a:cubicBezTo>
                  <a:cubicBezTo>
                    <a:pt x="26" y="43"/>
                    <a:pt x="30" y="39"/>
                    <a:pt x="31" y="33"/>
                  </a:cubicBezTo>
                  <a:lnTo>
                    <a:pt x="31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2" name="Freeform 28"/>
            <p:cNvSpPr>
              <a:spLocks/>
            </p:cNvSpPr>
            <p:nvPr/>
          </p:nvSpPr>
          <p:spPr bwMode="auto">
            <a:xfrm>
              <a:off x="2533" y="1582"/>
              <a:ext cx="135" cy="157"/>
            </a:xfrm>
            <a:custGeom>
              <a:avLst/>
              <a:gdLst>
                <a:gd name="T0" fmla="*/ 48 w 57"/>
                <a:gd name="T1" fmla="*/ 21 h 66"/>
                <a:gd name="T2" fmla="*/ 30 w 57"/>
                <a:gd name="T3" fmla="*/ 8 h 66"/>
                <a:gd name="T4" fmla="*/ 9 w 57"/>
                <a:gd name="T5" fmla="*/ 33 h 66"/>
                <a:gd name="T6" fmla="*/ 31 w 57"/>
                <a:gd name="T7" fmla="*/ 60 h 66"/>
                <a:gd name="T8" fmla="*/ 49 w 57"/>
                <a:gd name="T9" fmla="*/ 42 h 66"/>
                <a:gd name="T10" fmla="*/ 57 w 57"/>
                <a:gd name="T11" fmla="*/ 42 h 66"/>
                <a:gd name="T12" fmla="*/ 29 w 57"/>
                <a:gd name="T13" fmla="*/ 66 h 66"/>
                <a:gd name="T14" fmla="*/ 7 w 57"/>
                <a:gd name="T15" fmla="*/ 58 h 66"/>
                <a:gd name="T16" fmla="*/ 0 w 57"/>
                <a:gd name="T17" fmla="*/ 34 h 66"/>
                <a:gd name="T18" fmla="*/ 9 w 57"/>
                <a:gd name="T19" fmla="*/ 9 h 66"/>
                <a:gd name="T20" fmla="*/ 30 w 57"/>
                <a:gd name="T21" fmla="*/ 0 h 66"/>
                <a:gd name="T22" fmla="*/ 57 w 57"/>
                <a:gd name="T23" fmla="*/ 21 h 66"/>
                <a:gd name="T24" fmla="*/ 48 w 57"/>
                <a:gd name="T25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6">
                  <a:moveTo>
                    <a:pt x="48" y="21"/>
                  </a:moveTo>
                  <a:cubicBezTo>
                    <a:pt x="46" y="12"/>
                    <a:pt x="40" y="8"/>
                    <a:pt x="30" y="8"/>
                  </a:cubicBezTo>
                  <a:cubicBezTo>
                    <a:pt x="17" y="8"/>
                    <a:pt x="9" y="17"/>
                    <a:pt x="9" y="33"/>
                  </a:cubicBezTo>
                  <a:cubicBezTo>
                    <a:pt x="9" y="51"/>
                    <a:pt x="16" y="60"/>
                    <a:pt x="31" y="60"/>
                  </a:cubicBezTo>
                  <a:cubicBezTo>
                    <a:pt x="40" y="60"/>
                    <a:pt x="47" y="54"/>
                    <a:pt x="49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5" y="58"/>
                    <a:pt x="45" y="66"/>
                    <a:pt x="29" y="66"/>
                  </a:cubicBezTo>
                  <a:cubicBezTo>
                    <a:pt x="20" y="66"/>
                    <a:pt x="12" y="63"/>
                    <a:pt x="7" y="58"/>
                  </a:cubicBezTo>
                  <a:cubicBezTo>
                    <a:pt x="2" y="51"/>
                    <a:pt x="0" y="43"/>
                    <a:pt x="0" y="34"/>
                  </a:cubicBezTo>
                  <a:cubicBezTo>
                    <a:pt x="0" y="23"/>
                    <a:pt x="3" y="15"/>
                    <a:pt x="9" y="9"/>
                  </a:cubicBezTo>
                  <a:cubicBezTo>
                    <a:pt x="14" y="3"/>
                    <a:pt x="21" y="0"/>
                    <a:pt x="30" y="0"/>
                  </a:cubicBezTo>
                  <a:cubicBezTo>
                    <a:pt x="46" y="1"/>
                    <a:pt x="54" y="7"/>
                    <a:pt x="57" y="21"/>
                  </a:cubicBezTo>
                  <a:lnTo>
                    <a:pt x="48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3" name="Freeform 29"/>
            <p:cNvSpPr>
              <a:spLocks noEditPoints="1"/>
            </p:cNvSpPr>
            <p:nvPr/>
          </p:nvSpPr>
          <p:spPr bwMode="auto">
            <a:xfrm>
              <a:off x="2685" y="1622"/>
              <a:ext cx="104" cy="117"/>
            </a:xfrm>
            <a:custGeom>
              <a:avLst/>
              <a:gdLst>
                <a:gd name="T0" fmla="*/ 6 w 44"/>
                <a:gd name="T1" fmla="*/ 8 h 49"/>
                <a:gd name="T2" fmla="*/ 22 w 44"/>
                <a:gd name="T3" fmla="*/ 0 h 49"/>
                <a:gd name="T4" fmla="*/ 38 w 44"/>
                <a:gd name="T5" fmla="*/ 8 h 49"/>
                <a:gd name="T6" fmla="*/ 44 w 44"/>
                <a:gd name="T7" fmla="*/ 25 h 49"/>
                <a:gd name="T8" fmla="*/ 39 w 44"/>
                <a:gd name="T9" fmla="*/ 43 h 49"/>
                <a:gd name="T10" fmla="*/ 22 w 44"/>
                <a:gd name="T11" fmla="*/ 49 h 49"/>
                <a:gd name="T12" fmla="*/ 8 w 44"/>
                <a:gd name="T13" fmla="*/ 45 h 49"/>
                <a:gd name="T14" fmla="*/ 0 w 44"/>
                <a:gd name="T15" fmla="*/ 25 h 49"/>
                <a:gd name="T16" fmla="*/ 6 w 44"/>
                <a:gd name="T17" fmla="*/ 8 h 49"/>
                <a:gd name="T18" fmla="*/ 22 w 44"/>
                <a:gd name="T19" fmla="*/ 43 h 49"/>
                <a:gd name="T20" fmla="*/ 36 w 44"/>
                <a:gd name="T21" fmla="*/ 25 h 49"/>
                <a:gd name="T22" fmla="*/ 22 w 44"/>
                <a:gd name="T23" fmla="*/ 8 h 49"/>
                <a:gd name="T24" fmla="*/ 8 w 44"/>
                <a:gd name="T25" fmla="*/ 25 h 49"/>
                <a:gd name="T26" fmla="*/ 22 w 44"/>
                <a:gd name="T27" fmla="*/ 4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49">
                  <a:moveTo>
                    <a:pt x="6" y="8"/>
                  </a:moveTo>
                  <a:cubicBezTo>
                    <a:pt x="11" y="3"/>
                    <a:pt x="16" y="0"/>
                    <a:pt x="22" y="0"/>
                  </a:cubicBezTo>
                  <a:cubicBezTo>
                    <a:pt x="29" y="0"/>
                    <a:pt x="34" y="3"/>
                    <a:pt x="38" y="8"/>
                  </a:cubicBezTo>
                  <a:cubicBezTo>
                    <a:pt x="42" y="12"/>
                    <a:pt x="44" y="18"/>
                    <a:pt x="44" y="25"/>
                  </a:cubicBezTo>
                  <a:cubicBezTo>
                    <a:pt x="44" y="33"/>
                    <a:pt x="42" y="38"/>
                    <a:pt x="39" y="43"/>
                  </a:cubicBezTo>
                  <a:cubicBezTo>
                    <a:pt x="35" y="47"/>
                    <a:pt x="29" y="49"/>
                    <a:pt x="22" y="49"/>
                  </a:cubicBezTo>
                  <a:cubicBezTo>
                    <a:pt x="16" y="49"/>
                    <a:pt x="11" y="48"/>
                    <a:pt x="8" y="45"/>
                  </a:cubicBezTo>
                  <a:cubicBezTo>
                    <a:pt x="3" y="40"/>
                    <a:pt x="1" y="34"/>
                    <a:pt x="0" y="25"/>
                  </a:cubicBezTo>
                  <a:cubicBezTo>
                    <a:pt x="1" y="18"/>
                    <a:pt x="3" y="12"/>
                    <a:pt x="6" y="8"/>
                  </a:cubicBezTo>
                  <a:close/>
                  <a:moveTo>
                    <a:pt x="22" y="43"/>
                  </a:moveTo>
                  <a:cubicBezTo>
                    <a:pt x="31" y="43"/>
                    <a:pt x="35" y="37"/>
                    <a:pt x="36" y="25"/>
                  </a:cubicBezTo>
                  <a:cubicBezTo>
                    <a:pt x="35" y="14"/>
                    <a:pt x="31" y="8"/>
                    <a:pt x="22" y="8"/>
                  </a:cubicBezTo>
                  <a:cubicBezTo>
                    <a:pt x="14" y="8"/>
                    <a:pt x="9" y="14"/>
                    <a:pt x="8" y="25"/>
                  </a:cubicBezTo>
                  <a:cubicBezTo>
                    <a:pt x="9" y="37"/>
                    <a:pt x="14" y="43"/>
                    <a:pt x="22" y="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4" name="Freeform 30"/>
            <p:cNvSpPr>
              <a:spLocks/>
            </p:cNvSpPr>
            <p:nvPr/>
          </p:nvSpPr>
          <p:spPr bwMode="auto">
            <a:xfrm>
              <a:off x="2810" y="1622"/>
              <a:ext cx="92" cy="117"/>
            </a:xfrm>
            <a:custGeom>
              <a:avLst/>
              <a:gdLst>
                <a:gd name="T0" fmla="*/ 39 w 39"/>
                <a:gd name="T1" fmla="*/ 49 h 49"/>
                <a:gd name="T2" fmla="*/ 31 w 39"/>
                <a:gd name="T3" fmla="*/ 49 h 49"/>
                <a:gd name="T4" fmla="*/ 31 w 39"/>
                <a:gd name="T5" fmla="*/ 20 h 49"/>
                <a:gd name="T6" fmla="*/ 21 w 39"/>
                <a:gd name="T7" fmla="*/ 8 h 49"/>
                <a:gd name="T8" fmla="*/ 12 w 39"/>
                <a:gd name="T9" fmla="*/ 12 h 49"/>
                <a:gd name="T10" fmla="*/ 8 w 39"/>
                <a:gd name="T11" fmla="*/ 23 h 49"/>
                <a:gd name="T12" fmla="*/ 8 w 39"/>
                <a:gd name="T13" fmla="*/ 49 h 49"/>
                <a:gd name="T14" fmla="*/ 0 w 39"/>
                <a:gd name="T15" fmla="*/ 49 h 49"/>
                <a:gd name="T16" fmla="*/ 0 w 39"/>
                <a:gd name="T17" fmla="*/ 2 h 49"/>
                <a:gd name="T18" fmla="*/ 8 w 39"/>
                <a:gd name="T19" fmla="*/ 2 h 49"/>
                <a:gd name="T20" fmla="*/ 8 w 39"/>
                <a:gd name="T21" fmla="*/ 9 h 49"/>
                <a:gd name="T22" fmla="*/ 22 w 39"/>
                <a:gd name="T23" fmla="*/ 0 h 49"/>
                <a:gd name="T24" fmla="*/ 39 w 39"/>
                <a:gd name="T25" fmla="*/ 17 h 49"/>
                <a:gd name="T26" fmla="*/ 39 w 39"/>
                <a:gd name="T2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49">
                  <a:moveTo>
                    <a:pt x="39" y="49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2"/>
                    <a:pt x="28" y="7"/>
                    <a:pt x="21" y="8"/>
                  </a:cubicBezTo>
                  <a:cubicBezTo>
                    <a:pt x="17" y="8"/>
                    <a:pt x="14" y="9"/>
                    <a:pt x="12" y="12"/>
                  </a:cubicBezTo>
                  <a:cubicBezTo>
                    <a:pt x="10" y="14"/>
                    <a:pt x="8" y="18"/>
                    <a:pt x="8" y="23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2" y="3"/>
                    <a:pt x="17" y="0"/>
                    <a:pt x="22" y="0"/>
                  </a:cubicBezTo>
                  <a:cubicBezTo>
                    <a:pt x="33" y="1"/>
                    <a:pt x="38" y="6"/>
                    <a:pt x="39" y="17"/>
                  </a:cubicBezTo>
                  <a:lnTo>
                    <a:pt x="39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5" name="Freeform 31"/>
            <p:cNvSpPr>
              <a:spLocks/>
            </p:cNvSpPr>
            <p:nvPr/>
          </p:nvSpPr>
          <p:spPr bwMode="auto">
            <a:xfrm>
              <a:off x="2924" y="1622"/>
              <a:ext cx="92" cy="117"/>
            </a:xfrm>
            <a:custGeom>
              <a:avLst/>
              <a:gdLst>
                <a:gd name="T0" fmla="*/ 29 w 39"/>
                <a:gd name="T1" fmla="*/ 16 h 49"/>
                <a:gd name="T2" fmla="*/ 18 w 39"/>
                <a:gd name="T3" fmla="*/ 8 h 49"/>
                <a:gd name="T4" fmla="*/ 9 w 39"/>
                <a:gd name="T5" fmla="*/ 14 h 49"/>
                <a:gd name="T6" fmla="*/ 17 w 39"/>
                <a:gd name="T7" fmla="*/ 21 h 49"/>
                <a:gd name="T8" fmla="*/ 25 w 39"/>
                <a:gd name="T9" fmla="*/ 22 h 49"/>
                <a:gd name="T10" fmla="*/ 39 w 39"/>
                <a:gd name="T11" fmla="*/ 35 h 49"/>
                <a:gd name="T12" fmla="*/ 34 w 39"/>
                <a:gd name="T13" fmla="*/ 46 h 49"/>
                <a:gd name="T14" fmla="*/ 20 w 39"/>
                <a:gd name="T15" fmla="*/ 49 h 49"/>
                <a:gd name="T16" fmla="*/ 0 w 39"/>
                <a:gd name="T17" fmla="*/ 34 h 49"/>
                <a:gd name="T18" fmla="*/ 7 w 39"/>
                <a:gd name="T19" fmla="*/ 34 h 49"/>
                <a:gd name="T20" fmla="*/ 20 w 39"/>
                <a:gd name="T21" fmla="*/ 44 h 49"/>
                <a:gd name="T22" fmla="*/ 31 w 39"/>
                <a:gd name="T23" fmla="*/ 36 h 49"/>
                <a:gd name="T24" fmla="*/ 22 w 39"/>
                <a:gd name="T25" fmla="*/ 29 h 49"/>
                <a:gd name="T26" fmla="*/ 12 w 39"/>
                <a:gd name="T27" fmla="*/ 27 h 49"/>
                <a:gd name="T28" fmla="*/ 1 w 39"/>
                <a:gd name="T29" fmla="*/ 16 h 49"/>
                <a:gd name="T30" fmla="*/ 7 w 39"/>
                <a:gd name="T31" fmla="*/ 4 h 49"/>
                <a:gd name="T32" fmla="*/ 19 w 39"/>
                <a:gd name="T33" fmla="*/ 0 h 49"/>
                <a:gd name="T34" fmla="*/ 37 w 39"/>
                <a:gd name="T35" fmla="*/ 16 h 49"/>
                <a:gd name="T36" fmla="*/ 29 w 39"/>
                <a:gd name="T37" fmla="*/ 1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49">
                  <a:moveTo>
                    <a:pt x="29" y="16"/>
                  </a:moveTo>
                  <a:cubicBezTo>
                    <a:pt x="29" y="10"/>
                    <a:pt x="26" y="8"/>
                    <a:pt x="18" y="8"/>
                  </a:cubicBezTo>
                  <a:cubicBezTo>
                    <a:pt x="12" y="8"/>
                    <a:pt x="9" y="10"/>
                    <a:pt x="9" y="14"/>
                  </a:cubicBezTo>
                  <a:cubicBezTo>
                    <a:pt x="8" y="17"/>
                    <a:pt x="11" y="19"/>
                    <a:pt x="17" y="21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34" y="24"/>
                    <a:pt x="39" y="28"/>
                    <a:pt x="39" y="35"/>
                  </a:cubicBezTo>
                  <a:cubicBezTo>
                    <a:pt x="39" y="40"/>
                    <a:pt x="37" y="43"/>
                    <a:pt x="34" y="46"/>
                  </a:cubicBezTo>
                  <a:cubicBezTo>
                    <a:pt x="30" y="48"/>
                    <a:pt x="26" y="49"/>
                    <a:pt x="20" y="49"/>
                  </a:cubicBezTo>
                  <a:cubicBezTo>
                    <a:pt x="7" y="49"/>
                    <a:pt x="0" y="44"/>
                    <a:pt x="0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40"/>
                    <a:pt x="12" y="44"/>
                    <a:pt x="20" y="44"/>
                  </a:cubicBezTo>
                  <a:cubicBezTo>
                    <a:pt x="27" y="43"/>
                    <a:pt x="30" y="41"/>
                    <a:pt x="31" y="36"/>
                  </a:cubicBezTo>
                  <a:cubicBezTo>
                    <a:pt x="31" y="33"/>
                    <a:pt x="28" y="31"/>
                    <a:pt x="22" y="29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5" y="25"/>
                    <a:pt x="1" y="21"/>
                    <a:pt x="1" y="16"/>
                  </a:cubicBezTo>
                  <a:cubicBezTo>
                    <a:pt x="1" y="11"/>
                    <a:pt x="3" y="7"/>
                    <a:pt x="7" y="4"/>
                  </a:cubicBezTo>
                  <a:cubicBezTo>
                    <a:pt x="10" y="2"/>
                    <a:pt x="14" y="0"/>
                    <a:pt x="19" y="0"/>
                  </a:cubicBezTo>
                  <a:cubicBezTo>
                    <a:pt x="30" y="1"/>
                    <a:pt x="36" y="6"/>
                    <a:pt x="37" y="16"/>
                  </a:cubicBezTo>
                  <a:lnTo>
                    <a:pt x="29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6" name="Freeform 32"/>
            <p:cNvSpPr>
              <a:spLocks/>
            </p:cNvSpPr>
            <p:nvPr/>
          </p:nvSpPr>
          <p:spPr bwMode="auto">
            <a:xfrm>
              <a:off x="3025" y="1596"/>
              <a:ext cx="53" cy="143"/>
            </a:xfrm>
            <a:custGeom>
              <a:avLst/>
              <a:gdLst>
                <a:gd name="T0" fmla="*/ 14 w 22"/>
                <a:gd name="T1" fmla="*/ 20 h 60"/>
                <a:gd name="T2" fmla="*/ 14 w 22"/>
                <a:gd name="T3" fmla="*/ 50 h 60"/>
                <a:gd name="T4" fmla="*/ 19 w 22"/>
                <a:gd name="T5" fmla="*/ 54 h 60"/>
                <a:gd name="T6" fmla="*/ 22 w 22"/>
                <a:gd name="T7" fmla="*/ 54 h 60"/>
                <a:gd name="T8" fmla="*/ 22 w 22"/>
                <a:gd name="T9" fmla="*/ 60 h 60"/>
                <a:gd name="T10" fmla="*/ 17 w 22"/>
                <a:gd name="T11" fmla="*/ 60 h 60"/>
                <a:gd name="T12" fmla="*/ 16 w 22"/>
                <a:gd name="T13" fmla="*/ 60 h 60"/>
                <a:gd name="T14" fmla="*/ 8 w 22"/>
                <a:gd name="T15" fmla="*/ 58 h 60"/>
                <a:gd name="T16" fmla="*/ 6 w 22"/>
                <a:gd name="T17" fmla="*/ 51 h 60"/>
                <a:gd name="T18" fmla="*/ 6 w 22"/>
                <a:gd name="T19" fmla="*/ 20 h 60"/>
                <a:gd name="T20" fmla="*/ 0 w 22"/>
                <a:gd name="T21" fmla="*/ 20 h 60"/>
                <a:gd name="T22" fmla="*/ 0 w 22"/>
                <a:gd name="T23" fmla="*/ 13 h 60"/>
                <a:gd name="T24" fmla="*/ 6 w 22"/>
                <a:gd name="T25" fmla="*/ 13 h 60"/>
                <a:gd name="T26" fmla="*/ 6 w 22"/>
                <a:gd name="T27" fmla="*/ 0 h 60"/>
                <a:gd name="T28" fmla="*/ 14 w 22"/>
                <a:gd name="T29" fmla="*/ 0 h 60"/>
                <a:gd name="T30" fmla="*/ 14 w 22"/>
                <a:gd name="T31" fmla="*/ 13 h 60"/>
                <a:gd name="T32" fmla="*/ 22 w 22"/>
                <a:gd name="T33" fmla="*/ 13 h 60"/>
                <a:gd name="T34" fmla="*/ 22 w 22"/>
                <a:gd name="T35" fmla="*/ 20 h 60"/>
                <a:gd name="T36" fmla="*/ 14 w 22"/>
                <a:gd name="T37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60">
                  <a:moveTo>
                    <a:pt x="14" y="20"/>
                  </a:moveTo>
                  <a:cubicBezTo>
                    <a:pt x="14" y="50"/>
                    <a:pt x="14" y="50"/>
                    <a:pt x="14" y="50"/>
                  </a:cubicBezTo>
                  <a:cubicBezTo>
                    <a:pt x="14" y="53"/>
                    <a:pt x="16" y="54"/>
                    <a:pt x="19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1" y="60"/>
                    <a:pt x="19" y="60"/>
                    <a:pt x="17" y="60"/>
                  </a:cubicBezTo>
                  <a:cubicBezTo>
                    <a:pt x="17" y="60"/>
                    <a:pt x="16" y="60"/>
                    <a:pt x="16" y="60"/>
                  </a:cubicBezTo>
                  <a:cubicBezTo>
                    <a:pt x="12" y="60"/>
                    <a:pt x="9" y="59"/>
                    <a:pt x="8" y="58"/>
                  </a:cubicBezTo>
                  <a:cubicBezTo>
                    <a:pt x="7" y="56"/>
                    <a:pt x="6" y="54"/>
                    <a:pt x="6" y="5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20"/>
                    <a:pt x="22" y="20"/>
                    <a:pt x="22" y="20"/>
                  </a:cubicBezTo>
                  <a:lnTo>
                    <a:pt x="1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7" name="Freeform 33"/>
            <p:cNvSpPr>
              <a:spLocks/>
            </p:cNvSpPr>
            <p:nvPr/>
          </p:nvSpPr>
          <p:spPr bwMode="auto">
            <a:xfrm>
              <a:off x="3099" y="1622"/>
              <a:ext cx="54" cy="117"/>
            </a:xfrm>
            <a:custGeom>
              <a:avLst/>
              <a:gdLst>
                <a:gd name="T0" fmla="*/ 8 w 23"/>
                <a:gd name="T1" fmla="*/ 49 h 49"/>
                <a:gd name="T2" fmla="*/ 0 w 23"/>
                <a:gd name="T3" fmla="*/ 49 h 49"/>
                <a:gd name="T4" fmla="*/ 0 w 23"/>
                <a:gd name="T5" fmla="*/ 2 h 49"/>
                <a:gd name="T6" fmla="*/ 7 w 23"/>
                <a:gd name="T7" fmla="*/ 2 h 49"/>
                <a:gd name="T8" fmla="*/ 7 w 23"/>
                <a:gd name="T9" fmla="*/ 10 h 49"/>
                <a:gd name="T10" fmla="*/ 21 w 23"/>
                <a:gd name="T11" fmla="*/ 0 h 49"/>
                <a:gd name="T12" fmla="*/ 22 w 23"/>
                <a:gd name="T13" fmla="*/ 1 h 49"/>
                <a:gd name="T14" fmla="*/ 23 w 23"/>
                <a:gd name="T15" fmla="*/ 1 h 49"/>
                <a:gd name="T16" fmla="*/ 23 w 23"/>
                <a:gd name="T17" fmla="*/ 9 h 49"/>
                <a:gd name="T18" fmla="*/ 20 w 23"/>
                <a:gd name="T19" fmla="*/ 9 h 49"/>
                <a:gd name="T20" fmla="*/ 12 w 23"/>
                <a:gd name="T21" fmla="*/ 12 h 49"/>
                <a:gd name="T22" fmla="*/ 8 w 23"/>
                <a:gd name="T23" fmla="*/ 22 h 49"/>
                <a:gd name="T24" fmla="*/ 8 w 23"/>
                <a:gd name="T2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49">
                  <a:moveTo>
                    <a:pt x="8" y="49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4"/>
                    <a:pt x="15" y="0"/>
                    <a:pt x="21" y="0"/>
                  </a:cubicBezTo>
                  <a:cubicBezTo>
                    <a:pt x="21" y="0"/>
                    <a:pt x="22" y="1"/>
                    <a:pt x="22" y="1"/>
                  </a:cubicBezTo>
                  <a:cubicBezTo>
                    <a:pt x="22" y="1"/>
                    <a:pt x="23" y="1"/>
                    <a:pt x="23" y="1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6" y="9"/>
                    <a:pt x="13" y="10"/>
                    <a:pt x="12" y="12"/>
                  </a:cubicBezTo>
                  <a:cubicBezTo>
                    <a:pt x="9" y="15"/>
                    <a:pt x="8" y="18"/>
                    <a:pt x="8" y="22"/>
                  </a:cubicBezTo>
                  <a:lnTo>
                    <a:pt x="8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8" name="Freeform 34"/>
            <p:cNvSpPr>
              <a:spLocks/>
            </p:cNvSpPr>
            <p:nvPr/>
          </p:nvSpPr>
          <p:spPr bwMode="auto">
            <a:xfrm>
              <a:off x="3167" y="1627"/>
              <a:ext cx="90" cy="112"/>
            </a:xfrm>
            <a:custGeom>
              <a:avLst/>
              <a:gdLst>
                <a:gd name="T0" fmla="*/ 30 w 38"/>
                <a:gd name="T1" fmla="*/ 47 h 47"/>
                <a:gd name="T2" fmla="*/ 30 w 38"/>
                <a:gd name="T3" fmla="*/ 40 h 47"/>
                <a:gd name="T4" fmla="*/ 30 w 38"/>
                <a:gd name="T5" fmla="*/ 40 h 47"/>
                <a:gd name="T6" fmla="*/ 15 w 38"/>
                <a:gd name="T7" fmla="*/ 47 h 47"/>
                <a:gd name="T8" fmla="*/ 5 w 38"/>
                <a:gd name="T9" fmla="*/ 46 h 47"/>
                <a:gd name="T10" fmla="*/ 0 w 38"/>
                <a:gd name="T11" fmla="*/ 34 h 47"/>
                <a:gd name="T12" fmla="*/ 0 w 38"/>
                <a:gd name="T13" fmla="*/ 0 h 47"/>
                <a:gd name="T14" fmla="*/ 8 w 38"/>
                <a:gd name="T15" fmla="*/ 0 h 47"/>
                <a:gd name="T16" fmla="*/ 8 w 38"/>
                <a:gd name="T17" fmla="*/ 31 h 47"/>
                <a:gd name="T18" fmla="*/ 17 w 38"/>
                <a:gd name="T19" fmla="*/ 42 h 47"/>
                <a:gd name="T20" fmla="*/ 30 w 38"/>
                <a:gd name="T21" fmla="*/ 26 h 47"/>
                <a:gd name="T22" fmla="*/ 30 w 38"/>
                <a:gd name="T23" fmla="*/ 0 h 47"/>
                <a:gd name="T24" fmla="*/ 38 w 38"/>
                <a:gd name="T25" fmla="*/ 0 h 47"/>
                <a:gd name="T26" fmla="*/ 38 w 38"/>
                <a:gd name="T27" fmla="*/ 47 h 47"/>
                <a:gd name="T28" fmla="*/ 30 w 38"/>
                <a:gd name="T2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47">
                  <a:moveTo>
                    <a:pt x="30" y="47"/>
                  </a:moveTo>
                  <a:cubicBezTo>
                    <a:pt x="30" y="40"/>
                    <a:pt x="30" y="40"/>
                    <a:pt x="30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27" y="45"/>
                    <a:pt x="22" y="47"/>
                    <a:pt x="15" y="47"/>
                  </a:cubicBezTo>
                  <a:cubicBezTo>
                    <a:pt x="11" y="47"/>
                    <a:pt x="8" y="47"/>
                    <a:pt x="5" y="46"/>
                  </a:cubicBezTo>
                  <a:cubicBezTo>
                    <a:pt x="2" y="43"/>
                    <a:pt x="0" y="39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8"/>
                    <a:pt x="11" y="42"/>
                    <a:pt x="17" y="42"/>
                  </a:cubicBezTo>
                  <a:cubicBezTo>
                    <a:pt x="25" y="41"/>
                    <a:pt x="29" y="36"/>
                    <a:pt x="30" y="26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47"/>
                    <a:pt x="38" y="47"/>
                    <a:pt x="38" y="47"/>
                  </a:cubicBezTo>
                  <a:lnTo>
                    <a:pt x="3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9" name="Freeform 35"/>
            <p:cNvSpPr>
              <a:spLocks/>
            </p:cNvSpPr>
            <p:nvPr/>
          </p:nvSpPr>
          <p:spPr bwMode="auto">
            <a:xfrm>
              <a:off x="3279" y="1622"/>
              <a:ext cx="94" cy="117"/>
            </a:xfrm>
            <a:custGeom>
              <a:avLst/>
              <a:gdLst>
                <a:gd name="T0" fmla="*/ 32 w 40"/>
                <a:gd name="T1" fmla="*/ 18 h 49"/>
                <a:gd name="T2" fmla="*/ 21 w 40"/>
                <a:gd name="T3" fmla="*/ 8 h 49"/>
                <a:gd name="T4" fmla="*/ 8 w 40"/>
                <a:gd name="T5" fmla="*/ 25 h 49"/>
                <a:gd name="T6" fmla="*/ 21 w 40"/>
                <a:gd name="T7" fmla="*/ 44 h 49"/>
                <a:gd name="T8" fmla="*/ 32 w 40"/>
                <a:gd name="T9" fmla="*/ 32 h 49"/>
                <a:gd name="T10" fmla="*/ 40 w 40"/>
                <a:gd name="T11" fmla="*/ 32 h 49"/>
                <a:gd name="T12" fmla="*/ 21 w 40"/>
                <a:gd name="T13" fmla="*/ 49 h 49"/>
                <a:gd name="T14" fmla="*/ 5 w 40"/>
                <a:gd name="T15" fmla="*/ 44 h 49"/>
                <a:gd name="T16" fmla="*/ 0 w 40"/>
                <a:gd name="T17" fmla="*/ 27 h 49"/>
                <a:gd name="T18" fmla="*/ 6 w 40"/>
                <a:gd name="T19" fmla="*/ 7 h 49"/>
                <a:gd name="T20" fmla="*/ 22 w 40"/>
                <a:gd name="T21" fmla="*/ 0 h 49"/>
                <a:gd name="T22" fmla="*/ 40 w 40"/>
                <a:gd name="T23" fmla="*/ 18 h 49"/>
                <a:gd name="T24" fmla="*/ 32 w 40"/>
                <a:gd name="T25" fmla="*/ 1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49">
                  <a:moveTo>
                    <a:pt x="32" y="18"/>
                  </a:moveTo>
                  <a:cubicBezTo>
                    <a:pt x="32" y="11"/>
                    <a:pt x="28" y="8"/>
                    <a:pt x="21" y="8"/>
                  </a:cubicBezTo>
                  <a:cubicBezTo>
                    <a:pt x="13" y="8"/>
                    <a:pt x="8" y="14"/>
                    <a:pt x="8" y="25"/>
                  </a:cubicBezTo>
                  <a:cubicBezTo>
                    <a:pt x="8" y="38"/>
                    <a:pt x="12" y="44"/>
                    <a:pt x="21" y="44"/>
                  </a:cubicBezTo>
                  <a:cubicBezTo>
                    <a:pt x="27" y="43"/>
                    <a:pt x="31" y="39"/>
                    <a:pt x="3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8" y="43"/>
                    <a:pt x="32" y="49"/>
                    <a:pt x="21" y="49"/>
                  </a:cubicBezTo>
                  <a:cubicBezTo>
                    <a:pt x="14" y="49"/>
                    <a:pt x="9" y="47"/>
                    <a:pt x="5" y="44"/>
                  </a:cubicBezTo>
                  <a:cubicBezTo>
                    <a:pt x="2" y="40"/>
                    <a:pt x="0" y="34"/>
                    <a:pt x="0" y="27"/>
                  </a:cubicBezTo>
                  <a:cubicBezTo>
                    <a:pt x="0" y="18"/>
                    <a:pt x="2" y="12"/>
                    <a:pt x="6" y="7"/>
                  </a:cubicBezTo>
                  <a:cubicBezTo>
                    <a:pt x="10" y="3"/>
                    <a:pt x="15" y="0"/>
                    <a:pt x="22" y="0"/>
                  </a:cubicBezTo>
                  <a:cubicBezTo>
                    <a:pt x="33" y="1"/>
                    <a:pt x="39" y="7"/>
                    <a:pt x="40" y="18"/>
                  </a:cubicBezTo>
                  <a:lnTo>
                    <a:pt x="32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0" name="Freeform 36"/>
            <p:cNvSpPr>
              <a:spLocks/>
            </p:cNvSpPr>
            <p:nvPr/>
          </p:nvSpPr>
          <p:spPr bwMode="auto">
            <a:xfrm>
              <a:off x="3380" y="1596"/>
              <a:ext cx="52" cy="143"/>
            </a:xfrm>
            <a:custGeom>
              <a:avLst/>
              <a:gdLst>
                <a:gd name="T0" fmla="*/ 14 w 22"/>
                <a:gd name="T1" fmla="*/ 20 h 60"/>
                <a:gd name="T2" fmla="*/ 14 w 22"/>
                <a:gd name="T3" fmla="*/ 50 h 60"/>
                <a:gd name="T4" fmla="*/ 19 w 22"/>
                <a:gd name="T5" fmla="*/ 54 h 60"/>
                <a:gd name="T6" fmla="*/ 22 w 22"/>
                <a:gd name="T7" fmla="*/ 54 h 60"/>
                <a:gd name="T8" fmla="*/ 22 w 22"/>
                <a:gd name="T9" fmla="*/ 60 h 60"/>
                <a:gd name="T10" fmla="*/ 17 w 22"/>
                <a:gd name="T11" fmla="*/ 60 h 60"/>
                <a:gd name="T12" fmla="*/ 16 w 22"/>
                <a:gd name="T13" fmla="*/ 60 h 60"/>
                <a:gd name="T14" fmla="*/ 8 w 22"/>
                <a:gd name="T15" fmla="*/ 58 h 60"/>
                <a:gd name="T16" fmla="*/ 6 w 22"/>
                <a:gd name="T17" fmla="*/ 51 h 60"/>
                <a:gd name="T18" fmla="*/ 6 w 22"/>
                <a:gd name="T19" fmla="*/ 20 h 60"/>
                <a:gd name="T20" fmla="*/ 0 w 22"/>
                <a:gd name="T21" fmla="*/ 20 h 60"/>
                <a:gd name="T22" fmla="*/ 0 w 22"/>
                <a:gd name="T23" fmla="*/ 13 h 60"/>
                <a:gd name="T24" fmla="*/ 6 w 22"/>
                <a:gd name="T25" fmla="*/ 13 h 60"/>
                <a:gd name="T26" fmla="*/ 6 w 22"/>
                <a:gd name="T27" fmla="*/ 0 h 60"/>
                <a:gd name="T28" fmla="*/ 14 w 22"/>
                <a:gd name="T29" fmla="*/ 0 h 60"/>
                <a:gd name="T30" fmla="*/ 14 w 22"/>
                <a:gd name="T31" fmla="*/ 13 h 60"/>
                <a:gd name="T32" fmla="*/ 22 w 22"/>
                <a:gd name="T33" fmla="*/ 13 h 60"/>
                <a:gd name="T34" fmla="*/ 22 w 22"/>
                <a:gd name="T35" fmla="*/ 20 h 60"/>
                <a:gd name="T36" fmla="*/ 14 w 22"/>
                <a:gd name="T37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60">
                  <a:moveTo>
                    <a:pt x="14" y="20"/>
                  </a:moveTo>
                  <a:cubicBezTo>
                    <a:pt x="14" y="50"/>
                    <a:pt x="14" y="50"/>
                    <a:pt x="14" y="50"/>
                  </a:cubicBezTo>
                  <a:cubicBezTo>
                    <a:pt x="14" y="53"/>
                    <a:pt x="16" y="54"/>
                    <a:pt x="19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1" y="60"/>
                    <a:pt x="19" y="60"/>
                    <a:pt x="17" y="60"/>
                  </a:cubicBezTo>
                  <a:cubicBezTo>
                    <a:pt x="17" y="60"/>
                    <a:pt x="16" y="60"/>
                    <a:pt x="16" y="60"/>
                  </a:cubicBezTo>
                  <a:cubicBezTo>
                    <a:pt x="12" y="60"/>
                    <a:pt x="10" y="59"/>
                    <a:pt x="8" y="58"/>
                  </a:cubicBezTo>
                  <a:cubicBezTo>
                    <a:pt x="7" y="56"/>
                    <a:pt x="6" y="54"/>
                    <a:pt x="6" y="5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20"/>
                    <a:pt x="22" y="20"/>
                    <a:pt x="22" y="20"/>
                  </a:cubicBezTo>
                  <a:lnTo>
                    <a:pt x="1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1" name="Freeform 37"/>
            <p:cNvSpPr>
              <a:spLocks noEditPoints="1"/>
            </p:cNvSpPr>
            <p:nvPr/>
          </p:nvSpPr>
          <p:spPr bwMode="auto">
            <a:xfrm>
              <a:off x="3451" y="1587"/>
              <a:ext cx="19" cy="152"/>
            </a:xfrm>
            <a:custGeom>
              <a:avLst/>
              <a:gdLst>
                <a:gd name="T0" fmla="*/ 19 w 19"/>
                <a:gd name="T1" fmla="*/ 152 h 152"/>
                <a:gd name="T2" fmla="*/ 0 w 19"/>
                <a:gd name="T3" fmla="*/ 152 h 152"/>
                <a:gd name="T4" fmla="*/ 0 w 19"/>
                <a:gd name="T5" fmla="*/ 40 h 152"/>
                <a:gd name="T6" fmla="*/ 19 w 19"/>
                <a:gd name="T7" fmla="*/ 40 h 152"/>
                <a:gd name="T8" fmla="*/ 19 w 19"/>
                <a:gd name="T9" fmla="*/ 152 h 152"/>
                <a:gd name="T10" fmla="*/ 0 w 19"/>
                <a:gd name="T11" fmla="*/ 21 h 152"/>
                <a:gd name="T12" fmla="*/ 0 w 19"/>
                <a:gd name="T13" fmla="*/ 0 h 152"/>
                <a:gd name="T14" fmla="*/ 19 w 19"/>
                <a:gd name="T15" fmla="*/ 0 h 152"/>
                <a:gd name="T16" fmla="*/ 19 w 19"/>
                <a:gd name="T17" fmla="*/ 21 h 152"/>
                <a:gd name="T18" fmla="*/ 0 w 19"/>
                <a:gd name="T19" fmla="*/ 2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52">
                  <a:moveTo>
                    <a:pt x="19" y="152"/>
                  </a:moveTo>
                  <a:lnTo>
                    <a:pt x="0" y="152"/>
                  </a:lnTo>
                  <a:lnTo>
                    <a:pt x="0" y="40"/>
                  </a:lnTo>
                  <a:lnTo>
                    <a:pt x="19" y="40"/>
                  </a:lnTo>
                  <a:lnTo>
                    <a:pt x="19" y="152"/>
                  </a:lnTo>
                  <a:close/>
                  <a:moveTo>
                    <a:pt x="0" y="21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9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2" name="Freeform 38"/>
            <p:cNvSpPr>
              <a:spLocks noEditPoints="1"/>
            </p:cNvSpPr>
            <p:nvPr/>
          </p:nvSpPr>
          <p:spPr bwMode="auto">
            <a:xfrm>
              <a:off x="3492" y="1622"/>
              <a:ext cx="104" cy="117"/>
            </a:xfrm>
            <a:custGeom>
              <a:avLst/>
              <a:gdLst>
                <a:gd name="T0" fmla="*/ 6 w 44"/>
                <a:gd name="T1" fmla="*/ 8 h 49"/>
                <a:gd name="T2" fmla="*/ 22 w 44"/>
                <a:gd name="T3" fmla="*/ 0 h 49"/>
                <a:gd name="T4" fmla="*/ 38 w 44"/>
                <a:gd name="T5" fmla="*/ 8 h 49"/>
                <a:gd name="T6" fmla="*/ 44 w 44"/>
                <a:gd name="T7" fmla="*/ 25 h 49"/>
                <a:gd name="T8" fmla="*/ 38 w 44"/>
                <a:gd name="T9" fmla="*/ 43 h 49"/>
                <a:gd name="T10" fmla="*/ 22 w 44"/>
                <a:gd name="T11" fmla="*/ 49 h 49"/>
                <a:gd name="T12" fmla="*/ 7 w 44"/>
                <a:gd name="T13" fmla="*/ 45 h 49"/>
                <a:gd name="T14" fmla="*/ 0 w 44"/>
                <a:gd name="T15" fmla="*/ 25 h 49"/>
                <a:gd name="T16" fmla="*/ 6 w 44"/>
                <a:gd name="T17" fmla="*/ 8 h 49"/>
                <a:gd name="T18" fmla="*/ 22 w 44"/>
                <a:gd name="T19" fmla="*/ 43 h 49"/>
                <a:gd name="T20" fmla="*/ 36 w 44"/>
                <a:gd name="T21" fmla="*/ 25 h 49"/>
                <a:gd name="T22" fmla="*/ 22 w 44"/>
                <a:gd name="T23" fmla="*/ 8 h 49"/>
                <a:gd name="T24" fmla="*/ 8 w 44"/>
                <a:gd name="T25" fmla="*/ 25 h 49"/>
                <a:gd name="T26" fmla="*/ 22 w 44"/>
                <a:gd name="T27" fmla="*/ 4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49">
                  <a:moveTo>
                    <a:pt x="6" y="8"/>
                  </a:moveTo>
                  <a:cubicBezTo>
                    <a:pt x="10" y="3"/>
                    <a:pt x="16" y="0"/>
                    <a:pt x="22" y="0"/>
                  </a:cubicBezTo>
                  <a:cubicBezTo>
                    <a:pt x="29" y="0"/>
                    <a:pt x="34" y="3"/>
                    <a:pt x="38" y="8"/>
                  </a:cubicBezTo>
                  <a:cubicBezTo>
                    <a:pt x="42" y="12"/>
                    <a:pt x="44" y="18"/>
                    <a:pt x="44" y="25"/>
                  </a:cubicBezTo>
                  <a:cubicBezTo>
                    <a:pt x="44" y="33"/>
                    <a:pt x="42" y="38"/>
                    <a:pt x="38" y="43"/>
                  </a:cubicBezTo>
                  <a:cubicBezTo>
                    <a:pt x="34" y="47"/>
                    <a:pt x="29" y="49"/>
                    <a:pt x="22" y="49"/>
                  </a:cubicBezTo>
                  <a:cubicBezTo>
                    <a:pt x="16" y="49"/>
                    <a:pt x="11" y="48"/>
                    <a:pt x="7" y="45"/>
                  </a:cubicBezTo>
                  <a:cubicBezTo>
                    <a:pt x="3" y="40"/>
                    <a:pt x="0" y="34"/>
                    <a:pt x="0" y="25"/>
                  </a:cubicBezTo>
                  <a:cubicBezTo>
                    <a:pt x="0" y="18"/>
                    <a:pt x="2" y="12"/>
                    <a:pt x="6" y="8"/>
                  </a:cubicBezTo>
                  <a:close/>
                  <a:moveTo>
                    <a:pt x="22" y="43"/>
                  </a:moveTo>
                  <a:cubicBezTo>
                    <a:pt x="30" y="43"/>
                    <a:pt x="35" y="37"/>
                    <a:pt x="36" y="25"/>
                  </a:cubicBezTo>
                  <a:cubicBezTo>
                    <a:pt x="35" y="14"/>
                    <a:pt x="30" y="8"/>
                    <a:pt x="22" y="8"/>
                  </a:cubicBezTo>
                  <a:cubicBezTo>
                    <a:pt x="13" y="8"/>
                    <a:pt x="9" y="14"/>
                    <a:pt x="8" y="25"/>
                  </a:cubicBezTo>
                  <a:cubicBezTo>
                    <a:pt x="9" y="37"/>
                    <a:pt x="13" y="43"/>
                    <a:pt x="22" y="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3" name="Freeform 39"/>
            <p:cNvSpPr>
              <a:spLocks/>
            </p:cNvSpPr>
            <p:nvPr/>
          </p:nvSpPr>
          <p:spPr bwMode="auto">
            <a:xfrm>
              <a:off x="3617" y="1622"/>
              <a:ext cx="90" cy="117"/>
            </a:xfrm>
            <a:custGeom>
              <a:avLst/>
              <a:gdLst>
                <a:gd name="T0" fmla="*/ 38 w 38"/>
                <a:gd name="T1" fmla="*/ 49 h 49"/>
                <a:gd name="T2" fmla="*/ 31 w 38"/>
                <a:gd name="T3" fmla="*/ 49 h 49"/>
                <a:gd name="T4" fmla="*/ 31 w 38"/>
                <a:gd name="T5" fmla="*/ 20 h 49"/>
                <a:gd name="T6" fmla="*/ 20 w 38"/>
                <a:gd name="T7" fmla="*/ 8 h 49"/>
                <a:gd name="T8" fmla="*/ 12 w 38"/>
                <a:gd name="T9" fmla="*/ 12 h 49"/>
                <a:gd name="T10" fmla="*/ 8 w 38"/>
                <a:gd name="T11" fmla="*/ 23 h 49"/>
                <a:gd name="T12" fmla="*/ 8 w 38"/>
                <a:gd name="T13" fmla="*/ 49 h 49"/>
                <a:gd name="T14" fmla="*/ 0 w 38"/>
                <a:gd name="T15" fmla="*/ 49 h 49"/>
                <a:gd name="T16" fmla="*/ 0 w 38"/>
                <a:gd name="T17" fmla="*/ 2 h 49"/>
                <a:gd name="T18" fmla="*/ 8 w 38"/>
                <a:gd name="T19" fmla="*/ 2 h 49"/>
                <a:gd name="T20" fmla="*/ 8 w 38"/>
                <a:gd name="T21" fmla="*/ 9 h 49"/>
                <a:gd name="T22" fmla="*/ 22 w 38"/>
                <a:gd name="T23" fmla="*/ 0 h 49"/>
                <a:gd name="T24" fmla="*/ 38 w 38"/>
                <a:gd name="T25" fmla="*/ 17 h 49"/>
                <a:gd name="T26" fmla="*/ 38 w 38"/>
                <a:gd name="T2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9">
                  <a:moveTo>
                    <a:pt x="38" y="49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2"/>
                    <a:pt x="28" y="7"/>
                    <a:pt x="20" y="8"/>
                  </a:cubicBezTo>
                  <a:cubicBezTo>
                    <a:pt x="17" y="8"/>
                    <a:pt x="14" y="9"/>
                    <a:pt x="12" y="12"/>
                  </a:cubicBezTo>
                  <a:cubicBezTo>
                    <a:pt x="9" y="14"/>
                    <a:pt x="8" y="18"/>
                    <a:pt x="8" y="23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1" y="3"/>
                    <a:pt x="16" y="0"/>
                    <a:pt x="22" y="0"/>
                  </a:cubicBezTo>
                  <a:cubicBezTo>
                    <a:pt x="33" y="1"/>
                    <a:pt x="38" y="6"/>
                    <a:pt x="38" y="17"/>
                  </a:cubicBezTo>
                  <a:lnTo>
                    <a:pt x="38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4" name="Freeform 40"/>
            <p:cNvSpPr>
              <a:spLocks noEditPoints="1"/>
            </p:cNvSpPr>
            <p:nvPr/>
          </p:nvSpPr>
          <p:spPr bwMode="auto">
            <a:xfrm>
              <a:off x="3797" y="1587"/>
              <a:ext cx="121" cy="152"/>
            </a:xfrm>
            <a:custGeom>
              <a:avLst/>
              <a:gdLst>
                <a:gd name="T0" fmla="*/ 0 w 51"/>
                <a:gd name="T1" fmla="*/ 0 h 64"/>
                <a:gd name="T2" fmla="*/ 29 w 51"/>
                <a:gd name="T3" fmla="*/ 0 h 64"/>
                <a:gd name="T4" fmla="*/ 47 w 51"/>
                <a:gd name="T5" fmla="*/ 16 h 64"/>
                <a:gd name="T6" fmla="*/ 39 w 51"/>
                <a:gd name="T7" fmla="*/ 29 h 64"/>
                <a:gd name="T8" fmla="*/ 51 w 51"/>
                <a:gd name="T9" fmla="*/ 45 h 64"/>
                <a:gd name="T10" fmla="*/ 46 w 51"/>
                <a:gd name="T11" fmla="*/ 57 h 64"/>
                <a:gd name="T12" fmla="*/ 28 w 51"/>
                <a:gd name="T13" fmla="*/ 64 h 64"/>
                <a:gd name="T14" fmla="*/ 0 w 51"/>
                <a:gd name="T15" fmla="*/ 64 h 64"/>
                <a:gd name="T16" fmla="*/ 0 w 51"/>
                <a:gd name="T17" fmla="*/ 0 h 64"/>
                <a:gd name="T18" fmla="*/ 9 w 51"/>
                <a:gd name="T19" fmla="*/ 27 h 64"/>
                <a:gd name="T20" fmla="*/ 25 w 51"/>
                <a:gd name="T21" fmla="*/ 27 h 64"/>
                <a:gd name="T22" fmla="*/ 38 w 51"/>
                <a:gd name="T23" fmla="*/ 16 h 64"/>
                <a:gd name="T24" fmla="*/ 25 w 51"/>
                <a:gd name="T25" fmla="*/ 7 h 64"/>
                <a:gd name="T26" fmla="*/ 9 w 51"/>
                <a:gd name="T27" fmla="*/ 7 h 64"/>
                <a:gd name="T28" fmla="*/ 9 w 51"/>
                <a:gd name="T29" fmla="*/ 27 h 64"/>
                <a:gd name="T30" fmla="*/ 9 w 51"/>
                <a:gd name="T31" fmla="*/ 57 h 64"/>
                <a:gd name="T32" fmla="*/ 28 w 51"/>
                <a:gd name="T33" fmla="*/ 57 h 64"/>
                <a:gd name="T34" fmla="*/ 42 w 51"/>
                <a:gd name="T35" fmla="*/ 45 h 64"/>
                <a:gd name="T36" fmla="*/ 26 w 51"/>
                <a:gd name="T37" fmla="*/ 34 h 64"/>
                <a:gd name="T38" fmla="*/ 9 w 51"/>
                <a:gd name="T39" fmla="*/ 34 h 64"/>
                <a:gd name="T40" fmla="*/ 9 w 51"/>
                <a:gd name="T41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64">
                  <a:moveTo>
                    <a:pt x="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41" y="0"/>
                    <a:pt x="47" y="6"/>
                    <a:pt x="47" y="16"/>
                  </a:cubicBezTo>
                  <a:cubicBezTo>
                    <a:pt x="47" y="22"/>
                    <a:pt x="44" y="27"/>
                    <a:pt x="39" y="29"/>
                  </a:cubicBezTo>
                  <a:cubicBezTo>
                    <a:pt x="47" y="32"/>
                    <a:pt x="51" y="37"/>
                    <a:pt x="51" y="45"/>
                  </a:cubicBezTo>
                  <a:cubicBezTo>
                    <a:pt x="51" y="50"/>
                    <a:pt x="49" y="54"/>
                    <a:pt x="46" y="57"/>
                  </a:cubicBezTo>
                  <a:cubicBezTo>
                    <a:pt x="42" y="61"/>
                    <a:pt x="36" y="64"/>
                    <a:pt x="28" y="64"/>
                  </a:cubicBezTo>
                  <a:cubicBezTo>
                    <a:pt x="0" y="64"/>
                    <a:pt x="0" y="64"/>
                    <a:pt x="0" y="64"/>
                  </a:cubicBezTo>
                  <a:lnTo>
                    <a:pt x="0" y="0"/>
                  </a:lnTo>
                  <a:close/>
                  <a:moveTo>
                    <a:pt x="9" y="27"/>
                  </a:moveTo>
                  <a:cubicBezTo>
                    <a:pt x="25" y="27"/>
                    <a:pt x="25" y="27"/>
                    <a:pt x="25" y="27"/>
                  </a:cubicBezTo>
                  <a:cubicBezTo>
                    <a:pt x="34" y="27"/>
                    <a:pt x="38" y="23"/>
                    <a:pt x="38" y="16"/>
                  </a:cubicBezTo>
                  <a:cubicBezTo>
                    <a:pt x="38" y="10"/>
                    <a:pt x="34" y="7"/>
                    <a:pt x="25" y="7"/>
                  </a:cubicBezTo>
                  <a:cubicBezTo>
                    <a:pt x="9" y="7"/>
                    <a:pt x="9" y="7"/>
                    <a:pt x="9" y="7"/>
                  </a:cubicBezTo>
                  <a:lnTo>
                    <a:pt x="9" y="27"/>
                  </a:lnTo>
                  <a:close/>
                  <a:moveTo>
                    <a:pt x="9" y="57"/>
                  </a:moveTo>
                  <a:cubicBezTo>
                    <a:pt x="28" y="57"/>
                    <a:pt x="28" y="57"/>
                    <a:pt x="28" y="57"/>
                  </a:cubicBezTo>
                  <a:cubicBezTo>
                    <a:pt x="37" y="56"/>
                    <a:pt x="41" y="52"/>
                    <a:pt x="42" y="45"/>
                  </a:cubicBezTo>
                  <a:cubicBezTo>
                    <a:pt x="42" y="38"/>
                    <a:pt x="37" y="34"/>
                    <a:pt x="26" y="34"/>
                  </a:cubicBezTo>
                  <a:cubicBezTo>
                    <a:pt x="9" y="34"/>
                    <a:pt x="9" y="34"/>
                    <a:pt x="9" y="34"/>
                  </a:cubicBezTo>
                  <a:lnTo>
                    <a:pt x="9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5" name="Freeform 41"/>
            <p:cNvSpPr>
              <a:spLocks noEditPoints="1"/>
            </p:cNvSpPr>
            <p:nvPr/>
          </p:nvSpPr>
          <p:spPr bwMode="auto">
            <a:xfrm>
              <a:off x="3932" y="1622"/>
              <a:ext cx="106" cy="117"/>
            </a:xfrm>
            <a:custGeom>
              <a:avLst/>
              <a:gdLst>
                <a:gd name="T0" fmla="*/ 2 w 45"/>
                <a:gd name="T1" fmla="*/ 16 h 49"/>
                <a:gd name="T2" fmla="*/ 22 w 45"/>
                <a:gd name="T3" fmla="*/ 0 h 49"/>
                <a:gd name="T4" fmla="*/ 39 w 45"/>
                <a:gd name="T5" fmla="*/ 14 h 49"/>
                <a:gd name="T6" fmla="*/ 39 w 45"/>
                <a:gd name="T7" fmla="*/ 41 h 49"/>
                <a:gd name="T8" fmla="*/ 42 w 45"/>
                <a:gd name="T9" fmla="*/ 44 h 49"/>
                <a:gd name="T10" fmla="*/ 43 w 45"/>
                <a:gd name="T11" fmla="*/ 44 h 49"/>
                <a:gd name="T12" fmla="*/ 45 w 45"/>
                <a:gd name="T13" fmla="*/ 43 h 49"/>
                <a:gd name="T14" fmla="*/ 45 w 45"/>
                <a:gd name="T15" fmla="*/ 49 h 49"/>
                <a:gd name="T16" fmla="*/ 43 w 45"/>
                <a:gd name="T17" fmla="*/ 49 h 49"/>
                <a:gd name="T18" fmla="*/ 40 w 45"/>
                <a:gd name="T19" fmla="*/ 49 h 49"/>
                <a:gd name="T20" fmla="*/ 32 w 45"/>
                <a:gd name="T21" fmla="*/ 43 h 49"/>
                <a:gd name="T22" fmla="*/ 15 w 45"/>
                <a:gd name="T23" fmla="*/ 49 h 49"/>
                <a:gd name="T24" fmla="*/ 0 w 45"/>
                <a:gd name="T25" fmla="*/ 37 h 49"/>
                <a:gd name="T26" fmla="*/ 15 w 45"/>
                <a:gd name="T27" fmla="*/ 22 h 49"/>
                <a:gd name="T28" fmla="*/ 28 w 45"/>
                <a:gd name="T29" fmla="*/ 21 h 49"/>
                <a:gd name="T30" fmla="*/ 32 w 45"/>
                <a:gd name="T31" fmla="*/ 15 h 49"/>
                <a:gd name="T32" fmla="*/ 21 w 45"/>
                <a:gd name="T33" fmla="*/ 7 h 49"/>
                <a:gd name="T34" fmla="*/ 10 w 45"/>
                <a:gd name="T35" fmla="*/ 16 h 49"/>
                <a:gd name="T36" fmla="*/ 2 w 45"/>
                <a:gd name="T37" fmla="*/ 16 h 49"/>
                <a:gd name="T38" fmla="*/ 32 w 45"/>
                <a:gd name="T39" fmla="*/ 25 h 49"/>
                <a:gd name="T40" fmla="*/ 18 w 45"/>
                <a:gd name="T41" fmla="*/ 28 h 49"/>
                <a:gd name="T42" fmla="*/ 8 w 45"/>
                <a:gd name="T43" fmla="*/ 36 h 49"/>
                <a:gd name="T44" fmla="*/ 17 w 45"/>
                <a:gd name="T45" fmla="*/ 44 h 49"/>
                <a:gd name="T46" fmla="*/ 32 w 45"/>
                <a:gd name="T47" fmla="*/ 33 h 49"/>
                <a:gd name="T48" fmla="*/ 32 w 45"/>
                <a:gd name="T4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49">
                  <a:moveTo>
                    <a:pt x="2" y="16"/>
                  </a:moveTo>
                  <a:cubicBezTo>
                    <a:pt x="3" y="6"/>
                    <a:pt x="9" y="0"/>
                    <a:pt x="22" y="0"/>
                  </a:cubicBezTo>
                  <a:cubicBezTo>
                    <a:pt x="33" y="1"/>
                    <a:pt x="39" y="5"/>
                    <a:pt x="39" y="14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3"/>
                    <a:pt x="40" y="44"/>
                    <a:pt x="42" y="44"/>
                  </a:cubicBezTo>
                  <a:cubicBezTo>
                    <a:pt x="42" y="44"/>
                    <a:pt x="43" y="44"/>
                    <a:pt x="43" y="44"/>
                  </a:cubicBezTo>
                  <a:cubicBezTo>
                    <a:pt x="44" y="43"/>
                    <a:pt x="44" y="43"/>
                    <a:pt x="45" y="43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4" y="49"/>
                    <a:pt x="44" y="49"/>
                    <a:pt x="43" y="49"/>
                  </a:cubicBezTo>
                  <a:cubicBezTo>
                    <a:pt x="42" y="49"/>
                    <a:pt x="41" y="49"/>
                    <a:pt x="40" y="49"/>
                  </a:cubicBezTo>
                  <a:cubicBezTo>
                    <a:pt x="35" y="49"/>
                    <a:pt x="32" y="47"/>
                    <a:pt x="32" y="43"/>
                  </a:cubicBezTo>
                  <a:cubicBezTo>
                    <a:pt x="27" y="47"/>
                    <a:pt x="22" y="49"/>
                    <a:pt x="15" y="49"/>
                  </a:cubicBezTo>
                  <a:cubicBezTo>
                    <a:pt x="5" y="49"/>
                    <a:pt x="0" y="45"/>
                    <a:pt x="0" y="37"/>
                  </a:cubicBezTo>
                  <a:cubicBezTo>
                    <a:pt x="0" y="28"/>
                    <a:pt x="5" y="23"/>
                    <a:pt x="15" y="22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0" y="20"/>
                    <a:pt x="32" y="18"/>
                    <a:pt x="32" y="15"/>
                  </a:cubicBezTo>
                  <a:cubicBezTo>
                    <a:pt x="32" y="10"/>
                    <a:pt x="28" y="7"/>
                    <a:pt x="21" y="7"/>
                  </a:cubicBezTo>
                  <a:cubicBezTo>
                    <a:pt x="14" y="7"/>
                    <a:pt x="10" y="10"/>
                    <a:pt x="10" y="16"/>
                  </a:cubicBezTo>
                  <a:lnTo>
                    <a:pt x="2" y="16"/>
                  </a:lnTo>
                  <a:close/>
                  <a:moveTo>
                    <a:pt x="32" y="25"/>
                  </a:moveTo>
                  <a:cubicBezTo>
                    <a:pt x="30" y="26"/>
                    <a:pt x="25" y="27"/>
                    <a:pt x="18" y="28"/>
                  </a:cubicBezTo>
                  <a:cubicBezTo>
                    <a:pt x="12" y="29"/>
                    <a:pt x="8" y="31"/>
                    <a:pt x="8" y="36"/>
                  </a:cubicBezTo>
                  <a:cubicBezTo>
                    <a:pt x="8" y="41"/>
                    <a:pt x="11" y="44"/>
                    <a:pt x="17" y="44"/>
                  </a:cubicBezTo>
                  <a:cubicBezTo>
                    <a:pt x="26" y="43"/>
                    <a:pt x="31" y="39"/>
                    <a:pt x="32" y="33"/>
                  </a:cubicBezTo>
                  <a:lnTo>
                    <a:pt x="32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6" name="Freeform 42"/>
            <p:cNvSpPr>
              <a:spLocks/>
            </p:cNvSpPr>
            <p:nvPr/>
          </p:nvSpPr>
          <p:spPr bwMode="auto">
            <a:xfrm>
              <a:off x="4057" y="1622"/>
              <a:ext cx="90" cy="117"/>
            </a:xfrm>
            <a:custGeom>
              <a:avLst/>
              <a:gdLst>
                <a:gd name="T0" fmla="*/ 38 w 38"/>
                <a:gd name="T1" fmla="*/ 49 h 49"/>
                <a:gd name="T2" fmla="*/ 31 w 38"/>
                <a:gd name="T3" fmla="*/ 49 h 49"/>
                <a:gd name="T4" fmla="*/ 31 w 38"/>
                <a:gd name="T5" fmla="*/ 20 h 49"/>
                <a:gd name="T6" fmla="*/ 20 w 38"/>
                <a:gd name="T7" fmla="*/ 8 h 49"/>
                <a:gd name="T8" fmla="*/ 11 w 38"/>
                <a:gd name="T9" fmla="*/ 12 h 49"/>
                <a:gd name="T10" fmla="*/ 8 w 38"/>
                <a:gd name="T11" fmla="*/ 23 h 49"/>
                <a:gd name="T12" fmla="*/ 8 w 38"/>
                <a:gd name="T13" fmla="*/ 49 h 49"/>
                <a:gd name="T14" fmla="*/ 0 w 38"/>
                <a:gd name="T15" fmla="*/ 49 h 49"/>
                <a:gd name="T16" fmla="*/ 0 w 38"/>
                <a:gd name="T17" fmla="*/ 2 h 49"/>
                <a:gd name="T18" fmla="*/ 8 w 38"/>
                <a:gd name="T19" fmla="*/ 2 h 49"/>
                <a:gd name="T20" fmla="*/ 8 w 38"/>
                <a:gd name="T21" fmla="*/ 9 h 49"/>
                <a:gd name="T22" fmla="*/ 22 w 38"/>
                <a:gd name="T23" fmla="*/ 0 h 49"/>
                <a:gd name="T24" fmla="*/ 38 w 38"/>
                <a:gd name="T25" fmla="*/ 17 h 49"/>
                <a:gd name="T26" fmla="*/ 38 w 38"/>
                <a:gd name="T2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9">
                  <a:moveTo>
                    <a:pt x="38" y="49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2"/>
                    <a:pt x="28" y="7"/>
                    <a:pt x="20" y="8"/>
                  </a:cubicBezTo>
                  <a:cubicBezTo>
                    <a:pt x="17" y="8"/>
                    <a:pt x="14" y="9"/>
                    <a:pt x="11" y="12"/>
                  </a:cubicBezTo>
                  <a:cubicBezTo>
                    <a:pt x="9" y="14"/>
                    <a:pt x="8" y="18"/>
                    <a:pt x="8" y="23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1" y="3"/>
                    <a:pt x="16" y="0"/>
                    <a:pt x="22" y="0"/>
                  </a:cubicBezTo>
                  <a:cubicBezTo>
                    <a:pt x="33" y="1"/>
                    <a:pt x="38" y="6"/>
                    <a:pt x="38" y="17"/>
                  </a:cubicBezTo>
                  <a:lnTo>
                    <a:pt x="38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7" name="Freeform 43"/>
            <p:cNvSpPr>
              <a:spLocks/>
            </p:cNvSpPr>
            <p:nvPr/>
          </p:nvSpPr>
          <p:spPr bwMode="auto">
            <a:xfrm>
              <a:off x="4176" y="1587"/>
              <a:ext cx="94" cy="152"/>
            </a:xfrm>
            <a:custGeom>
              <a:avLst/>
              <a:gdLst>
                <a:gd name="T0" fmla="*/ 94 w 94"/>
                <a:gd name="T1" fmla="*/ 152 h 152"/>
                <a:gd name="T2" fmla="*/ 68 w 94"/>
                <a:gd name="T3" fmla="*/ 152 h 152"/>
                <a:gd name="T4" fmla="*/ 35 w 94"/>
                <a:gd name="T5" fmla="*/ 95 h 152"/>
                <a:gd name="T6" fmla="*/ 19 w 94"/>
                <a:gd name="T7" fmla="*/ 109 h 152"/>
                <a:gd name="T8" fmla="*/ 19 w 94"/>
                <a:gd name="T9" fmla="*/ 152 h 152"/>
                <a:gd name="T10" fmla="*/ 0 w 94"/>
                <a:gd name="T11" fmla="*/ 152 h 152"/>
                <a:gd name="T12" fmla="*/ 0 w 94"/>
                <a:gd name="T13" fmla="*/ 0 h 152"/>
                <a:gd name="T14" fmla="*/ 19 w 94"/>
                <a:gd name="T15" fmla="*/ 0 h 152"/>
                <a:gd name="T16" fmla="*/ 19 w 94"/>
                <a:gd name="T17" fmla="*/ 88 h 152"/>
                <a:gd name="T18" fmla="*/ 68 w 94"/>
                <a:gd name="T19" fmla="*/ 40 h 152"/>
                <a:gd name="T20" fmla="*/ 92 w 94"/>
                <a:gd name="T21" fmla="*/ 40 h 152"/>
                <a:gd name="T22" fmla="*/ 49 w 94"/>
                <a:gd name="T23" fmla="*/ 83 h 152"/>
                <a:gd name="T24" fmla="*/ 94 w 94"/>
                <a:gd name="T25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52">
                  <a:moveTo>
                    <a:pt x="94" y="152"/>
                  </a:moveTo>
                  <a:lnTo>
                    <a:pt x="68" y="152"/>
                  </a:lnTo>
                  <a:lnTo>
                    <a:pt x="35" y="95"/>
                  </a:lnTo>
                  <a:lnTo>
                    <a:pt x="19" y="109"/>
                  </a:lnTo>
                  <a:lnTo>
                    <a:pt x="19" y="152"/>
                  </a:lnTo>
                  <a:lnTo>
                    <a:pt x="0" y="15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88"/>
                  </a:lnTo>
                  <a:lnTo>
                    <a:pt x="68" y="40"/>
                  </a:lnTo>
                  <a:lnTo>
                    <a:pt x="92" y="40"/>
                  </a:lnTo>
                  <a:lnTo>
                    <a:pt x="49" y="83"/>
                  </a:lnTo>
                  <a:lnTo>
                    <a:pt x="94" y="1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8" name="Rectangle 44"/>
            <p:cNvSpPr>
              <a:spLocks noChangeArrowheads="1"/>
            </p:cNvSpPr>
            <p:nvPr/>
          </p:nvSpPr>
          <p:spPr bwMode="auto">
            <a:xfrm>
              <a:off x="1908" y="1792"/>
              <a:ext cx="2717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9" name="Freeform 45"/>
            <p:cNvSpPr>
              <a:spLocks noEditPoints="1"/>
            </p:cNvSpPr>
            <p:nvPr/>
          </p:nvSpPr>
          <p:spPr bwMode="auto">
            <a:xfrm>
              <a:off x="1913" y="1851"/>
              <a:ext cx="258" cy="195"/>
            </a:xfrm>
            <a:custGeom>
              <a:avLst/>
              <a:gdLst>
                <a:gd name="T0" fmla="*/ 89 w 109"/>
                <a:gd name="T1" fmla="*/ 11 h 82"/>
                <a:gd name="T2" fmla="*/ 61 w 109"/>
                <a:gd name="T3" fmla="*/ 12 h 82"/>
                <a:gd name="T4" fmla="*/ 89 w 109"/>
                <a:gd name="T5" fmla="*/ 20 h 82"/>
                <a:gd name="T6" fmla="*/ 98 w 109"/>
                <a:gd name="T7" fmla="*/ 13 h 82"/>
                <a:gd name="T8" fmla="*/ 109 w 109"/>
                <a:gd name="T9" fmla="*/ 22 h 82"/>
                <a:gd name="T10" fmla="*/ 61 w 109"/>
                <a:gd name="T11" fmla="*/ 30 h 82"/>
                <a:gd name="T12" fmla="*/ 81 w 109"/>
                <a:gd name="T13" fmla="*/ 26 h 82"/>
                <a:gd name="T14" fmla="*/ 92 w 109"/>
                <a:gd name="T15" fmla="*/ 32 h 82"/>
                <a:gd name="T16" fmla="*/ 87 w 109"/>
                <a:gd name="T17" fmla="*/ 36 h 82"/>
                <a:gd name="T18" fmla="*/ 87 w 109"/>
                <a:gd name="T19" fmla="*/ 57 h 82"/>
                <a:gd name="T20" fmla="*/ 77 w 109"/>
                <a:gd name="T21" fmla="*/ 56 h 82"/>
                <a:gd name="T22" fmla="*/ 61 w 109"/>
                <a:gd name="T23" fmla="*/ 67 h 82"/>
                <a:gd name="T24" fmla="*/ 84 w 109"/>
                <a:gd name="T25" fmla="*/ 61 h 82"/>
                <a:gd name="T26" fmla="*/ 96 w 109"/>
                <a:gd name="T27" fmla="*/ 68 h 82"/>
                <a:gd name="T28" fmla="*/ 61 w 109"/>
                <a:gd name="T29" fmla="*/ 69 h 82"/>
                <a:gd name="T30" fmla="*/ 87 w 109"/>
                <a:gd name="T31" fmla="*/ 78 h 82"/>
                <a:gd name="T32" fmla="*/ 96 w 109"/>
                <a:gd name="T33" fmla="*/ 72 h 82"/>
                <a:gd name="T34" fmla="*/ 105 w 109"/>
                <a:gd name="T35" fmla="*/ 81 h 82"/>
                <a:gd name="T36" fmla="*/ 9 w 109"/>
                <a:gd name="T37" fmla="*/ 82 h 82"/>
                <a:gd name="T38" fmla="*/ 49 w 109"/>
                <a:gd name="T39" fmla="*/ 78 h 82"/>
                <a:gd name="T40" fmla="*/ 26 w 109"/>
                <a:gd name="T41" fmla="*/ 69 h 82"/>
                <a:gd name="T42" fmla="*/ 21 w 109"/>
                <a:gd name="T43" fmla="*/ 67 h 82"/>
                <a:gd name="T44" fmla="*/ 49 w 109"/>
                <a:gd name="T45" fmla="*/ 56 h 82"/>
                <a:gd name="T46" fmla="*/ 34 w 109"/>
                <a:gd name="T47" fmla="*/ 58 h 82"/>
                <a:gd name="T48" fmla="*/ 24 w 109"/>
                <a:gd name="T49" fmla="*/ 49 h 82"/>
                <a:gd name="T50" fmla="*/ 23 w 109"/>
                <a:gd name="T51" fmla="*/ 26 h 82"/>
                <a:gd name="T52" fmla="*/ 49 w 109"/>
                <a:gd name="T53" fmla="*/ 30 h 82"/>
                <a:gd name="T54" fmla="*/ 5 w 109"/>
                <a:gd name="T55" fmla="*/ 22 h 82"/>
                <a:gd name="T56" fmla="*/ 0 w 109"/>
                <a:gd name="T57" fmla="*/ 20 h 82"/>
                <a:gd name="T58" fmla="*/ 49 w 109"/>
                <a:gd name="T59" fmla="*/ 13 h 82"/>
                <a:gd name="T60" fmla="*/ 11 w 109"/>
                <a:gd name="T61" fmla="*/ 11 h 82"/>
                <a:gd name="T62" fmla="*/ 80 w 109"/>
                <a:gd name="T63" fmla="*/ 0 h 82"/>
                <a:gd name="T64" fmla="*/ 49 w 109"/>
                <a:gd name="T65" fmla="*/ 32 h 82"/>
                <a:gd name="T66" fmla="*/ 34 w 109"/>
                <a:gd name="T67" fmla="*/ 42 h 82"/>
                <a:gd name="T68" fmla="*/ 49 w 109"/>
                <a:gd name="T69" fmla="*/ 32 h 82"/>
                <a:gd name="T70" fmla="*/ 34 w 109"/>
                <a:gd name="T71" fmla="*/ 49 h 82"/>
                <a:gd name="T72" fmla="*/ 49 w 109"/>
                <a:gd name="T73" fmla="*/ 54 h 82"/>
                <a:gd name="T74" fmla="*/ 34 w 109"/>
                <a:gd name="T75" fmla="*/ 44 h 82"/>
                <a:gd name="T76" fmla="*/ 77 w 109"/>
                <a:gd name="T77" fmla="*/ 42 h 82"/>
                <a:gd name="T78" fmla="*/ 61 w 109"/>
                <a:gd name="T79" fmla="*/ 32 h 82"/>
                <a:gd name="T80" fmla="*/ 77 w 109"/>
                <a:gd name="T81" fmla="*/ 54 h 82"/>
                <a:gd name="T82" fmla="*/ 61 w 109"/>
                <a:gd name="T83" fmla="*/ 44 h 82"/>
                <a:gd name="T84" fmla="*/ 77 w 109"/>
                <a:gd name="T85" fmla="*/ 5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9" h="82">
                  <a:moveTo>
                    <a:pt x="91" y="10"/>
                  </a:moveTo>
                  <a:cubicBezTo>
                    <a:pt x="89" y="11"/>
                    <a:pt x="89" y="11"/>
                    <a:pt x="89" y="11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75" y="11"/>
                    <a:pt x="68" y="11"/>
                    <a:pt x="61" y="12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4" y="58"/>
                    <a:pt x="81" y="60"/>
                    <a:pt x="77" y="61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61" y="67"/>
                    <a:pt x="61" y="67"/>
                    <a:pt x="61" y="67"/>
                  </a:cubicBezTo>
                  <a:cubicBezTo>
                    <a:pt x="77" y="67"/>
                    <a:pt x="77" y="67"/>
                    <a:pt x="77" y="67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96" y="68"/>
                    <a:pt x="96" y="68"/>
                    <a:pt x="96" y="68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95" y="72"/>
                    <a:pt x="95" y="72"/>
                    <a:pt x="95" y="72"/>
                  </a:cubicBezTo>
                  <a:cubicBezTo>
                    <a:pt x="96" y="72"/>
                    <a:pt x="96" y="72"/>
                    <a:pt x="96" y="72"/>
                  </a:cubicBezTo>
                  <a:cubicBezTo>
                    <a:pt x="105" y="80"/>
                    <a:pt x="105" y="80"/>
                    <a:pt x="105" y="80"/>
                  </a:cubicBezTo>
                  <a:cubicBezTo>
                    <a:pt x="105" y="81"/>
                    <a:pt x="105" y="81"/>
                    <a:pt x="105" y="81"/>
                  </a:cubicBezTo>
                  <a:cubicBezTo>
                    <a:pt x="11" y="81"/>
                    <a:pt x="11" y="81"/>
                    <a:pt x="11" y="81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26" y="69"/>
                    <a:pt x="26" y="69"/>
                    <a:pt x="26" y="69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49" y="67"/>
                    <a:pt x="49" y="67"/>
                    <a:pt x="49" y="67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1" y="59"/>
                    <a:pt x="27" y="60"/>
                    <a:pt x="23" y="60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36" y="14"/>
                    <a:pt x="24" y="13"/>
                    <a:pt x="13" y="12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26" y="11"/>
                    <a:pt x="39" y="10"/>
                    <a:pt x="49" y="8"/>
                  </a:cubicBezTo>
                  <a:cubicBezTo>
                    <a:pt x="59" y="6"/>
                    <a:pt x="69" y="4"/>
                    <a:pt x="80" y="0"/>
                  </a:cubicBezTo>
                  <a:lnTo>
                    <a:pt x="91" y="10"/>
                  </a:lnTo>
                  <a:close/>
                  <a:moveTo>
                    <a:pt x="49" y="32"/>
                  </a:moveTo>
                  <a:cubicBezTo>
                    <a:pt x="34" y="32"/>
                    <a:pt x="34" y="32"/>
                    <a:pt x="34" y="3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49" y="42"/>
                    <a:pt x="49" y="42"/>
                    <a:pt x="49" y="42"/>
                  </a:cubicBezTo>
                  <a:lnTo>
                    <a:pt x="49" y="32"/>
                  </a:lnTo>
                  <a:close/>
                  <a:moveTo>
                    <a:pt x="34" y="44"/>
                  </a:moveTo>
                  <a:cubicBezTo>
                    <a:pt x="34" y="49"/>
                    <a:pt x="34" y="49"/>
                    <a:pt x="34" y="49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44"/>
                    <a:pt x="49" y="44"/>
                    <a:pt x="49" y="44"/>
                  </a:cubicBezTo>
                  <a:lnTo>
                    <a:pt x="34" y="44"/>
                  </a:lnTo>
                  <a:close/>
                  <a:moveTo>
                    <a:pt x="61" y="42"/>
                  </a:moveTo>
                  <a:cubicBezTo>
                    <a:pt x="77" y="42"/>
                    <a:pt x="77" y="42"/>
                    <a:pt x="77" y="4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61" y="32"/>
                    <a:pt x="61" y="32"/>
                    <a:pt x="61" y="32"/>
                  </a:cubicBezTo>
                  <a:lnTo>
                    <a:pt x="61" y="42"/>
                  </a:lnTo>
                  <a:close/>
                  <a:moveTo>
                    <a:pt x="77" y="54"/>
                  </a:moveTo>
                  <a:cubicBezTo>
                    <a:pt x="77" y="44"/>
                    <a:pt x="77" y="44"/>
                    <a:pt x="77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1" y="54"/>
                    <a:pt x="61" y="54"/>
                    <a:pt x="61" y="54"/>
                  </a:cubicBezTo>
                  <a:lnTo>
                    <a:pt x="77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0" name="Freeform 46"/>
            <p:cNvSpPr>
              <a:spLocks noEditPoints="1"/>
            </p:cNvSpPr>
            <p:nvPr/>
          </p:nvSpPr>
          <p:spPr bwMode="auto">
            <a:xfrm>
              <a:off x="2188" y="1844"/>
              <a:ext cx="248" cy="214"/>
            </a:xfrm>
            <a:custGeom>
              <a:avLst/>
              <a:gdLst>
                <a:gd name="T0" fmla="*/ 17 w 105"/>
                <a:gd name="T1" fmla="*/ 13 h 90"/>
                <a:gd name="T2" fmla="*/ 27 w 105"/>
                <a:gd name="T3" fmla="*/ 20 h 90"/>
                <a:gd name="T4" fmla="*/ 82 w 105"/>
                <a:gd name="T5" fmla="*/ 20 h 90"/>
                <a:gd name="T6" fmla="*/ 89 w 105"/>
                <a:gd name="T7" fmla="*/ 13 h 90"/>
                <a:gd name="T8" fmla="*/ 90 w 105"/>
                <a:gd name="T9" fmla="*/ 13 h 90"/>
                <a:gd name="T10" fmla="*/ 101 w 105"/>
                <a:gd name="T11" fmla="*/ 21 h 90"/>
                <a:gd name="T12" fmla="*/ 101 w 105"/>
                <a:gd name="T13" fmla="*/ 22 h 90"/>
                <a:gd name="T14" fmla="*/ 28 w 105"/>
                <a:gd name="T15" fmla="*/ 22 h 90"/>
                <a:gd name="T16" fmla="*/ 28 w 105"/>
                <a:gd name="T17" fmla="*/ 42 h 90"/>
                <a:gd name="T18" fmla="*/ 51 w 105"/>
                <a:gd name="T19" fmla="*/ 42 h 90"/>
                <a:gd name="T20" fmla="*/ 52 w 105"/>
                <a:gd name="T21" fmla="*/ 27 h 90"/>
                <a:gd name="T22" fmla="*/ 51 w 105"/>
                <a:gd name="T23" fmla="*/ 23 h 90"/>
                <a:gd name="T24" fmla="*/ 66 w 105"/>
                <a:gd name="T25" fmla="*/ 28 h 90"/>
                <a:gd name="T26" fmla="*/ 66 w 105"/>
                <a:gd name="T27" fmla="*/ 29 h 90"/>
                <a:gd name="T28" fmla="*/ 62 w 105"/>
                <a:gd name="T29" fmla="*/ 31 h 90"/>
                <a:gd name="T30" fmla="*/ 62 w 105"/>
                <a:gd name="T31" fmla="*/ 42 h 90"/>
                <a:gd name="T32" fmla="*/ 81 w 105"/>
                <a:gd name="T33" fmla="*/ 42 h 90"/>
                <a:gd name="T34" fmla="*/ 88 w 105"/>
                <a:gd name="T35" fmla="*/ 36 h 90"/>
                <a:gd name="T36" fmla="*/ 89 w 105"/>
                <a:gd name="T37" fmla="*/ 36 h 90"/>
                <a:gd name="T38" fmla="*/ 99 w 105"/>
                <a:gd name="T39" fmla="*/ 43 h 90"/>
                <a:gd name="T40" fmla="*/ 99 w 105"/>
                <a:gd name="T41" fmla="*/ 44 h 90"/>
                <a:gd name="T42" fmla="*/ 64 w 105"/>
                <a:gd name="T43" fmla="*/ 44 h 90"/>
                <a:gd name="T44" fmla="*/ 78 w 105"/>
                <a:gd name="T45" fmla="*/ 68 h 90"/>
                <a:gd name="T46" fmla="*/ 105 w 105"/>
                <a:gd name="T47" fmla="*/ 81 h 90"/>
                <a:gd name="T48" fmla="*/ 104 w 105"/>
                <a:gd name="T49" fmla="*/ 82 h 90"/>
                <a:gd name="T50" fmla="*/ 87 w 105"/>
                <a:gd name="T51" fmla="*/ 90 h 90"/>
                <a:gd name="T52" fmla="*/ 70 w 105"/>
                <a:gd name="T53" fmla="*/ 72 h 90"/>
                <a:gd name="T54" fmla="*/ 62 w 105"/>
                <a:gd name="T55" fmla="*/ 51 h 90"/>
                <a:gd name="T56" fmla="*/ 48 w 105"/>
                <a:gd name="T57" fmla="*/ 76 h 90"/>
                <a:gd name="T58" fmla="*/ 18 w 105"/>
                <a:gd name="T59" fmla="*/ 90 h 90"/>
                <a:gd name="T60" fmla="*/ 18 w 105"/>
                <a:gd name="T61" fmla="*/ 88 h 90"/>
                <a:gd name="T62" fmla="*/ 42 w 105"/>
                <a:gd name="T63" fmla="*/ 71 h 90"/>
                <a:gd name="T64" fmla="*/ 51 w 105"/>
                <a:gd name="T65" fmla="*/ 49 h 90"/>
                <a:gd name="T66" fmla="*/ 51 w 105"/>
                <a:gd name="T67" fmla="*/ 44 h 90"/>
                <a:gd name="T68" fmla="*/ 30 w 105"/>
                <a:gd name="T69" fmla="*/ 44 h 90"/>
                <a:gd name="T70" fmla="*/ 29 w 105"/>
                <a:gd name="T71" fmla="*/ 46 h 90"/>
                <a:gd name="T72" fmla="*/ 28 w 105"/>
                <a:gd name="T73" fmla="*/ 45 h 90"/>
                <a:gd name="T74" fmla="*/ 22 w 105"/>
                <a:gd name="T75" fmla="*/ 68 h 90"/>
                <a:gd name="T76" fmla="*/ 0 w 105"/>
                <a:gd name="T77" fmla="*/ 88 h 90"/>
                <a:gd name="T78" fmla="*/ 0 w 105"/>
                <a:gd name="T79" fmla="*/ 86 h 90"/>
                <a:gd name="T80" fmla="*/ 13 w 105"/>
                <a:gd name="T81" fmla="*/ 65 h 90"/>
                <a:gd name="T82" fmla="*/ 17 w 105"/>
                <a:gd name="T83" fmla="*/ 45 h 90"/>
                <a:gd name="T84" fmla="*/ 17 w 105"/>
                <a:gd name="T85" fmla="*/ 13 h 90"/>
                <a:gd name="T86" fmla="*/ 45 w 105"/>
                <a:gd name="T87" fmla="*/ 0 h 90"/>
                <a:gd name="T88" fmla="*/ 58 w 105"/>
                <a:gd name="T89" fmla="*/ 5 h 90"/>
                <a:gd name="T90" fmla="*/ 65 w 105"/>
                <a:gd name="T91" fmla="*/ 12 h 90"/>
                <a:gd name="T92" fmla="*/ 60 w 105"/>
                <a:gd name="T93" fmla="*/ 18 h 90"/>
                <a:gd name="T94" fmla="*/ 53 w 105"/>
                <a:gd name="T95" fmla="*/ 16 h 90"/>
                <a:gd name="T96" fmla="*/ 51 w 105"/>
                <a:gd name="T97" fmla="*/ 10 h 90"/>
                <a:gd name="T98" fmla="*/ 44 w 105"/>
                <a:gd name="T99" fmla="*/ 2 h 90"/>
                <a:gd name="T100" fmla="*/ 45 w 105"/>
                <a:gd name="T10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5" h="90">
                  <a:moveTo>
                    <a:pt x="17" y="13"/>
                  </a:moveTo>
                  <a:cubicBezTo>
                    <a:pt x="27" y="20"/>
                    <a:pt x="27" y="20"/>
                    <a:pt x="27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101" y="21"/>
                    <a:pt x="101" y="21"/>
                    <a:pt x="101" y="21"/>
                  </a:cubicBezTo>
                  <a:cubicBezTo>
                    <a:pt x="101" y="22"/>
                    <a:pt x="101" y="22"/>
                    <a:pt x="101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2" y="31"/>
                    <a:pt x="62" y="31"/>
                    <a:pt x="62" y="31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9" y="36"/>
                    <a:pt x="89" y="36"/>
                    <a:pt x="89" y="36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9" y="44"/>
                    <a:pt x="99" y="44"/>
                    <a:pt x="99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6" y="54"/>
                    <a:pt x="71" y="61"/>
                    <a:pt x="78" y="68"/>
                  </a:cubicBezTo>
                  <a:cubicBezTo>
                    <a:pt x="85" y="74"/>
                    <a:pt x="94" y="78"/>
                    <a:pt x="105" y="81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96" y="83"/>
                    <a:pt x="91" y="85"/>
                    <a:pt x="87" y="90"/>
                  </a:cubicBezTo>
                  <a:cubicBezTo>
                    <a:pt x="79" y="84"/>
                    <a:pt x="74" y="78"/>
                    <a:pt x="70" y="72"/>
                  </a:cubicBezTo>
                  <a:cubicBezTo>
                    <a:pt x="66" y="66"/>
                    <a:pt x="63" y="59"/>
                    <a:pt x="62" y="51"/>
                  </a:cubicBezTo>
                  <a:cubicBezTo>
                    <a:pt x="59" y="60"/>
                    <a:pt x="55" y="69"/>
                    <a:pt x="48" y="76"/>
                  </a:cubicBezTo>
                  <a:cubicBezTo>
                    <a:pt x="42" y="83"/>
                    <a:pt x="32" y="88"/>
                    <a:pt x="18" y="90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30" y="83"/>
                    <a:pt x="38" y="77"/>
                    <a:pt x="42" y="71"/>
                  </a:cubicBezTo>
                  <a:cubicBezTo>
                    <a:pt x="47" y="64"/>
                    <a:pt x="50" y="56"/>
                    <a:pt x="51" y="49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7" y="53"/>
                    <a:pt x="25" y="61"/>
                    <a:pt x="22" y="68"/>
                  </a:cubicBezTo>
                  <a:cubicBezTo>
                    <a:pt x="18" y="76"/>
                    <a:pt x="11" y="82"/>
                    <a:pt x="0" y="88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6" y="78"/>
                    <a:pt x="11" y="71"/>
                    <a:pt x="13" y="65"/>
                  </a:cubicBezTo>
                  <a:cubicBezTo>
                    <a:pt x="15" y="58"/>
                    <a:pt x="16" y="51"/>
                    <a:pt x="17" y="45"/>
                  </a:cubicBezTo>
                  <a:lnTo>
                    <a:pt x="17" y="13"/>
                  </a:lnTo>
                  <a:close/>
                  <a:moveTo>
                    <a:pt x="45" y="0"/>
                  </a:moveTo>
                  <a:cubicBezTo>
                    <a:pt x="50" y="2"/>
                    <a:pt x="55" y="4"/>
                    <a:pt x="58" y="5"/>
                  </a:cubicBezTo>
                  <a:cubicBezTo>
                    <a:pt x="62" y="7"/>
                    <a:pt x="64" y="9"/>
                    <a:pt x="65" y="12"/>
                  </a:cubicBezTo>
                  <a:cubicBezTo>
                    <a:pt x="65" y="14"/>
                    <a:pt x="63" y="17"/>
                    <a:pt x="60" y="18"/>
                  </a:cubicBezTo>
                  <a:cubicBezTo>
                    <a:pt x="56" y="20"/>
                    <a:pt x="54" y="19"/>
                    <a:pt x="53" y="16"/>
                  </a:cubicBezTo>
                  <a:cubicBezTo>
                    <a:pt x="53" y="14"/>
                    <a:pt x="52" y="13"/>
                    <a:pt x="51" y="10"/>
                  </a:cubicBezTo>
                  <a:cubicBezTo>
                    <a:pt x="50" y="8"/>
                    <a:pt x="48" y="5"/>
                    <a:pt x="44" y="2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1" name="Freeform 47"/>
            <p:cNvSpPr>
              <a:spLocks noEditPoints="1"/>
            </p:cNvSpPr>
            <p:nvPr/>
          </p:nvSpPr>
          <p:spPr bwMode="auto">
            <a:xfrm>
              <a:off x="2457" y="1846"/>
              <a:ext cx="244" cy="215"/>
            </a:xfrm>
            <a:custGeom>
              <a:avLst/>
              <a:gdLst>
                <a:gd name="T0" fmla="*/ 25 w 103"/>
                <a:gd name="T1" fmla="*/ 60 h 90"/>
                <a:gd name="T2" fmla="*/ 25 w 103"/>
                <a:gd name="T3" fmla="*/ 73 h 90"/>
                <a:gd name="T4" fmla="*/ 13 w 103"/>
                <a:gd name="T5" fmla="*/ 76 h 90"/>
                <a:gd name="T6" fmla="*/ 15 w 103"/>
                <a:gd name="T7" fmla="*/ 60 h 90"/>
                <a:gd name="T8" fmla="*/ 15 w 103"/>
                <a:gd name="T9" fmla="*/ 40 h 90"/>
                <a:gd name="T10" fmla="*/ 14 w 103"/>
                <a:gd name="T11" fmla="*/ 31 h 90"/>
                <a:gd name="T12" fmla="*/ 25 w 103"/>
                <a:gd name="T13" fmla="*/ 36 h 90"/>
                <a:gd name="T14" fmla="*/ 45 w 103"/>
                <a:gd name="T15" fmla="*/ 36 h 90"/>
                <a:gd name="T16" fmla="*/ 45 w 103"/>
                <a:gd name="T17" fmla="*/ 27 h 90"/>
                <a:gd name="T18" fmla="*/ 45 w 103"/>
                <a:gd name="T19" fmla="*/ 22 h 90"/>
                <a:gd name="T20" fmla="*/ 5 w 103"/>
                <a:gd name="T21" fmla="*/ 22 h 90"/>
                <a:gd name="T22" fmla="*/ 4 w 103"/>
                <a:gd name="T23" fmla="*/ 23 h 90"/>
                <a:gd name="T24" fmla="*/ 0 w 103"/>
                <a:gd name="T25" fmla="*/ 20 h 90"/>
                <a:gd name="T26" fmla="*/ 83 w 103"/>
                <a:gd name="T27" fmla="*/ 20 h 90"/>
                <a:gd name="T28" fmla="*/ 91 w 103"/>
                <a:gd name="T29" fmla="*/ 12 h 90"/>
                <a:gd name="T30" fmla="*/ 92 w 103"/>
                <a:gd name="T31" fmla="*/ 12 h 90"/>
                <a:gd name="T32" fmla="*/ 103 w 103"/>
                <a:gd name="T33" fmla="*/ 21 h 90"/>
                <a:gd name="T34" fmla="*/ 103 w 103"/>
                <a:gd name="T35" fmla="*/ 22 h 90"/>
                <a:gd name="T36" fmla="*/ 55 w 103"/>
                <a:gd name="T37" fmla="*/ 22 h 90"/>
                <a:gd name="T38" fmla="*/ 55 w 103"/>
                <a:gd name="T39" fmla="*/ 36 h 90"/>
                <a:gd name="T40" fmla="*/ 75 w 103"/>
                <a:gd name="T41" fmla="*/ 36 h 90"/>
                <a:gd name="T42" fmla="*/ 79 w 103"/>
                <a:gd name="T43" fmla="*/ 31 h 90"/>
                <a:gd name="T44" fmla="*/ 81 w 103"/>
                <a:gd name="T45" fmla="*/ 31 h 90"/>
                <a:gd name="T46" fmla="*/ 91 w 103"/>
                <a:gd name="T47" fmla="*/ 36 h 90"/>
                <a:gd name="T48" fmla="*/ 91 w 103"/>
                <a:gd name="T49" fmla="*/ 37 h 90"/>
                <a:gd name="T50" fmla="*/ 85 w 103"/>
                <a:gd name="T51" fmla="*/ 42 h 90"/>
                <a:gd name="T52" fmla="*/ 85 w 103"/>
                <a:gd name="T53" fmla="*/ 57 h 90"/>
                <a:gd name="T54" fmla="*/ 85 w 103"/>
                <a:gd name="T55" fmla="*/ 69 h 90"/>
                <a:gd name="T56" fmla="*/ 72 w 103"/>
                <a:gd name="T57" fmla="*/ 78 h 90"/>
                <a:gd name="T58" fmla="*/ 58 w 103"/>
                <a:gd name="T59" fmla="*/ 68 h 90"/>
                <a:gd name="T60" fmla="*/ 58 w 103"/>
                <a:gd name="T61" fmla="*/ 67 h 90"/>
                <a:gd name="T62" fmla="*/ 75 w 103"/>
                <a:gd name="T63" fmla="*/ 64 h 90"/>
                <a:gd name="T64" fmla="*/ 75 w 103"/>
                <a:gd name="T65" fmla="*/ 38 h 90"/>
                <a:gd name="T66" fmla="*/ 55 w 103"/>
                <a:gd name="T67" fmla="*/ 38 h 90"/>
                <a:gd name="T68" fmla="*/ 55 w 103"/>
                <a:gd name="T69" fmla="*/ 67 h 90"/>
                <a:gd name="T70" fmla="*/ 55 w 103"/>
                <a:gd name="T71" fmla="*/ 85 h 90"/>
                <a:gd name="T72" fmla="*/ 43 w 103"/>
                <a:gd name="T73" fmla="*/ 90 h 90"/>
                <a:gd name="T74" fmla="*/ 45 w 103"/>
                <a:gd name="T75" fmla="*/ 67 h 90"/>
                <a:gd name="T76" fmla="*/ 45 w 103"/>
                <a:gd name="T77" fmla="*/ 38 h 90"/>
                <a:gd name="T78" fmla="*/ 25 w 103"/>
                <a:gd name="T79" fmla="*/ 38 h 90"/>
                <a:gd name="T80" fmla="*/ 25 w 103"/>
                <a:gd name="T81" fmla="*/ 60 h 90"/>
                <a:gd name="T82" fmla="*/ 37 w 103"/>
                <a:gd name="T83" fmla="*/ 0 h 90"/>
                <a:gd name="T84" fmla="*/ 51 w 103"/>
                <a:gd name="T85" fmla="*/ 5 h 90"/>
                <a:gd name="T86" fmla="*/ 59 w 103"/>
                <a:gd name="T87" fmla="*/ 10 h 90"/>
                <a:gd name="T88" fmla="*/ 54 w 103"/>
                <a:gd name="T89" fmla="*/ 18 h 90"/>
                <a:gd name="T90" fmla="*/ 46 w 103"/>
                <a:gd name="T91" fmla="*/ 15 h 90"/>
                <a:gd name="T92" fmla="*/ 44 w 103"/>
                <a:gd name="T93" fmla="*/ 9 h 90"/>
                <a:gd name="T94" fmla="*/ 37 w 103"/>
                <a:gd name="T95" fmla="*/ 2 h 90"/>
                <a:gd name="T96" fmla="*/ 37 w 103"/>
                <a:gd name="T9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3" h="90">
                  <a:moveTo>
                    <a:pt x="25" y="60"/>
                  </a:moveTo>
                  <a:cubicBezTo>
                    <a:pt x="25" y="73"/>
                    <a:pt x="25" y="73"/>
                    <a:pt x="25" y="73"/>
                  </a:cubicBezTo>
                  <a:cubicBezTo>
                    <a:pt x="22" y="75"/>
                    <a:pt x="18" y="75"/>
                    <a:pt x="13" y="76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75" y="36"/>
                    <a:pt x="75" y="36"/>
                    <a:pt x="75" y="36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91" y="36"/>
                    <a:pt x="91" y="36"/>
                    <a:pt x="91" y="36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5" y="69"/>
                    <a:pt x="85" y="69"/>
                    <a:pt x="85" y="69"/>
                  </a:cubicBezTo>
                  <a:cubicBezTo>
                    <a:pt x="85" y="73"/>
                    <a:pt x="81" y="77"/>
                    <a:pt x="72" y="78"/>
                  </a:cubicBezTo>
                  <a:cubicBezTo>
                    <a:pt x="72" y="75"/>
                    <a:pt x="68" y="71"/>
                    <a:pt x="58" y="68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69" y="69"/>
                    <a:pt x="75" y="68"/>
                    <a:pt x="75" y="64"/>
                  </a:cubicBezTo>
                  <a:cubicBezTo>
                    <a:pt x="75" y="38"/>
                    <a:pt x="75" y="38"/>
                    <a:pt x="75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85"/>
                    <a:pt x="55" y="85"/>
                    <a:pt x="55" y="85"/>
                  </a:cubicBezTo>
                  <a:cubicBezTo>
                    <a:pt x="53" y="87"/>
                    <a:pt x="49" y="89"/>
                    <a:pt x="43" y="90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25" y="38"/>
                    <a:pt x="25" y="38"/>
                    <a:pt x="25" y="38"/>
                  </a:cubicBezTo>
                  <a:lnTo>
                    <a:pt x="25" y="60"/>
                  </a:lnTo>
                  <a:close/>
                  <a:moveTo>
                    <a:pt x="37" y="0"/>
                  </a:moveTo>
                  <a:cubicBezTo>
                    <a:pt x="43" y="1"/>
                    <a:pt x="47" y="3"/>
                    <a:pt x="51" y="5"/>
                  </a:cubicBezTo>
                  <a:cubicBezTo>
                    <a:pt x="55" y="6"/>
                    <a:pt x="58" y="8"/>
                    <a:pt x="59" y="10"/>
                  </a:cubicBezTo>
                  <a:cubicBezTo>
                    <a:pt x="60" y="13"/>
                    <a:pt x="58" y="16"/>
                    <a:pt x="54" y="18"/>
                  </a:cubicBezTo>
                  <a:cubicBezTo>
                    <a:pt x="50" y="20"/>
                    <a:pt x="48" y="19"/>
                    <a:pt x="46" y="15"/>
                  </a:cubicBezTo>
                  <a:cubicBezTo>
                    <a:pt x="46" y="13"/>
                    <a:pt x="45" y="11"/>
                    <a:pt x="44" y="9"/>
                  </a:cubicBezTo>
                  <a:cubicBezTo>
                    <a:pt x="43" y="7"/>
                    <a:pt x="41" y="4"/>
                    <a:pt x="37" y="2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2" name="Freeform 48"/>
            <p:cNvSpPr>
              <a:spLocks/>
            </p:cNvSpPr>
            <p:nvPr/>
          </p:nvSpPr>
          <p:spPr bwMode="auto">
            <a:xfrm>
              <a:off x="2720" y="1846"/>
              <a:ext cx="251" cy="212"/>
            </a:xfrm>
            <a:custGeom>
              <a:avLst/>
              <a:gdLst>
                <a:gd name="T0" fmla="*/ 51 w 106"/>
                <a:gd name="T1" fmla="*/ 13 h 89"/>
                <a:gd name="T2" fmla="*/ 49 w 106"/>
                <a:gd name="T3" fmla="*/ 14 h 89"/>
                <a:gd name="T4" fmla="*/ 44 w 106"/>
                <a:gd name="T5" fmla="*/ 15 h 89"/>
                <a:gd name="T6" fmla="*/ 22 w 106"/>
                <a:gd name="T7" fmla="*/ 41 h 89"/>
                <a:gd name="T8" fmla="*/ 66 w 106"/>
                <a:gd name="T9" fmla="*/ 41 h 89"/>
                <a:gd name="T10" fmla="*/ 70 w 106"/>
                <a:gd name="T11" fmla="*/ 36 h 89"/>
                <a:gd name="T12" fmla="*/ 71 w 106"/>
                <a:gd name="T13" fmla="*/ 36 h 89"/>
                <a:gd name="T14" fmla="*/ 80 w 106"/>
                <a:gd name="T15" fmla="*/ 41 h 89"/>
                <a:gd name="T16" fmla="*/ 59 w 106"/>
                <a:gd name="T17" fmla="*/ 11 h 89"/>
                <a:gd name="T18" fmla="*/ 56 w 106"/>
                <a:gd name="T19" fmla="*/ 0 h 89"/>
                <a:gd name="T20" fmla="*/ 69 w 106"/>
                <a:gd name="T21" fmla="*/ 4 h 89"/>
                <a:gd name="T22" fmla="*/ 69 w 106"/>
                <a:gd name="T23" fmla="*/ 5 h 89"/>
                <a:gd name="T24" fmla="*/ 63 w 106"/>
                <a:gd name="T25" fmla="*/ 8 h 89"/>
                <a:gd name="T26" fmla="*/ 76 w 106"/>
                <a:gd name="T27" fmla="*/ 26 h 89"/>
                <a:gd name="T28" fmla="*/ 106 w 106"/>
                <a:gd name="T29" fmla="*/ 39 h 89"/>
                <a:gd name="T30" fmla="*/ 106 w 106"/>
                <a:gd name="T31" fmla="*/ 40 h 89"/>
                <a:gd name="T32" fmla="*/ 89 w 106"/>
                <a:gd name="T33" fmla="*/ 46 h 89"/>
                <a:gd name="T34" fmla="*/ 82 w 106"/>
                <a:gd name="T35" fmla="*/ 42 h 89"/>
                <a:gd name="T36" fmla="*/ 82 w 106"/>
                <a:gd name="T37" fmla="*/ 42 h 89"/>
                <a:gd name="T38" fmla="*/ 77 w 106"/>
                <a:gd name="T39" fmla="*/ 46 h 89"/>
                <a:gd name="T40" fmla="*/ 77 w 106"/>
                <a:gd name="T41" fmla="*/ 62 h 89"/>
                <a:gd name="T42" fmla="*/ 57 w 106"/>
                <a:gd name="T43" fmla="*/ 87 h 89"/>
                <a:gd name="T44" fmla="*/ 42 w 106"/>
                <a:gd name="T45" fmla="*/ 76 h 89"/>
                <a:gd name="T46" fmla="*/ 42 w 106"/>
                <a:gd name="T47" fmla="*/ 75 h 89"/>
                <a:gd name="T48" fmla="*/ 63 w 106"/>
                <a:gd name="T49" fmla="*/ 72 h 89"/>
                <a:gd name="T50" fmla="*/ 66 w 106"/>
                <a:gd name="T51" fmla="*/ 52 h 89"/>
                <a:gd name="T52" fmla="*/ 66 w 106"/>
                <a:gd name="T53" fmla="*/ 43 h 89"/>
                <a:gd name="T54" fmla="*/ 49 w 106"/>
                <a:gd name="T55" fmla="*/ 43 h 89"/>
                <a:gd name="T56" fmla="*/ 38 w 106"/>
                <a:gd name="T57" fmla="*/ 71 h 89"/>
                <a:gd name="T58" fmla="*/ 2 w 106"/>
                <a:gd name="T59" fmla="*/ 89 h 89"/>
                <a:gd name="T60" fmla="*/ 1 w 106"/>
                <a:gd name="T61" fmla="*/ 87 h 89"/>
                <a:gd name="T62" fmla="*/ 30 w 106"/>
                <a:gd name="T63" fmla="*/ 68 h 89"/>
                <a:gd name="T64" fmla="*/ 37 w 106"/>
                <a:gd name="T65" fmla="*/ 43 h 89"/>
                <a:gd name="T66" fmla="*/ 25 w 106"/>
                <a:gd name="T67" fmla="*/ 43 h 89"/>
                <a:gd name="T68" fmla="*/ 23 w 106"/>
                <a:gd name="T69" fmla="*/ 44 h 89"/>
                <a:gd name="T70" fmla="*/ 21 w 106"/>
                <a:gd name="T71" fmla="*/ 42 h 89"/>
                <a:gd name="T72" fmla="*/ 1 w 106"/>
                <a:gd name="T73" fmla="*/ 53 h 89"/>
                <a:gd name="T74" fmla="*/ 0 w 106"/>
                <a:gd name="T75" fmla="*/ 52 h 89"/>
                <a:gd name="T76" fmla="*/ 20 w 106"/>
                <a:gd name="T77" fmla="*/ 32 h 89"/>
                <a:gd name="T78" fmla="*/ 35 w 106"/>
                <a:gd name="T79" fmla="*/ 5 h 89"/>
                <a:gd name="T80" fmla="*/ 51 w 106"/>
                <a:gd name="T81" fmla="*/ 1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6" h="89">
                  <a:moveTo>
                    <a:pt x="51" y="13"/>
                  </a:moveTo>
                  <a:cubicBezTo>
                    <a:pt x="49" y="14"/>
                    <a:pt x="49" y="14"/>
                    <a:pt x="49" y="14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38" y="25"/>
                    <a:pt x="31" y="34"/>
                    <a:pt x="22" y="41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68" y="31"/>
                    <a:pt x="61" y="21"/>
                    <a:pt x="59" y="11"/>
                  </a:cubicBezTo>
                  <a:cubicBezTo>
                    <a:pt x="58" y="8"/>
                    <a:pt x="57" y="4"/>
                    <a:pt x="56" y="0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4" y="14"/>
                    <a:pt x="68" y="20"/>
                    <a:pt x="76" y="26"/>
                  </a:cubicBezTo>
                  <a:cubicBezTo>
                    <a:pt x="84" y="32"/>
                    <a:pt x="94" y="36"/>
                    <a:pt x="106" y="39"/>
                  </a:cubicBezTo>
                  <a:cubicBezTo>
                    <a:pt x="106" y="40"/>
                    <a:pt x="106" y="40"/>
                    <a:pt x="106" y="40"/>
                  </a:cubicBezTo>
                  <a:cubicBezTo>
                    <a:pt x="98" y="41"/>
                    <a:pt x="92" y="43"/>
                    <a:pt x="89" y="46"/>
                  </a:cubicBezTo>
                  <a:cubicBezTo>
                    <a:pt x="87" y="45"/>
                    <a:pt x="84" y="43"/>
                    <a:pt x="82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7" y="62"/>
                    <a:pt x="77" y="62"/>
                    <a:pt x="77" y="62"/>
                  </a:cubicBezTo>
                  <a:cubicBezTo>
                    <a:pt x="77" y="78"/>
                    <a:pt x="71" y="86"/>
                    <a:pt x="57" y="87"/>
                  </a:cubicBezTo>
                  <a:cubicBezTo>
                    <a:pt x="56" y="82"/>
                    <a:pt x="51" y="78"/>
                    <a:pt x="42" y="76"/>
                  </a:cubicBezTo>
                  <a:cubicBezTo>
                    <a:pt x="42" y="75"/>
                    <a:pt x="42" y="75"/>
                    <a:pt x="42" y="75"/>
                  </a:cubicBezTo>
                  <a:cubicBezTo>
                    <a:pt x="54" y="78"/>
                    <a:pt x="61" y="77"/>
                    <a:pt x="63" y="72"/>
                  </a:cubicBezTo>
                  <a:cubicBezTo>
                    <a:pt x="66" y="68"/>
                    <a:pt x="67" y="61"/>
                    <a:pt x="66" y="52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52"/>
                    <a:pt x="45" y="62"/>
                    <a:pt x="38" y="71"/>
                  </a:cubicBezTo>
                  <a:cubicBezTo>
                    <a:pt x="31" y="80"/>
                    <a:pt x="19" y="86"/>
                    <a:pt x="2" y="89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6" y="83"/>
                    <a:pt x="25" y="76"/>
                    <a:pt x="30" y="68"/>
                  </a:cubicBezTo>
                  <a:cubicBezTo>
                    <a:pt x="35" y="59"/>
                    <a:pt x="37" y="51"/>
                    <a:pt x="37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15" y="47"/>
                    <a:pt x="8" y="50"/>
                    <a:pt x="1" y="53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8" y="47"/>
                    <a:pt x="14" y="41"/>
                    <a:pt x="20" y="32"/>
                  </a:cubicBezTo>
                  <a:cubicBezTo>
                    <a:pt x="26" y="24"/>
                    <a:pt x="31" y="15"/>
                    <a:pt x="35" y="5"/>
                  </a:cubicBezTo>
                  <a:lnTo>
                    <a:pt x="51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3" name="Freeform 49"/>
            <p:cNvSpPr>
              <a:spLocks noEditPoints="1"/>
            </p:cNvSpPr>
            <p:nvPr/>
          </p:nvSpPr>
          <p:spPr bwMode="auto">
            <a:xfrm>
              <a:off x="2980" y="1849"/>
              <a:ext cx="256" cy="214"/>
            </a:xfrm>
            <a:custGeom>
              <a:avLst/>
              <a:gdLst>
                <a:gd name="T0" fmla="*/ 30 w 108"/>
                <a:gd name="T1" fmla="*/ 48 h 90"/>
                <a:gd name="T2" fmla="*/ 30 w 108"/>
                <a:gd name="T3" fmla="*/ 73 h 90"/>
                <a:gd name="T4" fmla="*/ 30 w 108"/>
                <a:gd name="T5" fmla="*/ 86 h 90"/>
                <a:gd name="T6" fmla="*/ 19 w 108"/>
                <a:gd name="T7" fmla="*/ 90 h 90"/>
                <a:gd name="T8" fmla="*/ 20 w 108"/>
                <a:gd name="T9" fmla="*/ 74 h 90"/>
                <a:gd name="T10" fmla="*/ 20 w 108"/>
                <a:gd name="T11" fmla="*/ 49 h 90"/>
                <a:gd name="T12" fmla="*/ 1 w 108"/>
                <a:gd name="T13" fmla="*/ 61 h 90"/>
                <a:gd name="T14" fmla="*/ 0 w 108"/>
                <a:gd name="T15" fmla="*/ 60 h 90"/>
                <a:gd name="T16" fmla="*/ 29 w 108"/>
                <a:gd name="T17" fmla="*/ 20 h 90"/>
                <a:gd name="T18" fmla="*/ 43 w 108"/>
                <a:gd name="T19" fmla="*/ 26 h 90"/>
                <a:gd name="T20" fmla="*/ 41 w 108"/>
                <a:gd name="T21" fmla="*/ 27 h 90"/>
                <a:gd name="T22" fmla="*/ 37 w 108"/>
                <a:gd name="T23" fmla="*/ 28 h 90"/>
                <a:gd name="T24" fmla="*/ 27 w 108"/>
                <a:gd name="T25" fmla="*/ 42 h 90"/>
                <a:gd name="T26" fmla="*/ 34 w 108"/>
                <a:gd name="T27" fmla="*/ 44 h 90"/>
                <a:gd name="T28" fmla="*/ 34 w 108"/>
                <a:gd name="T29" fmla="*/ 45 h 90"/>
                <a:gd name="T30" fmla="*/ 30 w 108"/>
                <a:gd name="T31" fmla="*/ 48 h 90"/>
                <a:gd name="T32" fmla="*/ 29 w 108"/>
                <a:gd name="T33" fmla="*/ 0 h 90"/>
                <a:gd name="T34" fmla="*/ 43 w 108"/>
                <a:gd name="T35" fmla="*/ 8 h 90"/>
                <a:gd name="T36" fmla="*/ 42 w 108"/>
                <a:gd name="T37" fmla="*/ 9 h 90"/>
                <a:gd name="T38" fmla="*/ 37 w 108"/>
                <a:gd name="T39" fmla="*/ 9 h 90"/>
                <a:gd name="T40" fmla="*/ 4 w 108"/>
                <a:gd name="T41" fmla="*/ 31 h 90"/>
                <a:gd name="T42" fmla="*/ 3 w 108"/>
                <a:gd name="T43" fmla="*/ 30 h 90"/>
                <a:gd name="T44" fmla="*/ 29 w 108"/>
                <a:gd name="T45" fmla="*/ 0 h 90"/>
                <a:gd name="T46" fmla="*/ 76 w 108"/>
                <a:gd name="T47" fmla="*/ 37 h 90"/>
                <a:gd name="T48" fmla="*/ 41 w 108"/>
                <a:gd name="T49" fmla="*/ 37 h 90"/>
                <a:gd name="T50" fmla="*/ 40 w 108"/>
                <a:gd name="T51" fmla="*/ 38 h 90"/>
                <a:gd name="T52" fmla="*/ 36 w 108"/>
                <a:gd name="T53" fmla="*/ 35 h 90"/>
                <a:gd name="T54" fmla="*/ 88 w 108"/>
                <a:gd name="T55" fmla="*/ 35 h 90"/>
                <a:gd name="T56" fmla="*/ 96 w 108"/>
                <a:gd name="T57" fmla="*/ 28 h 90"/>
                <a:gd name="T58" fmla="*/ 97 w 108"/>
                <a:gd name="T59" fmla="*/ 28 h 90"/>
                <a:gd name="T60" fmla="*/ 108 w 108"/>
                <a:gd name="T61" fmla="*/ 36 h 90"/>
                <a:gd name="T62" fmla="*/ 108 w 108"/>
                <a:gd name="T63" fmla="*/ 37 h 90"/>
                <a:gd name="T64" fmla="*/ 87 w 108"/>
                <a:gd name="T65" fmla="*/ 37 h 90"/>
                <a:gd name="T66" fmla="*/ 87 w 108"/>
                <a:gd name="T67" fmla="*/ 76 h 90"/>
                <a:gd name="T68" fmla="*/ 72 w 108"/>
                <a:gd name="T69" fmla="*/ 89 h 90"/>
                <a:gd name="T70" fmla="*/ 54 w 108"/>
                <a:gd name="T71" fmla="*/ 77 h 90"/>
                <a:gd name="T72" fmla="*/ 54 w 108"/>
                <a:gd name="T73" fmla="*/ 75 h 90"/>
                <a:gd name="T74" fmla="*/ 76 w 108"/>
                <a:gd name="T75" fmla="*/ 73 h 90"/>
                <a:gd name="T76" fmla="*/ 76 w 108"/>
                <a:gd name="T77" fmla="*/ 37 h 90"/>
                <a:gd name="T78" fmla="*/ 90 w 108"/>
                <a:gd name="T79" fmla="*/ 5 h 90"/>
                <a:gd name="T80" fmla="*/ 99 w 108"/>
                <a:gd name="T81" fmla="*/ 12 h 90"/>
                <a:gd name="T82" fmla="*/ 99 w 108"/>
                <a:gd name="T83" fmla="*/ 13 h 90"/>
                <a:gd name="T84" fmla="*/ 47 w 108"/>
                <a:gd name="T85" fmla="*/ 13 h 90"/>
                <a:gd name="T86" fmla="*/ 46 w 108"/>
                <a:gd name="T87" fmla="*/ 14 h 90"/>
                <a:gd name="T88" fmla="*/ 42 w 108"/>
                <a:gd name="T89" fmla="*/ 11 h 90"/>
                <a:gd name="T90" fmla="*/ 81 w 108"/>
                <a:gd name="T91" fmla="*/ 11 h 90"/>
                <a:gd name="T92" fmla="*/ 88 w 108"/>
                <a:gd name="T93" fmla="*/ 5 h 90"/>
                <a:gd name="T94" fmla="*/ 90 w 108"/>
                <a:gd name="T95" fmla="*/ 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8" h="90">
                  <a:moveTo>
                    <a:pt x="30" y="48"/>
                  </a:moveTo>
                  <a:cubicBezTo>
                    <a:pt x="30" y="73"/>
                    <a:pt x="30" y="73"/>
                    <a:pt x="30" y="73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27" y="88"/>
                    <a:pt x="24" y="89"/>
                    <a:pt x="19" y="90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14" y="54"/>
                    <a:pt x="8" y="58"/>
                    <a:pt x="1" y="61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1" y="52"/>
                    <a:pt x="21" y="39"/>
                    <a:pt x="29" y="20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4" y="33"/>
                    <a:pt x="31" y="38"/>
                    <a:pt x="27" y="42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45"/>
                    <a:pt x="34" y="45"/>
                    <a:pt x="34" y="45"/>
                  </a:cubicBezTo>
                  <a:lnTo>
                    <a:pt x="30" y="48"/>
                  </a:lnTo>
                  <a:close/>
                  <a:moveTo>
                    <a:pt x="29" y="0"/>
                  </a:moveTo>
                  <a:cubicBezTo>
                    <a:pt x="43" y="8"/>
                    <a:pt x="43" y="8"/>
                    <a:pt x="43" y="8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2" y="16"/>
                    <a:pt x="21" y="24"/>
                    <a:pt x="4" y="31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6" y="21"/>
                    <a:pt x="25" y="11"/>
                    <a:pt x="29" y="0"/>
                  </a:cubicBezTo>
                  <a:close/>
                  <a:moveTo>
                    <a:pt x="76" y="37"/>
                  </a:moveTo>
                  <a:cubicBezTo>
                    <a:pt x="41" y="37"/>
                    <a:pt x="41" y="37"/>
                    <a:pt x="41" y="37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87" y="37"/>
                    <a:pt x="87" y="37"/>
                    <a:pt x="87" y="37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7" y="84"/>
                    <a:pt x="82" y="88"/>
                    <a:pt x="72" y="89"/>
                  </a:cubicBezTo>
                  <a:cubicBezTo>
                    <a:pt x="72" y="85"/>
                    <a:pt x="66" y="80"/>
                    <a:pt x="54" y="77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69" y="78"/>
                    <a:pt x="76" y="77"/>
                    <a:pt x="76" y="73"/>
                  </a:cubicBezTo>
                  <a:lnTo>
                    <a:pt x="76" y="37"/>
                  </a:lnTo>
                  <a:close/>
                  <a:moveTo>
                    <a:pt x="90" y="5"/>
                  </a:moveTo>
                  <a:cubicBezTo>
                    <a:pt x="99" y="12"/>
                    <a:pt x="99" y="12"/>
                    <a:pt x="99" y="12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8" y="5"/>
                    <a:pt x="88" y="5"/>
                    <a:pt x="88" y="5"/>
                  </a:cubicBezTo>
                  <a:lnTo>
                    <a:pt x="9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383524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ChangeArrowheads="1"/>
          </p:cNvSpPr>
          <p:nvPr/>
        </p:nvSpPr>
        <p:spPr bwMode="auto">
          <a:xfrm>
            <a:off x="-8478" y="0"/>
            <a:ext cx="9906000" cy="692810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anchor="ctr"/>
          <a:lstStyle/>
          <a:p>
            <a:r>
              <a:rPr lang="zh-CN" altLang="en-US" sz="2400" b="1" dirty="0">
                <a:latin typeface="彩虹小标宋" panose="03000509000000000000" pitchFamily="65" charset="-122"/>
                <a:ea typeface="彩虹小标宋" panose="03000509000000000000" pitchFamily="65" charset="-122"/>
              </a:rPr>
              <a:t>四、</a:t>
            </a:r>
            <a:r>
              <a:rPr lang="zh-CN" altLang="en-US" sz="2400" b="1" dirty="0" smtClean="0">
                <a:latin typeface="彩虹小标宋" panose="03000509000000000000" pitchFamily="65" charset="-122"/>
                <a:ea typeface="彩虹小标宋" panose="03000509000000000000" pitchFamily="65" charset="-122"/>
              </a:rPr>
              <a:t>汇率避险产品</a:t>
            </a:r>
            <a:r>
              <a:rPr lang="en-US" altLang="zh-CN" sz="2400" b="1" dirty="0" smtClean="0">
                <a:latin typeface="彩虹小标宋" panose="03000509000000000000" pitchFamily="65" charset="-122"/>
                <a:ea typeface="彩虹小标宋" panose="03000509000000000000" pitchFamily="65" charset="-122"/>
              </a:rPr>
              <a:t>——</a:t>
            </a:r>
            <a:r>
              <a:rPr lang="zh-CN" altLang="en-US" sz="2400" b="1" dirty="0" smtClean="0">
                <a:latin typeface="彩虹小标宋" panose="03000509000000000000" pitchFamily="65" charset="-122"/>
                <a:ea typeface="彩虹小标宋" panose="03000509000000000000" pitchFamily="65" charset="-122"/>
              </a:rPr>
              <a:t>风险</a:t>
            </a:r>
            <a:r>
              <a:rPr lang="zh-CN" altLang="en-US" sz="2400" b="1" dirty="0">
                <a:latin typeface="彩虹小标宋" panose="03000509000000000000" pitchFamily="65" charset="-122"/>
                <a:ea typeface="彩虹小标宋" panose="03000509000000000000" pitchFamily="65" charset="-122"/>
              </a:rPr>
              <a:t>中性理念</a:t>
            </a:r>
          </a:p>
        </p:txBody>
      </p:sp>
      <p:sp>
        <p:nvSpPr>
          <p:cNvPr id="8" name="灯片编号占位符 4"/>
          <p:cNvSpPr txBox="1">
            <a:spLocks noGrp="1" noChangeArrowheads="1"/>
          </p:cNvSpPr>
          <p:nvPr/>
        </p:nvSpPr>
        <p:spPr bwMode="auto">
          <a:xfrm>
            <a:off x="8023633" y="6356351"/>
            <a:ext cx="17335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fontAlgn="ctr" hangingPunct="0">
              <a:buClr>
                <a:srgbClr val="FF0000"/>
              </a:buClr>
              <a:buSzPct val="70000"/>
              <a:buFont typeface="Arial" charset="0"/>
              <a:buNone/>
            </a:pPr>
            <a:fld id="{A9C7AC96-D348-476E-8A8B-C8EEFB17A23D}" type="slidenum">
              <a:rPr lang="zh-CN" altLang="en-US" sz="1200">
                <a:solidFill>
                  <a:srgbClr val="8F9890"/>
                </a:solidFill>
                <a:ea typeface="微软雅黑" pitchFamily="34" charset="-122"/>
              </a:rPr>
              <a:pPr algn="r" eaLnBrk="0" fontAlgn="ctr" hangingPunct="0">
                <a:buClr>
                  <a:srgbClr val="FF0000"/>
                </a:buClr>
                <a:buSzPct val="70000"/>
                <a:buFont typeface="Arial" charset="0"/>
                <a:buNone/>
              </a:pPr>
              <a:t>14</a:t>
            </a:fld>
            <a:endParaRPr lang="zh-CN" altLang="en-US" sz="1200" dirty="0">
              <a:solidFill>
                <a:srgbClr val="8F9890"/>
              </a:solidFill>
              <a:ea typeface="微软雅黑" pitchFamily="34" charset="-122"/>
            </a:endParaRPr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213146" y="1568073"/>
            <a:ext cx="9288009" cy="4603711"/>
          </a:xfrm>
          <a:prstGeom prst="rect">
            <a:avLst/>
          </a:prstGeom>
          <a:ln w="19050">
            <a:solidFill>
              <a:schemeClr val="tx2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/>
          <a:p>
            <a:pPr marL="342900" indent="-342900" defTabSz="68589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p"/>
              <a:defRPr/>
            </a:pP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2021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年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2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月</a:t>
            </a:r>
            <a:r>
              <a:rPr lang="en-US" altLang="zh-CN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26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日，</a:t>
            </a:r>
            <a:r>
              <a:rPr lang="zh-CN" altLang="en-US" sz="2000" u="sng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全国外汇市场自律机制召开会议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，部署引导金融机构和企业落实“风险中性”</a:t>
            </a:r>
            <a:r>
              <a:rPr lang="zh-CN" altLang="en-US" sz="2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理念，</a:t>
            </a:r>
            <a:r>
              <a:rPr lang="zh-CN" altLang="en-US" sz="2000" u="sng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央行副行长刘国强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出席并讲话</a:t>
            </a:r>
            <a:r>
              <a:rPr lang="zh-CN" altLang="en-US" sz="2000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。</a:t>
            </a:r>
            <a:endParaRPr lang="en-US" altLang="zh-CN" sz="2000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/>
            </a:endParaRPr>
          </a:p>
          <a:p>
            <a:pPr marL="342900" indent="-342900" defTabSz="68589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p"/>
              <a:defRPr/>
            </a:pPr>
            <a:endParaRPr lang="en-US" altLang="zh-CN" sz="2000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/>
            </a:endParaRPr>
          </a:p>
          <a:p>
            <a:pPr marL="342900" indent="-342900" defTabSz="685891">
              <a:lnSpc>
                <a:spcPct val="150000"/>
              </a:lnSpc>
              <a:spcBef>
                <a:spcPct val="20000"/>
              </a:spcBef>
              <a:buFont typeface="Wingdings" panose="05000000000000000000" pitchFamily="2" charset="2"/>
              <a:buChar char="p"/>
              <a:defRPr/>
            </a:pPr>
            <a:r>
              <a:rPr lang="zh-CN" altLang="en-US" sz="2000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核心</a:t>
            </a:r>
            <a:r>
              <a:rPr lang="zh-CN" altLang="en-US" sz="2000" b="1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思想</a:t>
            </a:r>
            <a:r>
              <a:rPr lang="zh-CN" altLang="en-US" sz="2000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：</a:t>
            </a:r>
            <a:r>
              <a:rPr lang="zh-CN" altLang="en-US" sz="2000" u="sng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外汇衍生品市场发展要始终坚持服务实体经济，企业树立风险中性理念，坚持“保值”而非“增值”为核心的汇率风险管理原则，聚焦主业、套保避险、不炒作套利。</a:t>
            </a:r>
            <a:endParaRPr lang="en-US" altLang="zh-CN" sz="2000" u="sng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19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p"/>
            </a:pPr>
            <a:r>
              <a:rPr lang="zh-CN" altLang="en-US" sz="1900" b="1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企业汇率风险中性的内涵</a:t>
            </a:r>
            <a:r>
              <a:rPr lang="zh-CN" altLang="en-US" sz="1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：</a:t>
            </a:r>
            <a:endParaRPr lang="en-US" altLang="zh-CN" sz="19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把</a:t>
            </a:r>
            <a:r>
              <a:rPr lang="zh-CN" altLang="en-US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汇率波动纳入日常的财务决策，以</a:t>
            </a:r>
            <a:r>
              <a:rPr lang="zh-CN" altLang="en-US" sz="1900" dirty="0">
                <a:solidFill>
                  <a:srgbClr val="FF000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“保值”而非“增值”</a:t>
            </a:r>
            <a:r>
              <a:rPr lang="zh-CN" altLang="en-US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为核心开展汇率风险</a:t>
            </a:r>
            <a:r>
              <a:rPr lang="zh-CN" altLang="en-US" sz="1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管理；</a:t>
            </a:r>
            <a:endParaRPr lang="en-US" altLang="zh-CN" sz="19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尽可能</a:t>
            </a:r>
            <a:r>
              <a:rPr lang="zh-CN" altLang="en-US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降低汇率波动对主营业务以及企业财务的负面</a:t>
            </a:r>
            <a:r>
              <a:rPr lang="zh-CN" altLang="en-US" sz="1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影响；</a:t>
            </a:r>
            <a:endParaRPr lang="en-US" altLang="zh-CN" sz="19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342900" indent="-3429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19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最终</a:t>
            </a:r>
            <a:r>
              <a:rPr lang="zh-CN" altLang="en-US" sz="19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达到聚焦主业、防控风险的目的</a:t>
            </a:r>
            <a:r>
              <a:rPr lang="zh-CN" altLang="en-US" sz="1900" b="1" dirty="0"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9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endParaRPr lang="en-US" altLang="zh-CN" sz="1900" dirty="0">
              <a:latin typeface="彩虹粗仿宋" panose="03000509000000000000" pitchFamily="65" charset="-122"/>
              <a:ea typeface="彩虹粗仿宋" panose="03000509000000000000" pitchFamily="65" charset="-122"/>
            </a:endParaRPr>
          </a:p>
          <a:p>
            <a:pPr>
              <a:lnSpc>
                <a:spcPct val="120000"/>
              </a:lnSpc>
            </a:pPr>
            <a:endParaRPr lang="en-US" altLang="zh-CN" sz="1900" dirty="0">
              <a:latin typeface="彩虹粗仿宋" panose="03000509000000000000" pitchFamily="65" charset="-122"/>
              <a:ea typeface="彩虹粗仿宋" panose="03000509000000000000" pitchFamily="65" charset="-122"/>
            </a:endParaRPr>
          </a:p>
        </p:txBody>
      </p:sp>
      <p:sp>
        <p:nvSpPr>
          <p:cNvPr id="9" name="圆角矩形 8"/>
          <p:cNvSpPr/>
          <p:nvPr/>
        </p:nvSpPr>
        <p:spPr bwMode="auto">
          <a:xfrm>
            <a:off x="3705314" y="921938"/>
            <a:ext cx="2263006" cy="453006"/>
          </a:xfrm>
          <a:prstGeom prst="roundRect">
            <a:avLst/>
          </a:prstGeom>
          <a:solidFill>
            <a:schemeClr val="tx2"/>
          </a:solidFill>
          <a:ln>
            <a:noFill/>
          </a:ln>
          <a:effectLst>
            <a:innerShdw blurRad="114300">
              <a:prstClr val="black"/>
            </a:innerShdw>
          </a:effectLst>
        </p:spPr>
        <p:txBody>
          <a:bodyPr vert="horz" wrap="square" lIns="121920" tIns="60960" rIns="121920" bIns="60960" numCol="1" rtlCol="0" anchor="t" anchorCtr="0" compatLnSpc="1">
            <a:prstTxWarp prst="textNoShape">
              <a:avLst/>
            </a:prstTxWarp>
          </a:bodyPr>
          <a:lstStyle/>
          <a:p>
            <a:pPr algn="ctr"/>
            <a:endParaRPr lang="zh-CN" altLang="en-US" sz="2400"/>
          </a:p>
        </p:txBody>
      </p:sp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3773967" y="913548"/>
            <a:ext cx="2194353" cy="44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000" b="0" dirty="0" smtClean="0">
                <a:solidFill>
                  <a:srgbClr val="FFFFFF"/>
                </a:solidFill>
                <a:latin typeface="彩虹黑体" pitchFamily="65" charset="-122"/>
                <a:ea typeface="彩虹黑体" pitchFamily="65" charset="-122"/>
              </a:rPr>
              <a:t>什么是风险中性</a:t>
            </a:r>
            <a:endParaRPr lang="zh-CN" altLang="en-US" sz="2000" b="0" dirty="0">
              <a:solidFill>
                <a:srgbClr val="FFFFFF"/>
              </a:solidFill>
              <a:latin typeface="彩虹黑体" pitchFamily="65" charset="-122"/>
              <a:ea typeface="彩虹黑体" pitchFamily="65" charset="-122"/>
            </a:endParaRPr>
          </a:p>
        </p:txBody>
      </p:sp>
      <p:grpSp>
        <p:nvGrpSpPr>
          <p:cNvPr id="11" name="Group 4"/>
          <p:cNvGrpSpPr>
            <a:grpSpLocks noChangeAspect="1"/>
          </p:cNvGrpSpPr>
          <p:nvPr/>
        </p:nvGrpSpPr>
        <p:grpSpPr bwMode="auto">
          <a:xfrm>
            <a:off x="7662309" y="95068"/>
            <a:ext cx="2102046" cy="565041"/>
            <a:chOff x="1139" y="1091"/>
            <a:chExt cx="3486" cy="972"/>
          </a:xfrm>
        </p:grpSpPr>
        <p:sp>
          <p:nvSpPr>
            <p:cNvPr id="12" name="Freeform 5"/>
            <p:cNvSpPr>
              <a:spLocks/>
            </p:cNvSpPr>
            <p:nvPr/>
          </p:nvSpPr>
          <p:spPr bwMode="auto">
            <a:xfrm>
              <a:off x="1402" y="1091"/>
              <a:ext cx="331" cy="312"/>
            </a:xfrm>
            <a:custGeom>
              <a:avLst/>
              <a:gdLst>
                <a:gd name="T0" fmla="*/ 0 w 140"/>
                <a:gd name="T1" fmla="*/ 45 h 131"/>
                <a:gd name="T2" fmla="*/ 140 w 140"/>
                <a:gd name="T3" fmla="*/ 105 h 131"/>
                <a:gd name="T4" fmla="*/ 113 w 140"/>
                <a:gd name="T5" fmla="*/ 131 h 131"/>
                <a:gd name="T6" fmla="*/ 0 w 140"/>
                <a:gd name="T7" fmla="*/ 4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1">
                  <a:moveTo>
                    <a:pt x="0" y="45"/>
                  </a:moveTo>
                  <a:cubicBezTo>
                    <a:pt x="0" y="45"/>
                    <a:pt x="63" y="0"/>
                    <a:pt x="140" y="105"/>
                  </a:cubicBezTo>
                  <a:cubicBezTo>
                    <a:pt x="113" y="131"/>
                    <a:pt x="113" y="131"/>
                    <a:pt x="113" y="131"/>
                  </a:cubicBezTo>
                  <a:cubicBezTo>
                    <a:pt x="113" y="131"/>
                    <a:pt x="31" y="23"/>
                    <a:pt x="0" y="45"/>
                  </a:cubicBezTo>
                  <a:close/>
                </a:path>
              </a:pathLst>
            </a:custGeom>
            <a:solidFill>
              <a:srgbClr val="005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" name="Freeform 6"/>
            <p:cNvSpPr>
              <a:spLocks/>
            </p:cNvSpPr>
            <p:nvPr/>
          </p:nvSpPr>
          <p:spPr bwMode="auto">
            <a:xfrm>
              <a:off x="1139" y="1206"/>
              <a:ext cx="592" cy="605"/>
            </a:xfrm>
            <a:custGeom>
              <a:avLst/>
              <a:gdLst>
                <a:gd name="T0" fmla="*/ 238 w 250"/>
                <a:gd name="T1" fmla="*/ 128 h 254"/>
                <a:gd name="T2" fmla="*/ 186 w 250"/>
                <a:gd name="T3" fmla="*/ 128 h 254"/>
                <a:gd name="T4" fmla="*/ 123 w 250"/>
                <a:gd name="T5" fmla="*/ 193 h 254"/>
                <a:gd name="T6" fmla="*/ 63 w 250"/>
                <a:gd name="T7" fmla="*/ 128 h 254"/>
                <a:gd name="T8" fmla="*/ 125 w 250"/>
                <a:gd name="T9" fmla="*/ 63 h 254"/>
                <a:gd name="T10" fmla="*/ 186 w 250"/>
                <a:gd name="T11" fmla="*/ 125 h 254"/>
                <a:gd name="T12" fmla="*/ 218 w 250"/>
                <a:gd name="T13" fmla="*/ 93 h 254"/>
                <a:gd name="T14" fmla="*/ 160 w 250"/>
                <a:gd name="T15" fmla="*/ 31 h 254"/>
                <a:gd name="T16" fmla="*/ 106 w 250"/>
                <a:gd name="T17" fmla="*/ 1 h 254"/>
                <a:gd name="T18" fmla="*/ 0 w 250"/>
                <a:gd name="T19" fmla="*/ 127 h 254"/>
                <a:gd name="T20" fmla="*/ 125 w 250"/>
                <a:gd name="T21" fmla="*/ 254 h 254"/>
                <a:gd name="T22" fmla="*/ 250 w 250"/>
                <a:gd name="T23" fmla="*/ 134 h 254"/>
                <a:gd name="T24" fmla="*/ 238 w 250"/>
                <a:gd name="T25" fmla="*/ 12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0" h="254">
                  <a:moveTo>
                    <a:pt x="238" y="128"/>
                  </a:moveTo>
                  <a:cubicBezTo>
                    <a:pt x="224" y="126"/>
                    <a:pt x="186" y="128"/>
                    <a:pt x="186" y="128"/>
                  </a:cubicBezTo>
                  <a:cubicBezTo>
                    <a:pt x="123" y="193"/>
                    <a:pt x="123" y="193"/>
                    <a:pt x="123" y="193"/>
                  </a:cubicBezTo>
                  <a:cubicBezTo>
                    <a:pt x="63" y="128"/>
                    <a:pt x="63" y="128"/>
                    <a:pt x="63" y="128"/>
                  </a:cubicBezTo>
                  <a:cubicBezTo>
                    <a:pt x="125" y="63"/>
                    <a:pt x="125" y="63"/>
                    <a:pt x="125" y="63"/>
                  </a:cubicBezTo>
                  <a:cubicBezTo>
                    <a:pt x="186" y="125"/>
                    <a:pt x="186" y="125"/>
                    <a:pt x="186" y="125"/>
                  </a:cubicBezTo>
                  <a:cubicBezTo>
                    <a:pt x="218" y="93"/>
                    <a:pt x="218" y="93"/>
                    <a:pt x="218" y="93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0" y="31"/>
                    <a:pt x="139" y="0"/>
                    <a:pt x="106" y="1"/>
                  </a:cubicBezTo>
                  <a:cubicBezTo>
                    <a:pt x="46" y="10"/>
                    <a:pt x="0" y="63"/>
                    <a:pt x="0" y="127"/>
                  </a:cubicBezTo>
                  <a:cubicBezTo>
                    <a:pt x="0" y="197"/>
                    <a:pt x="56" y="254"/>
                    <a:pt x="125" y="254"/>
                  </a:cubicBezTo>
                  <a:cubicBezTo>
                    <a:pt x="192" y="254"/>
                    <a:pt x="247" y="201"/>
                    <a:pt x="250" y="134"/>
                  </a:cubicBezTo>
                  <a:cubicBezTo>
                    <a:pt x="250" y="132"/>
                    <a:pt x="247" y="129"/>
                    <a:pt x="238" y="128"/>
                  </a:cubicBezTo>
                  <a:close/>
                </a:path>
              </a:pathLst>
            </a:custGeom>
            <a:solidFill>
              <a:srgbClr val="005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908" y="1251"/>
              <a:ext cx="372" cy="286"/>
            </a:xfrm>
            <a:custGeom>
              <a:avLst/>
              <a:gdLst>
                <a:gd name="T0" fmla="*/ 157 w 157"/>
                <a:gd name="T1" fmla="*/ 21 h 120"/>
                <a:gd name="T2" fmla="*/ 148 w 157"/>
                <a:gd name="T3" fmla="*/ 13 h 120"/>
                <a:gd name="T4" fmla="*/ 92 w 157"/>
                <a:gd name="T5" fmla="*/ 13 h 120"/>
                <a:gd name="T6" fmla="*/ 92 w 157"/>
                <a:gd name="T7" fmla="*/ 12 h 120"/>
                <a:gd name="T8" fmla="*/ 92 w 157"/>
                <a:gd name="T9" fmla="*/ 0 h 120"/>
                <a:gd name="T10" fmla="*/ 65 w 157"/>
                <a:gd name="T11" fmla="*/ 0 h 120"/>
                <a:gd name="T12" fmla="*/ 65 w 157"/>
                <a:gd name="T13" fmla="*/ 12 h 120"/>
                <a:gd name="T14" fmla="*/ 11 w 157"/>
                <a:gd name="T15" fmla="*/ 12 h 120"/>
                <a:gd name="T16" fmla="*/ 0 w 157"/>
                <a:gd name="T17" fmla="*/ 22 h 120"/>
                <a:gd name="T18" fmla="*/ 0 w 157"/>
                <a:gd name="T19" fmla="*/ 105 h 120"/>
                <a:gd name="T20" fmla="*/ 64 w 157"/>
                <a:gd name="T21" fmla="*/ 105 h 120"/>
                <a:gd name="T22" fmla="*/ 64 w 157"/>
                <a:gd name="T23" fmla="*/ 120 h 120"/>
                <a:gd name="T24" fmla="*/ 92 w 157"/>
                <a:gd name="T25" fmla="*/ 120 h 120"/>
                <a:gd name="T26" fmla="*/ 92 w 157"/>
                <a:gd name="T27" fmla="*/ 105 h 120"/>
                <a:gd name="T28" fmla="*/ 157 w 157"/>
                <a:gd name="T29" fmla="*/ 105 h 120"/>
                <a:gd name="T30" fmla="*/ 157 w 157"/>
                <a:gd name="T31" fmla="*/ 21 h 120"/>
                <a:gd name="T32" fmla="*/ 65 w 157"/>
                <a:gd name="T33" fmla="*/ 92 h 120"/>
                <a:gd name="T34" fmla="*/ 28 w 157"/>
                <a:gd name="T35" fmla="*/ 92 h 120"/>
                <a:gd name="T36" fmla="*/ 28 w 157"/>
                <a:gd name="T37" fmla="*/ 26 h 120"/>
                <a:gd name="T38" fmla="*/ 65 w 157"/>
                <a:gd name="T39" fmla="*/ 26 h 120"/>
                <a:gd name="T40" fmla="*/ 65 w 157"/>
                <a:gd name="T41" fmla="*/ 92 h 120"/>
                <a:gd name="T42" fmla="*/ 129 w 157"/>
                <a:gd name="T43" fmla="*/ 92 h 120"/>
                <a:gd name="T44" fmla="*/ 92 w 157"/>
                <a:gd name="T45" fmla="*/ 92 h 120"/>
                <a:gd name="T46" fmla="*/ 92 w 157"/>
                <a:gd name="T47" fmla="*/ 26 h 120"/>
                <a:gd name="T48" fmla="*/ 129 w 157"/>
                <a:gd name="T49" fmla="*/ 26 h 120"/>
                <a:gd name="T50" fmla="*/ 129 w 157"/>
                <a:gd name="T51" fmla="*/ 9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7" h="120">
                  <a:moveTo>
                    <a:pt x="157" y="21"/>
                  </a:moveTo>
                  <a:cubicBezTo>
                    <a:pt x="157" y="12"/>
                    <a:pt x="148" y="13"/>
                    <a:pt x="148" y="13"/>
                  </a:cubicBezTo>
                  <a:cubicBezTo>
                    <a:pt x="92" y="13"/>
                    <a:pt x="92" y="13"/>
                    <a:pt x="92" y="13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5" y="12"/>
                    <a:pt x="23" y="12"/>
                    <a:pt x="11" y="12"/>
                  </a:cubicBezTo>
                  <a:cubicBezTo>
                    <a:pt x="0" y="13"/>
                    <a:pt x="0" y="22"/>
                    <a:pt x="0" y="22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4" y="120"/>
                    <a:pt x="64" y="120"/>
                    <a:pt x="64" y="120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92" y="105"/>
                    <a:pt x="92" y="105"/>
                    <a:pt x="92" y="105"/>
                  </a:cubicBezTo>
                  <a:cubicBezTo>
                    <a:pt x="157" y="105"/>
                    <a:pt x="157" y="105"/>
                    <a:pt x="157" y="105"/>
                  </a:cubicBezTo>
                  <a:cubicBezTo>
                    <a:pt x="157" y="105"/>
                    <a:pt x="157" y="31"/>
                    <a:pt x="157" y="21"/>
                  </a:cubicBezTo>
                  <a:close/>
                  <a:moveTo>
                    <a:pt x="65" y="92"/>
                  </a:moveTo>
                  <a:cubicBezTo>
                    <a:pt x="28" y="92"/>
                    <a:pt x="28" y="92"/>
                    <a:pt x="28" y="92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65" y="26"/>
                    <a:pt x="65" y="26"/>
                    <a:pt x="65" y="26"/>
                  </a:cubicBezTo>
                  <a:lnTo>
                    <a:pt x="65" y="92"/>
                  </a:lnTo>
                  <a:close/>
                  <a:moveTo>
                    <a:pt x="129" y="92"/>
                  </a:moveTo>
                  <a:cubicBezTo>
                    <a:pt x="92" y="92"/>
                    <a:pt x="92" y="92"/>
                    <a:pt x="92" y="92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129" y="26"/>
                    <a:pt x="129" y="26"/>
                    <a:pt x="129" y="26"/>
                  </a:cubicBezTo>
                  <a:lnTo>
                    <a:pt x="129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" name="Freeform 8"/>
            <p:cNvSpPr>
              <a:spLocks noEditPoints="1"/>
            </p:cNvSpPr>
            <p:nvPr/>
          </p:nvSpPr>
          <p:spPr bwMode="auto">
            <a:xfrm>
              <a:off x="2375" y="1246"/>
              <a:ext cx="369" cy="286"/>
            </a:xfrm>
            <a:custGeom>
              <a:avLst/>
              <a:gdLst>
                <a:gd name="T0" fmla="*/ 147 w 156"/>
                <a:gd name="T1" fmla="*/ 0 h 120"/>
                <a:gd name="T2" fmla="*/ 11 w 156"/>
                <a:gd name="T3" fmla="*/ 0 h 120"/>
                <a:gd name="T4" fmla="*/ 0 w 156"/>
                <a:gd name="T5" fmla="*/ 9 h 120"/>
                <a:gd name="T6" fmla="*/ 0 w 156"/>
                <a:gd name="T7" fmla="*/ 120 h 120"/>
                <a:gd name="T8" fmla="*/ 156 w 156"/>
                <a:gd name="T9" fmla="*/ 120 h 120"/>
                <a:gd name="T10" fmla="*/ 156 w 156"/>
                <a:gd name="T11" fmla="*/ 10 h 120"/>
                <a:gd name="T12" fmla="*/ 147 w 156"/>
                <a:gd name="T13" fmla="*/ 0 h 120"/>
                <a:gd name="T14" fmla="*/ 128 w 156"/>
                <a:gd name="T15" fmla="*/ 108 h 120"/>
                <a:gd name="T16" fmla="*/ 27 w 156"/>
                <a:gd name="T17" fmla="*/ 108 h 120"/>
                <a:gd name="T18" fmla="*/ 27 w 156"/>
                <a:gd name="T19" fmla="*/ 13 h 120"/>
                <a:gd name="T20" fmla="*/ 128 w 156"/>
                <a:gd name="T21" fmla="*/ 13 h 120"/>
                <a:gd name="T22" fmla="*/ 128 w 156"/>
                <a:gd name="T23" fmla="*/ 10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20">
                  <a:moveTo>
                    <a:pt x="147" y="0"/>
                  </a:moveTo>
                  <a:cubicBezTo>
                    <a:pt x="147" y="0"/>
                    <a:pt x="20" y="0"/>
                    <a:pt x="11" y="0"/>
                  </a:cubicBezTo>
                  <a:cubicBezTo>
                    <a:pt x="2" y="1"/>
                    <a:pt x="0" y="9"/>
                    <a:pt x="0" y="9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56" y="120"/>
                    <a:pt x="156" y="120"/>
                    <a:pt x="156" y="120"/>
                  </a:cubicBezTo>
                  <a:cubicBezTo>
                    <a:pt x="156" y="120"/>
                    <a:pt x="156" y="18"/>
                    <a:pt x="156" y="10"/>
                  </a:cubicBezTo>
                  <a:cubicBezTo>
                    <a:pt x="156" y="1"/>
                    <a:pt x="147" y="0"/>
                    <a:pt x="147" y="0"/>
                  </a:cubicBezTo>
                  <a:close/>
                  <a:moveTo>
                    <a:pt x="128" y="108"/>
                  </a:moveTo>
                  <a:cubicBezTo>
                    <a:pt x="27" y="108"/>
                    <a:pt x="27" y="108"/>
                    <a:pt x="27" y="108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128" y="13"/>
                    <a:pt x="128" y="13"/>
                    <a:pt x="128" y="13"/>
                  </a:cubicBezTo>
                  <a:lnTo>
                    <a:pt x="128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" name="Freeform 9"/>
            <p:cNvSpPr>
              <a:spLocks/>
            </p:cNvSpPr>
            <p:nvPr/>
          </p:nvSpPr>
          <p:spPr bwMode="auto">
            <a:xfrm>
              <a:off x="2448" y="1299"/>
              <a:ext cx="222" cy="188"/>
            </a:xfrm>
            <a:custGeom>
              <a:avLst/>
              <a:gdLst>
                <a:gd name="T0" fmla="*/ 222 w 222"/>
                <a:gd name="T1" fmla="*/ 31 h 188"/>
                <a:gd name="T2" fmla="*/ 222 w 222"/>
                <a:gd name="T3" fmla="*/ 0 h 188"/>
                <a:gd name="T4" fmla="*/ 0 w 222"/>
                <a:gd name="T5" fmla="*/ 0 h 188"/>
                <a:gd name="T6" fmla="*/ 0 w 222"/>
                <a:gd name="T7" fmla="*/ 31 h 188"/>
                <a:gd name="T8" fmla="*/ 73 w 222"/>
                <a:gd name="T9" fmla="*/ 31 h 188"/>
                <a:gd name="T10" fmla="*/ 73 w 222"/>
                <a:gd name="T11" fmla="*/ 61 h 188"/>
                <a:gd name="T12" fmla="*/ 2 w 222"/>
                <a:gd name="T13" fmla="*/ 61 h 188"/>
                <a:gd name="T14" fmla="*/ 2 w 222"/>
                <a:gd name="T15" fmla="*/ 95 h 188"/>
                <a:gd name="T16" fmla="*/ 73 w 222"/>
                <a:gd name="T17" fmla="*/ 95 h 188"/>
                <a:gd name="T18" fmla="*/ 73 w 222"/>
                <a:gd name="T19" fmla="*/ 154 h 188"/>
                <a:gd name="T20" fmla="*/ 0 w 222"/>
                <a:gd name="T21" fmla="*/ 154 h 188"/>
                <a:gd name="T22" fmla="*/ 0 w 222"/>
                <a:gd name="T23" fmla="*/ 188 h 188"/>
                <a:gd name="T24" fmla="*/ 220 w 222"/>
                <a:gd name="T25" fmla="*/ 188 h 188"/>
                <a:gd name="T26" fmla="*/ 220 w 222"/>
                <a:gd name="T27" fmla="*/ 154 h 188"/>
                <a:gd name="T28" fmla="*/ 144 w 222"/>
                <a:gd name="T29" fmla="*/ 154 h 188"/>
                <a:gd name="T30" fmla="*/ 144 w 222"/>
                <a:gd name="T31" fmla="*/ 95 h 188"/>
                <a:gd name="T32" fmla="*/ 220 w 222"/>
                <a:gd name="T33" fmla="*/ 95 h 188"/>
                <a:gd name="T34" fmla="*/ 220 w 222"/>
                <a:gd name="T35" fmla="*/ 61 h 188"/>
                <a:gd name="T36" fmla="*/ 144 w 222"/>
                <a:gd name="T37" fmla="*/ 61 h 188"/>
                <a:gd name="T38" fmla="*/ 144 w 222"/>
                <a:gd name="T39" fmla="*/ 31 h 188"/>
                <a:gd name="T40" fmla="*/ 222 w 222"/>
                <a:gd name="T41" fmla="*/ 3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2" h="188">
                  <a:moveTo>
                    <a:pt x="222" y="31"/>
                  </a:moveTo>
                  <a:lnTo>
                    <a:pt x="222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73" y="31"/>
                  </a:lnTo>
                  <a:lnTo>
                    <a:pt x="73" y="61"/>
                  </a:lnTo>
                  <a:lnTo>
                    <a:pt x="2" y="61"/>
                  </a:lnTo>
                  <a:lnTo>
                    <a:pt x="2" y="95"/>
                  </a:lnTo>
                  <a:lnTo>
                    <a:pt x="73" y="95"/>
                  </a:lnTo>
                  <a:lnTo>
                    <a:pt x="73" y="154"/>
                  </a:lnTo>
                  <a:lnTo>
                    <a:pt x="0" y="154"/>
                  </a:lnTo>
                  <a:lnTo>
                    <a:pt x="0" y="188"/>
                  </a:lnTo>
                  <a:lnTo>
                    <a:pt x="220" y="188"/>
                  </a:lnTo>
                  <a:lnTo>
                    <a:pt x="220" y="154"/>
                  </a:lnTo>
                  <a:lnTo>
                    <a:pt x="144" y="154"/>
                  </a:lnTo>
                  <a:lnTo>
                    <a:pt x="144" y="95"/>
                  </a:lnTo>
                  <a:lnTo>
                    <a:pt x="220" y="95"/>
                  </a:lnTo>
                  <a:lnTo>
                    <a:pt x="220" y="61"/>
                  </a:lnTo>
                  <a:lnTo>
                    <a:pt x="144" y="61"/>
                  </a:lnTo>
                  <a:lnTo>
                    <a:pt x="144" y="31"/>
                  </a:lnTo>
                  <a:lnTo>
                    <a:pt x="222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" name="Freeform 10"/>
            <p:cNvSpPr>
              <a:spLocks/>
            </p:cNvSpPr>
            <p:nvPr/>
          </p:nvSpPr>
          <p:spPr bwMode="auto">
            <a:xfrm>
              <a:off x="2597" y="1399"/>
              <a:ext cx="69" cy="57"/>
            </a:xfrm>
            <a:custGeom>
              <a:avLst/>
              <a:gdLst>
                <a:gd name="T0" fmla="*/ 0 w 29"/>
                <a:gd name="T1" fmla="*/ 0 h 24"/>
                <a:gd name="T2" fmla="*/ 19 w 29"/>
                <a:gd name="T3" fmla="*/ 0 h 24"/>
                <a:gd name="T4" fmla="*/ 24 w 29"/>
                <a:gd name="T5" fmla="*/ 9 h 24"/>
                <a:gd name="T6" fmla="*/ 29 w 29"/>
                <a:gd name="T7" fmla="*/ 9 h 24"/>
                <a:gd name="T8" fmla="*/ 29 w 29"/>
                <a:gd name="T9" fmla="*/ 21 h 24"/>
                <a:gd name="T10" fmla="*/ 14 w 29"/>
                <a:gd name="T11" fmla="*/ 21 h 24"/>
                <a:gd name="T12" fmla="*/ 0 w 29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4">
                  <a:moveTo>
                    <a:pt x="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9" y="2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" name="Freeform 11"/>
            <p:cNvSpPr>
              <a:spLocks noEditPoints="1"/>
            </p:cNvSpPr>
            <p:nvPr/>
          </p:nvSpPr>
          <p:spPr bwMode="auto">
            <a:xfrm>
              <a:off x="2824" y="1241"/>
              <a:ext cx="395" cy="298"/>
            </a:xfrm>
            <a:custGeom>
              <a:avLst/>
              <a:gdLst>
                <a:gd name="T0" fmla="*/ 157 w 167"/>
                <a:gd name="T1" fmla="*/ 42 h 125"/>
                <a:gd name="T2" fmla="*/ 167 w 167"/>
                <a:gd name="T3" fmla="*/ 27 h 125"/>
                <a:gd name="T4" fmla="*/ 157 w 167"/>
                <a:gd name="T5" fmla="*/ 17 h 125"/>
                <a:gd name="T6" fmla="*/ 114 w 167"/>
                <a:gd name="T7" fmla="*/ 7 h 125"/>
                <a:gd name="T8" fmla="*/ 88 w 167"/>
                <a:gd name="T9" fmla="*/ 0 h 125"/>
                <a:gd name="T10" fmla="*/ 56 w 167"/>
                <a:gd name="T11" fmla="*/ 7 h 125"/>
                <a:gd name="T12" fmla="*/ 88 w 167"/>
                <a:gd name="T13" fmla="*/ 21 h 125"/>
                <a:gd name="T14" fmla="*/ 53 w 167"/>
                <a:gd name="T15" fmla="*/ 27 h 125"/>
                <a:gd name="T16" fmla="*/ 88 w 167"/>
                <a:gd name="T17" fmla="*/ 41 h 125"/>
                <a:gd name="T18" fmla="*/ 56 w 167"/>
                <a:gd name="T19" fmla="*/ 48 h 125"/>
                <a:gd name="T20" fmla="*/ 88 w 167"/>
                <a:gd name="T21" fmla="*/ 62 h 125"/>
                <a:gd name="T22" fmla="*/ 54 w 167"/>
                <a:gd name="T23" fmla="*/ 68 h 125"/>
                <a:gd name="T24" fmla="*/ 87 w 167"/>
                <a:gd name="T25" fmla="*/ 83 h 125"/>
                <a:gd name="T26" fmla="*/ 49 w 167"/>
                <a:gd name="T27" fmla="*/ 89 h 125"/>
                <a:gd name="T28" fmla="*/ 87 w 167"/>
                <a:gd name="T29" fmla="*/ 103 h 125"/>
                <a:gd name="T30" fmla="*/ 57 w 167"/>
                <a:gd name="T31" fmla="*/ 110 h 125"/>
                <a:gd name="T32" fmla="*/ 39 w 167"/>
                <a:gd name="T33" fmla="*/ 103 h 125"/>
                <a:gd name="T34" fmla="*/ 47 w 167"/>
                <a:gd name="T35" fmla="*/ 45 h 125"/>
                <a:gd name="T36" fmla="*/ 35 w 167"/>
                <a:gd name="T37" fmla="*/ 45 h 125"/>
                <a:gd name="T38" fmla="*/ 51 w 167"/>
                <a:gd name="T39" fmla="*/ 6 h 125"/>
                <a:gd name="T40" fmla="*/ 1 w 167"/>
                <a:gd name="T41" fmla="*/ 20 h 125"/>
                <a:gd name="T42" fmla="*/ 2 w 167"/>
                <a:gd name="T43" fmla="*/ 45 h 125"/>
                <a:gd name="T44" fmla="*/ 27 w 167"/>
                <a:gd name="T45" fmla="*/ 59 h 125"/>
                <a:gd name="T46" fmla="*/ 24 w 167"/>
                <a:gd name="T47" fmla="*/ 87 h 125"/>
                <a:gd name="T48" fmla="*/ 2 w 167"/>
                <a:gd name="T49" fmla="*/ 70 h 125"/>
                <a:gd name="T50" fmla="*/ 13 w 167"/>
                <a:gd name="T51" fmla="*/ 101 h 125"/>
                <a:gd name="T52" fmla="*/ 0 w 167"/>
                <a:gd name="T53" fmla="*/ 123 h 125"/>
                <a:gd name="T54" fmla="*/ 54 w 167"/>
                <a:gd name="T55" fmla="*/ 124 h 125"/>
                <a:gd name="T56" fmla="*/ 165 w 167"/>
                <a:gd name="T57" fmla="*/ 110 h 125"/>
                <a:gd name="T58" fmla="*/ 114 w 167"/>
                <a:gd name="T59" fmla="*/ 104 h 125"/>
                <a:gd name="T60" fmla="*/ 157 w 167"/>
                <a:gd name="T61" fmla="*/ 89 h 125"/>
                <a:gd name="T62" fmla="*/ 113 w 167"/>
                <a:gd name="T63" fmla="*/ 88 h 125"/>
                <a:gd name="T64" fmla="*/ 157 w 167"/>
                <a:gd name="T65" fmla="*/ 82 h 125"/>
                <a:gd name="T66" fmla="*/ 113 w 167"/>
                <a:gd name="T67" fmla="*/ 68 h 125"/>
                <a:gd name="T68" fmla="*/ 157 w 167"/>
                <a:gd name="T69" fmla="*/ 62 h 125"/>
                <a:gd name="T70" fmla="*/ 130 w 167"/>
                <a:gd name="T71" fmla="*/ 21 h 125"/>
                <a:gd name="T72" fmla="*/ 114 w 167"/>
                <a:gd name="T73" fmla="*/ 28 h 125"/>
                <a:gd name="T74" fmla="*/ 113 w 167"/>
                <a:gd name="T75" fmla="*/ 41 h 125"/>
                <a:gd name="T76" fmla="*/ 129 w 167"/>
                <a:gd name="T77" fmla="*/ 48 h 125"/>
                <a:gd name="T78" fmla="*/ 113 w 167"/>
                <a:gd name="T79" fmla="*/ 4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7" h="125">
                  <a:moveTo>
                    <a:pt x="157" y="62"/>
                  </a:moveTo>
                  <a:cubicBezTo>
                    <a:pt x="157" y="42"/>
                    <a:pt x="157" y="42"/>
                    <a:pt x="157" y="42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27"/>
                    <a:pt x="167" y="27"/>
                    <a:pt x="167" y="27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6" y="7"/>
                    <a:pt x="147" y="7"/>
                    <a:pt x="147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88" y="62"/>
                    <a:pt x="88" y="62"/>
                    <a:pt x="88" y="62"/>
                  </a:cubicBezTo>
                  <a:cubicBezTo>
                    <a:pt x="88" y="68"/>
                    <a:pt x="88" y="68"/>
                    <a:pt x="88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87" y="83"/>
                    <a:pt x="87" y="83"/>
                    <a:pt x="87" y="83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49" y="89"/>
                    <a:pt x="49" y="89"/>
                    <a:pt x="49" y="89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87" y="103"/>
                    <a:pt x="87" y="103"/>
                    <a:pt x="87" y="103"/>
                  </a:cubicBezTo>
                  <a:cubicBezTo>
                    <a:pt x="87" y="110"/>
                    <a:pt x="87" y="110"/>
                    <a:pt x="87" y="110"/>
                  </a:cubicBezTo>
                  <a:cubicBezTo>
                    <a:pt x="57" y="110"/>
                    <a:pt x="57" y="110"/>
                    <a:pt x="57" y="110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7" y="107"/>
                    <a:pt x="39" y="103"/>
                    <a:pt x="39" y="103"/>
                  </a:cubicBezTo>
                  <a:cubicBezTo>
                    <a:pt x="44" y="98"/>
                    <a:pt x="46" y="86"/>
                    <a:pt x="46" y="86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46" y="37"/>
                    <a:pt x="51" y="17"/>
                    <a:pt x="51" y="17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3" y="45"/>
                    <a:pt x="2" y="45"/>
                    <a:pt x="2" y="45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25" y="88"/>
                    <a:pt x="24" y="87"/>
                    <a:pt x="24" y="87"/>
                  </a:cubicBezTo>
                  <a:cubicBezTo>
                    <a:pt x="21" y="87"/>
                    <a:pt x="18" y="70"/>
                    <a:pt x="18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5" y="87"/>
                    <a:pt x="13" y="101"/>
                    <a:pt x="13" y="101"/>
                  </a:cubicBezTo>
                  <a:cubicBezTo>
                    <a:pt x="11" y="104"/>
                    <a:pt x="0" y="106"/>
                    <a:pt x="0" y="106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7" y="125"/>
                    <a:pt x="28" y="115"/>
                    <a:pt x="28" y="115"/>
                  </a:cubicBezTo>
                  <a:cubicBezTo>
                    <a:pt x="35" y="120"/>
                    <a:pt x="54" y="124"/>
                    <a:pt x="54" y="124"/>
                  </a:cubicBezTo>
                  <a:cubicBezTo>
                    <a:pt x="165" y="124"/>
                    <a:pt x="165" y="124"/>
                    <a:pt x="165" y="124"/>
                  </a:cubicBezTo>
                  <a:cubicBezTo>
                    <a:pt x="165" y="110"/>
                    <a:pt x="165" y="110"/>
                    <a:pt x="165" y="110"/>
                  </a:cubicBezTo>
                  <a:cubicBezTo>
                    <a:pt x="114" y="110"/>
                    <a:pt x="114" y="110"/>
                    <a:pt x="114" y="110"/>
                  </a:cubicBezTo>
                  <a:cubicBezTo>
                    <a:pt x="114" y="104"/>
                    <a:pt x="114" y="104"/>
                    <a:pt x="114" y="104"/>
                  </a:cubicBezTo>
                  <a:cubicBezTo>
                    <a:pt x="157" y="104"/>
                    <a:pt x="157" y="104"/>
                    <a:pt x="157" y="104"/>
                  </a:cubicBezTo>
                  <a:cubicBezTo>
                    <a:pt x="157" y="89"/>
                    <a:pt x="157" y="89"/>
                    <a:pt x="157" y="89"/>
                  </a:cubicBezTo>
                  <a:cubicBezTo>
                    <a:pt x="113" y="89"/>
                    <a:pt x="113" y="89"/>
                    <a:pt x="113" y="89"/>
                  </a:cubicBezTo>
                  <a:cubicBezTo>
                    <a:pt x="113" y="88"/>
                    <a:pt x="113" y="88"/>
                    <a:pt x="113" y="88"/>
                  </a:cubicBezTo>
                  <a:cubicBezTo>
                    <a:pt x="113" y="82"/>
                    <a:pt x="113" y="82"/>
                    <a:pt x="113" y="82"/>
                  </a:cubicBezTo>
                  <a:cubicBezTo>
                    <a:pt x="157" y="82"/>
                    <a:pt x="157" y="82"/>
                    <a:pt x="157" y="82"/>
                  </a:cubicBezTo>
                  <a:cubicBezTo>
                    <a:pt x="157" y="68"/>
                    <a:pt x="157" y="68"/>
                    <a:pt x="157" y="68"/>
                  </a:cubicBezTo>
                  <a:cubicBezTo>
                    <a:pt x="113" y="68"/>
                    <a:pt x="113" y="68"/>
                    <a:pt x="113" y="68"/>
                  </a:cubicBezTo>
                  <a:cubicBezTo>
                    <a:pt x="113" y="62"/>
                    <a:pt x="113" y="62"/>
                    <a:pt x="113" y="62"/>
                  </a:cubicBezTo>
                  <a:lnTo>
                    <a:pt x="157" y="62"/>
                  </a:lnTo>
                  <a:close/>
                  <a:moveTo>
                    <a:pt x="114" y="21"/>
                  </a:moveTo>
                  <a:cubicBezTo>
                    <a:pt x="130" y="21"/>
                    <a:pt x="130" y="21"/>
                    <a:pt x="130" y="21"/>
                  </a:cubicBezTo>
                  <a:cubicBezTo>
                    <a:pt x="130" y="28"/>
                    <a:pt x="130" y="28"/>
                    <a:pt x="130" y="28"/>
                  </a:cubicBezTo>
                  <a:cubicBezTo>
                    <a:pt x="114" y="28"/>
                    <a:pt x="114" y="28"/>
                    <a:pt x="114" y="28"/>
                  </a:cubicBezTo>
                  <a:lnTo>
                    <a:pt x="114" y="21"/>
                  </a:lnTo>
                  <a:close/>
                  <a:moveTo>
                    <a:pt x="113" y="41"/>
                  </a:moveTo>
                  <a:cubicBezTo>
                    <a:pt x="129" y="41"/>
                    <a:pt x="129" y="41"/>
                    <a:pt x="129" y="41"/>
                  </a:cubicBezTo>
                  <a:cubicBezTo>
                    <a:pt x="129" y="48"/>
                    <a:pt x="129" y="48"/>
                    <a:pt x="129" y="48"/>
                  </a:cubicBezTo>
                  <a:cubicBezTo>
                    <a:pt x="113" y="48"/>
                    <a:pt x="113" y="48"/>
                    <a:pt x="113" y="48"/>
                  </a:cubicBezTo>
                  <a:lnTo>
                    <a:pt x="113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" name="Rectangle 12"/>
            <p:cNvSpPr>
              <a:spLocks noChangeArrowheads="1"/>
            </p:cNvSpPr>
            <p:nvPr/>
          </p:nvSpPr>
          <p:spPr bwMode="auto">
            <a:xfrm>
              <a:off x="3290" y="1251"/>
              <a:ext cx="121" cy="3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" name="Freeform 13"/>
            <p:cNvSpPr>
              <a:spLocks/>
            </p:cNvSpPr>
            <p:nvPr/>
          </p:nvSpPr>
          <p:spPr bwMode="auto">
            <a:xfrm>
              <a:off x="3272" y="1315"/>
              <a:ext cx="153" cy="222"/>
            </a:xfrm>
            <a:custGeom>
              <a:avLst/>
              <a:gdLst>
                <a:gd name="T0" fmla="*/ 0 w 65"/>
                <a:gd name="T1" fmla="*/ 0 h 93"/>
                <a:gd name="T2" fmla="*/ 44 w 65"/>
                <a:gd name="T3" fmla="*/ 0 h 93"/>
                <a:gd name="T4" fmla="*/ 44 w 65"/>
                <a:gd name="T5" fmla="*/ 63 h 93"/>
                <a:gd name="T6" fmla="*/ 65 w 65"/>
                <a:gd name="T7" fmla="*/ 45 h 93"/>
                <a:gd name="T8" fmla="*/ 65 w 65"/>
                <a:gd name="T9" fmla="*/ 69 h 93"/>
                <a:gd name="T10" fmla="*/ 20 w 65"/>
                <a:gd name="T11" fmla="*/ 93 h 93"/>
                <a:gd name="T12" fmla="*/ 7 w 65"/>
                <a:gd name="T13" fmla="*/ 78 h 93"/>
                <a:gd name="T14" fmla="*/ 19 w 65"/>
                <a:gd name="T15" fmla="*/ 74 h 93"/>
                <a:gd name="T16" fmla="*/ 19 w 65"/>
                <a:gd name="T17" fmla="*/ 12 h 93"/>
                <a:gd name="T18" fmla="*/ 0 w 65"/>
                <a:gd name="T19" fmla="*/ 12 h 93"/>
                <a:gd name="T20" fmla="*/ 0 w 65"/>
                <a:gd name="T21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93">
                  <a:moveTo>
                    <a:pt x="0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69"/>
                    <a:pt x="45" y="89"/>
                    <a:pt x="20" y="93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" name="Freeform 14"/>
            <p:cNvSpPr>
              <a:spLocks/>
            </p:cNvSpPr>
            <p:nvPr/>
          </p:nvSpPr>
          <p:spPr bwMode="auto">
            <a:xfrm>
              <a:off x="3421" y="1241"/>
              <a:ext cx="260" cy="119"/>
            </a:xfrm>
            <a:custGeom>
              <a:avLst/>
              <a:gdLst>
                <a:gd name="T0" fmla="*/ 0 w 110"/>
                <a:gd name="T1" fmla="*/ 35 h 50"/>
                <a:gd name="T2" fmla="*/ 10 w 110"/>
                <a:gd name="T3" fmla="*/ 35 h 50"/>
                <a:gd name="T4" fmla="*/ 13 w 110"/>
                <a:gd name="T5" fmla="*/ 32 h 50"/>
                <a:gd name="T6" fmla="*/ 13 w 110"/>
                <a:gd name="T7" fmla="*/ 0 h 50"/>
                <a:gd name="T8" fmla="*/ 88 w 110"/>
                <a:gd name="T9" fmla="*/ 0 h 50"/>
                <a:gd name="T10" fmla="*/ 97 w 110"/>
                <a:gd name="T11" fmla="*/ 9 h 50"/>
                <a:gd name="T12" fmla="*/ 97 w 110"/>
                <a:gd name="T13" fmla="*/ 34 h 50"/>
                <a:gd name="T14" fmla="*/ 110 w 110"/>
                <a:gd name="T15" fmla="*/ 34 h 50"/>
                <a:gd name="T16" fmla="*/ 110 w 110"/>
                <a:gd name="T17" fmla="*/ 49 h 50"/>
                <a:gd name="T18" fmla="*/ 86 w 110"/>
                <a:gd name="T19" fmla="*/ 49 h 50"/>
                <a:gd name="T20" fmla="*/ 71 w 110"/>
                <a:gd name="T21" fmla="*/ 36 h 50"/>
                <a:gd name="T22" fmla="*/ 71 w 110"/>
                <a:gd name="T23" fmla="*/ 14 h 50"/>
                <a:gd name="T24" fmla="*/ 38 w 110"/>
                <a:gd name="T25" fmla="*/ 14 h 50"/>
                <a:gd name="T26" fmla="*/ 38 w 110"/>
                <a:gd name="T27" fmla="*/ 38 h 50"/>
                <a:gd name="T28" fmla="*/ 28 w 110"/>
                <a:gd name="T29" fmla="*/ 48 h 50"/>
                <a:gd name="T30" fmla="*/ 0 w 110"/>
                <a:gd name="T31" fmla="*/ 48 h 50"/>
                <a:gd name="T32" fmla="*/ 0 w 110"/>
                <a:gd name="T33" fmla="*/ 3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" h="50">
                  <a:moveTo>
                    <a:pt x="0" y="35"/>
                  </a:move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3" y="35"/>
                    <a:pt x="13" y="3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97" y="0"/>
                    <a:pt x="97" y="9"/>
                  </a:cubicBezTo>
                  <a:cubicBezTo>
                    <a:pt x="98" y="18"/>
                    <a:pt x="97" y="34"/>
                    <a:pt x="97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92" y="49"/>
                    <a:pt x="86" y="49"/>
                  </a:cubicBezTo>
                  <a:cubicBezTo>
                    <a:pt x="81" y="49"/>
                    <a:pt x="72" y="46"/>
                    <a:pt x="71" y="36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9" y="47"/>
                    <a:pt x="28" y="48"/>
                  </a:cubicBezTo>
                  <a:cubicBezTo>
                    <a:pt x="17" y="50"/>
                    <a:pt x="0" y="48"/>
                    <a:pt x="0" y="48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" name="Freeform 15"/>
            <p:cNvSpPr>
              <a:spLocks/>
            </p:cNvSpPr>
            <p:nvPr/>
          </p:nvSpPr>
          <p:spPr bwMode="auto">
            <a:xfrm>
              <a:off x="3418" y="1370"/>
              <a:ext cx="275" cy="162"/>
            </a:xfrm>
            <a:custGeom>
              <a:avLst/>
              <a:gdLst>
                <a:gd name="T0" fmla="*/ 0 w 116"/>
                <a:gd name="T1" fmla="*/ 0 h 68"/>
                <a:gd name="T2" fmla="*/ 109 w 116"/>
                <a:gd name="T3" fmla="*/ 0 h 68"/>
                <a:gd name="T4" fmla="*/ 109 w 116"/>
                <a:gd name="T5" fmla="*/ 14 h 68"/>
                <a:gd name="T6" fmla="*/ 81 w 116"/>
                <a:gd name="T7" fmla="*/ 42 h 68"/>
                <a:gd name="T8" fmla="*/ 116 w 116"/>
                <a:gd name="T9" fmla="*/ 49 h 68"/>
                <a:gd name="T10" fmla="*/ 116 w 116"/>
                <a:gd name="T11" fmla="*/ 67 h 68"/>
                <a:gd name="T12" fmla="*/ 57 w 116"/>
                <a:gd name="T13" fmla="*/ 54 h 68"/>
                <a:gd name="T14" fmla="*/ 0 w 116"/>
                <a:gd name="T15" fmla="*/ 68 h 68"/>
                <a:gd name="T16" fmla="*/ 0 w 116"/>
                <a:gd name="T17" fmla="*/ 50 h 68"/>
                <a:gd name="T18" fmla="*/ 33 w 116"/>
                <a:gd name="T19" fmla="*/ 43 h 68"/>
                <a:gd name="T20" fmla="*/ 4 w 116"/>
                <a:gd name="T21" fmla="*/ 17 h 68"/>
                <a:gd name="T22" fmla="*/ 32 w 116"/>
                <a:gd name="T23" fmla="*/ 17 h 68"/>
                <a:gd name="T24" fmla="*/ 57 w 116"/>
                <a:gd name="T25" fmla="*/ 32 h 68"/>
                <a:gd name="T26" fmla="*/ 80 w 116"/>
                <a:gd name="T27" fmla="*/ 13 h 68"/>
                <a:gd name="T28" fmla="*/ 0 w 116"/>
                <a:gd name="T29" fmla="*/ 13 h 68"/>
                <a:gd name="T30" fmla="*/ 0 w 116"/>
                <a:gd name="T3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68">
                  <a:moveTo>
                    <a:pt x="0" y="0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1" y="42"/>
                    <a:pt x="75" y="44"/>
                    <a:pt x="116" y="49"/>
                  </a:cubicBezTo>
                  <a:cubicBezTo>
                    <a:pt x="116" y="67"/>
                    <a:pt x="116" y="67"/>
                    <a:pt x="116" y="67"/>
                  </a:cubicBezTo>
                  <a:cubicBezTo>
                    <a:pt x="116" y="67"/>
                    <a:pt x="78" y="67"/>
                    <a:pt x="57" y="54"/>
                  </a:cubicBezTo>
                  <a:cubicBezTo>
                    <a:pt x="57" y="54"/>
                    <a:pt x="45" y="65"/>
                    <a:pt x="0" y="68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32" y="47"/>
                    <a:pt x="33" y="43"/>
                  </a:cubicBezTo>
                  <a:cubicBezTo>
                    <a:pt x="33" y="43"/>
                    <a:pt x="4" y="22"/>
                    <a:pt x="4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" name="Freeform 16"/>
            <p:cNvSpPr>
              <a:spLocks/>
            </p:cNvSpPr>
            <p:nvPr/>
          </p:nvSpPr>
          <p:spPr bwMode="auto">
            <a:xfrm>
              <a:off x="3733" y="1225"/>
              <a:ext cx="192" cy="312"/>
            </a:xfrm>
            <a:custGeom>
              <a:avLst/>
              <a:gdLst>
                <a:gd name="T0" fmla="*/ 36 w 81"/>
                <a:gd name="T1" fmla="*/ 0 h 131"/>
                <a:gd name="T2" fmla="*/ 55 w 81"/>
                <a:gd name="T3" fmla="*/ 8 h 131"/>
                <a:gd name="T4" fmla="*/ 50 w 81"/>
                <a:gd name="T5" fmla="*/ 18 h 131"/>
                <a:gd name="T6" fmla="*/ 81 w 81"/>
                <a:gd name="T7" fmla="*/ 18 h 131"/>
                <a:gd name="T8" fmla="*/ 81 w 81"/>
                <a:gd name="T9" fmla="*/ 31 h 131"/>
                <a:gd name="T10" fmla="*/ 42 w 81"/>
                <a:gd name="T11" fmla="*/ 31 h 131"/>
                <a:gd name="T12" fmla="*/ 35 w 81"/>
                <a:gd name="T13" fmla="*/ 41 h 131"/>
                <a:gd name="T14" fmla="*/ 79 w 81"/>
                <a:gd name="T15" fmla="*/ 41 h 131"/>
                <a:gd name="T16" fmla="*/ 79 w 81"/>
                <a:gd name="T17" fmla="*/ 56 h 131"/>
                <a:gd name="T18" fmla="*/ 53 w 81"/>
                <a:gd name="T19" fmla="*/ 56 h 131"/>
                <a:gd name="T20" fmla="*/ 53 w 81"/>
                <a:gd name="T21" fmla="*/ 67 h 131"/>
                <a:gd name="T22" fmla="*/ 81 w 81"/>
                <a:gd name="T23" fmla="*/ 67 h 131"/>
                <a:gd name="T24" fmla="*/ 81 w 81"/>
                <a:gd name="T25" fmla="*/ 81 h 131"/>
                <a:gd name="T26" fmla="*/ 54 w 81"/>
                <a:gd name="T27" fmla="*/ 81 h 131"/>
                <a:gd name="T28" fmla="*/ 54 w 81"/>
                <a:gd name="T29" fmla="*/ 107 h 131"/>
                <a:gd name="T30" fmla="*/ 80 w 81"/>
                <a:gd name="T31" fmla="*/ 89 h 131"/>
                <a:gd name="T32" fmla="*/ 80 w 81"/>
                <a:gd name="T33" fmla="*/ 110 h 131"/>
                <a:gd name="T34" fmla="*/ 32 w 81"/>
                <a:gd name="T35" fmla="*/ 131 h 131"/>
                <a:gd name="T36" fmla="*/ 18 w 81"/>
                <a:gd name="T37" fmla="*/ 114 h 131"/>
                <a:gd name="T38" fmla="*/ 30 w 81"/>
                <a:gd name="T39" fmla="*/ 112 h 131"/>
                <a:gd name="T40" fmla="*/ 30 w 81"/>
                <a:gd name="T41" fmla="*/ 82 h 131"/>
                <a:gd name="T42" fmla="*/ 14 w 81"/>
                <a:gd name="T43" fmla="*/ 82 h 131"/>
                <a:gd name="T44" fmla="*/ 14 w 81"/>
                <a:gd name="T45" fmla="*/ 67 h 131"/>
                <a:gd name="T46" fmla="*/ 32 w 81"/>
                <a:gd name="T47" fmla="*/ 67 h 131"/>
                <a:gd name="T48" fmla="*/ 32 w 81"/>
                <a:gd name="T49" fmla="*/ 55 h 131"/>
                <a:gd name="T50" fmla="*/ 20 w 81"/>
                <a:gd name="T51" fmla="*/ 55 h 131"/>
                <a:gd name="T52" fmla="*/ 14 w 81"/>
                <a:gd name="T53" fmla="*/ 60 h 131"/>
                <a:gd name="T54" fmla="*/ 1 w 81"/>
                <a:gd name="T55" fmla="*/ 44 h 131"/>
                <a:gd name="T56" fmla="*/ 36 w 81"/>
                <a:gd name="T5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1" h="131">
                  <a:moveTo>
                    <a:pt x="36" y="0"/>
                  </a:moveTo>
                  <a:cubicBezTo>
                    <a:pt x="55" y="8"/>
                    <a:pt x="55" y="8"/>
                    <a:pt x="55" y="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81"/>
                    <a:pt x="81" y="81"/>
                    <a:pt x="81" y="81"/>
                  </a:cubicBezTo>
                  <a:cubicBezTo>
                    <a:pt x="54" y="81"/>
                    <a:pt x="54" y="81"/>
                    <a:pt x="54" y="81"/>
                  </a:cubicBezTo>
                  <a:cubicBezTo>
                    <a:pt x="54" y="107"/>
                    <a:pt x="54" y="107"/>
                    <a:pt x="54" y="107"/>
                  </a:cubicBezTo>
                  <a:cubicBezTo>
                    <a:pt x="54" y="107"/>
                    <a:pt x="69" y="100"/>
                    <a:pt x="80" y="89"/>
                  </a:cubicBezTo>
                  <a:cubicBezTo>
                    <a:pt x="80" y="110"/>
                    <a:pt x="80" y="110"/>
                    <a:pt x="80" y="110"/>
                  </a:cubicBezTo>
                  <a:cubicBezTo>
                    <a:pt x="80" y="110"/>
                    <a:pt x="73" y="124"/>
                    <a:pt x="32" y="131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60"/>
                    <a:pt x="2" y="45"/>
                    <a:pt x="1" y="44"/>
                  </a:cubicBezTo>
                  <a:cubicBezTo>
                    <a:pt x="0" y="43"/>
                    <a:pt x="23" y="35"/>
                    <a:pt x="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" name="Freeform 17"/>
            <p:cNvSpPr>
              <a:spLocks/>
            </p:cNvSpPr>
            <p:nvPr/>
          </p:nvSpPr>
          <p:spPr bwMode="auto">
            <a:xfrm>
              <a:off x="4008" y="1399"/>
              <a:ext cx="149" cy="135"/>
            </a:xfrm>
            <a:custGeom>
              <a:avLst/>
              <a:gdLst>
                <a:gd name="T0" fmla="*/ 14 w 63"/>
                <a:gd name="T1" fmla="*/ 29 h 57"/>
                <a:gd name="T2" fmla="*/ 0 w 63"/>
                <a:gd name="T3" fmla="*/ 1 h 57"/>
                <a:gd name="T4" fmla="*/ 20 w 63"/>
                <a:gd name="T5" fmla="*/ 1 h 57"/>
                <a:gd name="T6" fmla="*/ 29 w 63"/>
                <a:gd name="T7" fmla="*/ 18 h 57"/>
                <a:gd name="T8" fmla="*/ 43 w 63"/>
                <a:gd name="T9" fmla="*/ 0 h 57"/>
                <a:gd name="T10" fmla="*/ 63 w 63"/>
                <a:gd name="T11" fmla="*/ 0 h 57"/>
                <a:gd name="T12" fmla="*/ 44 w 63"/>
                <a:gd name="T13" fmla="*/ 30 h 57"/>
                <a:gd name="T14" fmla="*/ 63 w 63"/>
                <a:gd name="T15" fmla="*/ 37 h 57"/>
                <a:gd name="T16" fmla="*/ 63 w 63"/>
                <a:gd name="T17" fmla="*/ 56 h 57"/>
                <a:gd name="T18" fmla="*/ 15 w 63"/>
                <a:gd name="T19" fmla="*/ 3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57">
                  <a:moveTo>
                    <a:pt x="14" y="29"/>
                  </a:moveTo>
                  <a:cubicBezTo>
                    <a:pt x="14" y="29"/>
                    <a:pt x="5" y="19"/>
                    <a:pt x="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8" y="18"/>
                    <a:pt x="29" y="18"/>
                  </a:cubicBezTo>
                  <a:cubicBezTo>
                    <a:pt x="31" y="17"/>
                    <a:pt x="34" y="18"/>
                    <a:pt x="4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2" y="12"/>
                    <a:pt x="44" y="30"/>
                  </a:cubicBezTo>
                  <a:cubicBezTo>
                    <a:pt x="44" y="30"/>
                    <a:pt x="48" y="35"/>
                    <a:pt x="63" y="37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3" y="56"/>
                    <a:pt x="37" y="57"/>
                    <a:pt x="15" y="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3925" y="1239"/>
              <a:ext cx="220" cy="300"/>
            </a:xfrm>
            <a:custGeom>
              <a:avLst/>
              <a:gdLst>
                <a:gd name="T0" fmla="*/ 92 w 93"/>
                <a:gd name="T1" fmla="*/ 61 h 126"/>
                <a:gd name="T2" fmla="*/ 92 w 93"/>
                <a:gd name="T3" fmla="*/ 9 h 126"/>
                <a:gd name="T4" fmla="*/ 84 w 93"/>
                <a:gd name="T5" fmla="*/ 0 h 126"/>
                <a:gd name="T6" fmla="*/ 6 w 93"/>
                <a:gd name="T7" fmla="*/ 0 h 126"/>
                <a:gd name="T8" fmla="*/ 6 w 93"/>
                <a:gd name="T9" fmla="*/ 104 h 126"/>
                <a:gd name="T10" fmla="*/ 0 w 93"/>
                <a:gd name="T11" fmla="*/ 104 h 126"/>
                <a:gd name="T12" fmla="*/ 1 w 93"/>
                <a:gd name="T13" fmla="*/ 123 h 126"/>
                <a:gd name="T14" fmla="*/ 49 w 93"/>
                <a:gd name="T15" fmla="*/ 115 h 126"/>
                <a:gd name="T16" fmla="*/ 49 w 93"/>
                <a:gd name="T17" fmla="*/ 98 h 126"/>
                <a:gd name="T18" fmla="*/ 48 w 93"/>
                <a:gd name="T19" fmla="*/ 97 h 126"/>
                <a:gd name="T20" fmla="*/ 30 w 93"/>
                <a:gd name="T21" fmla="*/ 103 h 126"/>
                <a:gd name="T22" fmla="*/ 30 w 93"/>
                <a:gd name="T23" fmla="*/ 62 h 126"/>
                <a:gd name="T24" fmla="*/ 92 w 93"/>
                <a:gd name="T25" fmla="*/ 61 h 126"/>
                <a:gd name="T26" fmla="*/ 30 w 93"/>
                <a:gd name="T27" fmla="*/ 14 h 126"/>
                <a:gd name="T28" fmla="*/ 67 w 93"/>
                <a:gd name="T29" fmla="*/ 14 h 126"/>
                <a:gd name="T30" fmla="*/ 67 w 93"/>
                <a:gd name="T31" fmla="*/ 24 h 126"/>
                <a:gd name="T32" fmla="*/ 30 w 93"/>
                <a:gd name="T33" fmla="*/ 24 h 126"/>
                <a:gd name="T34" fmla="*/ 30 w 93"/>
                <a:gd name="T35" fmla="*/ 14 h 126"/>
                <a:gd name="T36" fmla="*/ 30 w 93"/>
                <a:gd name="T37" fmla="*/ 38 h 126"/>
                <a:gd name="T38" fmla="*/ 67 w 93"/>
                <a:gd name="T39" fmla="*/ 38 h 126"/>
                <a:gd name="T40" fmla="*/ 67 w 93"/>
                <a:gd name="T41" fmla="*/ 49 h 126"/>
                <a:gd name="T42" fmla="*/ 30 w 93"/>
                <a:gd name="T43" fmla="*/ 49 h 126"/>
                <a:gd name="T44" fmla="*/ 30 w 93"/>
                <a:gd name="T45" fmla="*/ 3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3" h="126">
                  <a:moveTo>
                    <a:pt x="92" y="61"/>
                  </a:moveTo>
                  <a:cubicBezTo>
                    <a:pt x="92" y="61"/>
                    <a:pt x="93" y="17"/>
                    <a:pt x="92" y="9"/>
                  </a:cubicBezTo>
                  <a:cubicBezTo>
                    <a:pt x="92" y="1"/>
                    <a:pt x="84" y="0"/>
                    <a:pt x="8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04"/>
                    <a:pt x="6" y="104"/>
                    <a:pt x="6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37" y="126"/>
                    <a:pt x="49" y="115"/>
                    <a:pt x="49" y="115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8" y="97"/>
                    <a:pt x="48" y="97"/>
                    <a:pt x="48" y="97"/>
                  </a:cubicBezTo>
                  <a:cubicBezTo>
                    <a:pt x="43" y="101"/>
                    <a:pt x="30" y="103"/>
                    <a:pt x="30" y="103"/>
                  </a:cubicBezTo>
                  <a:cubicBezTo>
                    <a:pt x="30" y="62"/>
                    <a:pt x="30" y="62"/>
                    <a:pt x="30" y="62"/>
                  </a:cubicBezTo>
                  <a:lnTo>
                    <a:pt x="92" y="61"/>
                  </a:lnTo>
                  <a:close/>
                  <a:moveTo>
                    <a:pt x="30" y="14"/>
                  </a:moveTo>
                  <a:cubicBezTo>
                    <a:pt x="67" y="14"/>
                    <a:pt x="67" y="14"/>
                    <a:pt x="67" y="1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30" y="24"/>
                    <a:pt x="30" y="24"/>
                    <a:pt x="30" y="24"/>
                  </a:cubicBezTo>
                  <a:lnTo>
                    <a:pt x="30" y="14"/>
                  </a:lnTo>
                  <a:close/>
                  <a:moveTo>
                    <a:pt x="30" y="38"/>
                  </a:moveTo>
                  <a:cubicBezTo>
                    <a:pt x="67" y="38"/>
                    <a:pt x="67" y="38"/>
                    <a:pt x="67" y="38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30" y="49"/>
                    <a:pt x="30" y="49"/>
                    <a:pt x="30" y="49"/>
                  </a:cubicBezTo>
                  <a:lnTo>
                    <a:pt x="3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6" name="Rectangle 19"/>
            <p:cNvSpPr>
              <a:spLocks noChangeArrowheads="1"/>
            </p:cNvSpPr>
            <p:nvPr/>
          </p:nvSpPr>
          <p:spPr bwMode="auto">
            <a:xfrm>
              <a:off x="4379" y="1246"/>
              <a:ext cx="239" cy="3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7" name="Freeform 20"/>
            <p:cNvSpPr>
              <a:spLocks/>
            </p:cNvSpPr>
            <p:nvPr/>
          </p:nvSpPr>
          <p:spPr bwMode="auto">
            <a:xfrm>
              <a:off x="4365" y="1334"/>
              <a:ext cx="260" cy="198"/>
            </a:xfrm>
            <a:custGeom>
              <a:avLst/>
              <a:gdLst>
                <a:gd name="T0" fmla="*/ 0 w 110"/>
                <a:gd name="T1" fmla="*/ 0 h 83"/>
                <a:gd name="T2" fmla="*/ 0 w 110"/>
                <a:gd name="T3" fmla="*/ 14 h 83"/>
                <a:gd name="T4" fmla="*/ 63 w 110"/>
                <a:gd name="T5" fmla="*/ 14 h 83"/>
                <a:gd name="T6" fmla="*/ 63 w 110"/>
                <a:gd name="T7" fmla="*/ 15 h 83"/>
                <a:gd name="T8" fmla="*/ 63 w 110"/>
                <a:gd name="T9" fmla="*/ 64 h 83"/>
                <a:gd name="T10" fmla="*/ 58 w 110"/>
                <a:gd name="T11" fmla="*/ 69 h 83"/>
                <a:gd name="T12" fmla="*/ 29 w 110"/>
                <a:gd name="T13" fmla="*/ 69 h 83"/>
                <a:gd name="T14" fmla="*/ 29 w 110"/>
                <a:gd name="T15" fmla="*/ 83 h 83"/>
                <a:gd name="T16" fmla="*/ 73 w 110"/>
                <a:gd name="T17" fmla="*/ 83 h 83"/>
                <a:gd name="T18" fmla="*/ 91 w 110"/>
                <a:gd name="T19" fmla="*/ 62 h 83"/>
                <a:gd name="T20" fmla="*/ 91 w 110"/>
                <a:gd name="T21" fmla="*/ 14 h 83"/>
                <a:gd name="T22" fmla="*/ 110 w 110"/>
                <a:gd name="T23" fmla="*/ 14 h 83"/>
                <a:gd name="T24" fmla="*/ 110 w 110"/>
                <a:gd name="T25" fmla="*/ 0 h 83"/>
                <a:gd name="T26" fmla="*/ 0 w 110"/>
                <a:gd name="T2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" h="83">
                  <a:moveTo>
                    <a:pt x="0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63" y="64"/>
                    <a:pt x="63" y="68"/>
                    <a:pt x="58" y="69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73" y="83"/>
                    <a:pt x="91" y="80"/>
                    <a:pt x="91" y="62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110" y="14"/>
                    <a:pt x="110" y="14"/>
                    <a:pt x="110" y="14"/>
                  </a:cubicBezTo>
                  <a:cubicBezTo>
                    <a:pt x="110" y="0"/>
                    <a:pt x="110" y="0"/>
                    <a:pt x="11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8" name="Freeform 21"/>
            <p:cNvSpPr>
              <a:spLocks/>
            </p:cNvSpPr>
            <p:nvPr/>
          </p:nvSpPr>
          <p:spPr bwMode="auto">
            <a:xfrm>
              <a:off x="4209" y="1227"/>
              <a:ext cx="123" cy="136"/>
            </a:xfrm>
            <a:custGeom>
              <a:avLst/>
              <a:gdLst>
                <a:gd name="T0" fmla="*/ 52 w 52"/>
                <a:gd name="T1" fmla="*/ 12 h 57"/>
                <a:gd name="T2" fmla="*/ 38 w 52"/>
                <a:gd name="T3" fmla="*/ 0 h 57"/>
                <a:gd name="T4" fmla="*/ 0 w 52"/>
                <a:gd name="T5" fmla="*/ 40 h 57"/>
                <a:gd name="T6" fmla="*/ 9 w 52"/>
                <a:gd name="T7" fmla="*/ 57 h 57"/>
                <a:gd name="T8" fmla="*/ 52 w 52"/>
                <a:gd name="T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7">
                  <a:moveTo>
                    <a:pt x="52" y="12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0" y="32"/>
                    <a:pt x="0" y="40"/>
                    <a:pt x="0" y="40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35" y="45"/>
                    <a:pt x="52" y="12"/>
                    <a:pt x="52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9" name="Freeform 22"/>
            <p:cNvSpPr>
              <a:spLocks/>
            </p:cNvSpPr>
            <p:nvPr/>
          </p:nvSpPr>
          <p:spPr bwMode="auto">
            <a:xfrm>
              <a:off x="4218" y="1272"/>
              <a:ext cx="161" cy="260"/>
            </a:xfrm>
            <a:custGeom>
              <a:avLst/>
              <a:gdLst>
                <a:gd name="T0" fmla="*/ 68 w 68"/>
                <a:gd name="T1" fmla="*/ 16 h 109"/>
                <a:gd name="T2" fmla="*/ 53 w 68"/>
                <a:gd name="T3" fmla="*/ 0 h 109"/>
                <a:gd name="T4" fmla="*/ 52 w 68"/>
                <a:gd name="T5" fmla="*/ 1 h 109"/>
                <a:gd name="T6" fmla="*/ 0 w 68"/>
                <a:gd name="T7" fmla="*/ 49 h 109"/>
                <a:gd name="T8" fmla="*/ 11 w 68"/>
                <a:gd name="T9" fmla="*/ 67 h 109"/>
                <a:gd name="T10" fmla="*/ 24 w 68"/>
                <a:gd name="T11" fmla="*/ 61 h 109"/>
                <a:gd name="T12" fmla="*/ 24 w 68"/>
                <a:gd name="T13" fmla="*/ 109 h 109"/>
                <a:gd name="T14" fmla="*/ 50 w 68"/>
                <a:gd name="T15" fmla="*/ 109 h 109"/>
                <a:gd name="T16" fmla="*/ 50 w 68"/>
                <a:gd name="T17" fmla="*/ 41 h 109"/>
                <a:gd name="T18" fmla="*/ 68 w 68"/>
                <a:gd name="T19" fmla="*/ 1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109">
                  <a:moveTo>
                    <a:pt x="68" y="16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28" y="43"/>
                    <a:pt x="0" y="49"/>
                    <a:pt x="0" y="49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2" y="68"/>
                    <a:pt x="24" y="61"/>
                    <a:pt x="24" y="61"/>
                  </a:cubicBezTo>
                  <a:cubicBezTo>
                    <a:pt x="24" y="109"/>
                    <a:pt x="24" y="109"/>
                    <a:pt x="24" y="109"/>
                  </a:cubicBezTo>
                  <a:cubicBezTo>
                    <a:pt x="50" y="109"/>
                    <a:pt x="50" y="109"/>
                    <a:pt x="50" y="109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60" y="32"/>
                    <a:pt x="68" y="16"/>
                    <a:pt x="68" y="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0" name="Freeform 23"/>
            <p:cNvSpPr>
              <a:spLocks/>
            </p:cNvSpPr>
            <p:nvPr/>
          </p:nvSpPr>
          <p:spPr bwMode="auto">
            <a:xfrm>
              <a:off x="1916" y="1582"/>
              <a:ext cx="134" cy="157"/>
            </a:xfrm>
            <a:custGeom>
              <a:avLst/>
              <a:gdLst>
                <a:gd name="T0" fmla="*/ 48 w 57"/>
                <a:gd name="T1" fmla="*/ 21 h 66"/>
                <a:gd name="T2" fmla="*/ 30 w 57"/>
                <a:gd name="T3" fmla="*/ 8 h 66"/>
                <a:gd name="T4" fmla="*/ 9 w 57"/>
                <a:gd name="T5" fmla="*/ 33 h 66"/>
                <a:gd name="T6" fmla="*/ 31 w 57"/>
                <a:gd name="T7" fmla="*/ 60 h 66"/>
                <a:gd name="T8" fmla="*/ 49 w 57"/>
                <a:gd name="T9" fmla="*/ 42 h 66"/>
                <a:gd name="T10" fmla="*/ 57 w 57"/>
                <a:gd name="T11" fmla="*/ 42 h 66"/>
                <a:gd name="T12" fmla="*/ 29 w 57"/>
                <a:gd name="T13" fmla="*/ 66 h 66"/>
                <a:gd name="T14" fmla="*/ 7 w 57"/>
                <a:gd name="T15" fmla="*/ 58 h 66"/>
                <a:gd name="T16" fmla="*/ 0 w 57"/>
                <a:gd name="T17" fmla="*/ 34 h 66"/>
                <a:gd name="T18" fmla="*/ 9 w 57"/>
                <a:gd name="T19" fmla="*/ 9 h 66"/>
                <a:gd name="T20" fmla="*/ 30 w 57"/>
                <a:gd name="T21" fmla="*/ 0 h 66"/>
                <a:gd name="T22" fmla="*/ 57 w 57"/>
                <a:gd name="T23" fmla="*/ 21 h 66"/>
                <a:gd name="T24" fmla="*/ 48 w 57"/>
                <a:gd name="T25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6">
                  <a:moveTo>
                    <a:pt x="48" y="21"/>
                  </a:moveTo>
                  <a:cubicBezTo>
                    <a:pt x="46" y="12"/>
                    <a:pt x="40" y="8"/>
                    <a:pt x="30" y="8"/>
                  </a:cubicBezTo>
                  <a:cubicBezTo>
                    <a:pt x="16" y="8"/>
                    <a:pt x="9" y="17"/>
                    <a:pt x="9" y="33"/>
                  </a:cubicBezTo>
                  <a:cubicBezTo>
                    <a:pt x="9" y="51"/>
                    <a:pt x="16" y="60"/>
                    <a:pt x="31" y="60"/>
                  </a:cubicBezTo>
                  <a:cubicBezTo>
                    <a:pt x="40" y="60"/>
                    <a:pt x="47" y="54"/>
                    <a:pt x="49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5" y="58"/>
                    <a:pt x="45" y="66"/>
                    <a:pt x="29" y="66"/>
                  </a:cubicBezTo>
                  <a:cubicBezTo>
                    <a:pt x="20" y="66"/>
                    <a:pt x="12" y="63"/>
                    <a:pt x="7" y="58"/>
                  </a:cubicBezTo>
                  <a:cubicBezTo>
                    <a:pt x="2" y="51"/>
                    <a:pt x="0" y="43"/>
                    <a:pt x="0" y="34"/>
                  </a:cubicBezTo>
                  <a:cubicBezTo>
                    <a:pt x="0" y="23"/>
                    <a:pt x="3" y="15"/>
                    <a:pt x="9" y="9"/>
                  </a:cubicBezTo>
                  <a:cubicBezTo>
                    <a:pt x="14" y="3"/>
                    <a:pt x="21" y="0"/>
                    <a:pt x="30" y="0"/>
                  </a:cubicBezTo>
                  <a:cubicBezTo>
                    <a:pt x="46" y="1"/>
                    <a:pt x="54" y="7"/>
                    <a:pt x="57" y="21"/>
                  </a:cubicBezTo>
                  <a:lnTo>
                    <a:pt x="48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1" name="Freeform 24"/>
            <p:cNvSpPr>
              <a:spLocks/>
            </p:cNvSpPr>
            <p:nvPr/>
          </p:nvSpPr>
          <p:spPr bwMode="auto">
            <a:xfrm>
              <a:off x="2074" y="1587"/>
              <a:ext cx="90" cy="152"/>
            </a:xfrm>
            <a:custGeom>
              <a:avLst/>
              <a:gdLst>
                <a:gd name="T0" fmla="*/ 38 w 38"/>
                <a:gd name="T1" fmla="*/ 64 h 64"/>
                <a:gd name="T2" fmla="*/ 31 w 38"/>
                <a:gd name="T3" fmla="*/ 64 h 64"/>
                <a:gd name="T4" fmla="*/ 31 w 38"/>
                <a:gd name="T5" fmla="*/ 34 h 64"/>
                <a:gd name="T6" fmla="*/ 21 w 38"/>
                <a:gd name="T7" fmla="*/ 23 h 64"/>
                <a:gd name="T8" fmla="*/ 8 w 38"/>
                <a:gd name="T9" fmla="*/ 38 h 64"/>
                <a:gd name="T10" fmla="*/ 8 w 38"/>
                <a:gd name="T11" fmla="*/ 64 h 64"/>
                <a:gd name="T12" fmla="*/ 0 w 38"/>
                <a:gd name="T13" fmla="*/ 64 h 64"/>
                <a:gd name="T14" fmla="*/ 0 w 38"/>
                <a:gd name="T15" fmla="*/ 0 h 64"/>
                <a:gd name="T16" fmla="*/ 8 w 38"/>
                <a:gd name="T17" fmla="*/ 0 h 64"/>
                <a:gd name="T18" fmla="*/ 8 w 38"/>
                <a:gd name="T19" fmla="*/ 23 h 64"/>
                <a:gd name="T20" fmla="*/ 8 w 38"/>
                <a:gd name="T21" fmla="*/ 23 h 64"/>
                <a:gd name="T22" fmla="*/ 22 w 38"/>
                <a:gd name="T23" fmla="*/ 15 h 64"/>
                <a:gd name="T24" fmla="*/ 34 w 38"/>
                <a:gd name="T25" fmla="*/ 20 h 64"/>
                <a:gd name="T26" fmla="*/ 38 w 38"/>
                <a:gd name="T27" fmla="*/ 32 h 64"/>
                <a:gd name="T28" fmla="*/ 38 w 38"/>
                <a:gd name="T2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64">
                  <a:moveTo>
                    <a:pt x="38" y="64"/>
                  </a:moveTo>
                  <a:cubicBezTo>
                    <a:pt x="31" y="64"/>
                    <a:pt x="31" y="64"/>
                    <a:pt x="31" y="6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26"/>
                    <a:pt x="28" y="23"/>
                    <a:pt x="21" y="23"/>
                  </a:cubicBezTo>
                  <a:cubicBezTo>
                    <a:pt x="13" y="23"/>
                    <a:pt x="8" y="28"/>
                    <a:pt x="8" y="38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12" y="18"/>
                    <a:pt x="17" y="15"/>
                    <a:pt x="22" y="15"/>
                  </a:cubicBezTo>
                  <a:cubicBezTo>
                    <a:pt x="27" y="15"/>
                    <a:pt x="31" y="17"/>
                    <a:pt x="34" y="20"/>
                  </a:cubicBezTo>
                  <a:cubicBezTo>
                    <a:pt x="37" y="22"/>
                    <a:pt x="38" y="26"/>
                    <a:pt x="38" y="32"/>
                  </a:cubicBezTo>
                  <a:lnTo>
                    <a:pt x="38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2" name="Freeform 25"/>
            <p:cNvSpPr>
              <a:spLocks noEditPoints="1"/>
            </p:cNvSpPr>
            <p:nvPr/>
          </p:nvSpPr>
          <p:spPr bwMode="auto">
            <a:xfrm>
              <a:off x="2192" y="1587"/>
              <a:ext cx="22" cy="152"/>
            </a:xfrm>
            <a:custGeom>
              <a:avLst/>
              <a:gdLst>
                <a:gd name="T0" fmla="*/ 22 w 22"/>
                <a:gd name="T1" fmla="*/ 152 h 152"/>
                <a:gd name="T2" fmla="*/ 0 w 22"/>
                <a:gd name="T3" fmla="*/ 152 h 152"/>
                <a:gd name="T4" fmla="*/ 0 w 22"/>
                <a:gd name="T5" fmla="*/ 40 h 152"/>
                <a:gd name="T6" fmla="*/ 22 w 22"/>
                <a:gd name="T7" fmla="*/ 40 h 152"/>
                <a:gd name="T8" fmla="*/ 22 w 22"/>
                <a:gd name="T9" fmla="*/ 152 h 152"/>
                <a:gd name="T10" fmla="*/ 0 w 22"/>
                <a:gd name="T11" fmla="*/ 21 h 152"/>
                <a:gd name="T12" fmla="*/ 0 w 22"/>
                <a:gd name="T13" fmla="*/ 0 h 152"/>
                <a:gd name="T14" fmla="*/ 22 w 22"/>
                <a:gd name="T15" fmla="*/ 0 h 152"/>
                <a:gd name="T16" fmla="*/ 22 w 22"/>
                <a:gd name="T17" fmla="*/ 21 h 152"/>
                <a:gd name="T18" fmla="*/ 0 w 22"/>
                <a:gd name="T19" fmla="*/ 2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52">
                  <a:moveTo>
                    <a:pt x="22" y="152"/>
                  </a:moveTo>
                  <a:lnTo>
                    <a:pt x="0" y="152"/>
                  </a:lnTo>
                  <a:lnTo>
                    <a:pt x="0" y="40"/>
                  </a:lnTo>
                  <a:lnTo>
                    <a:pt x="22" y="40"/>
                  </a:lnTo>
                  <a:lnTo>
                    <a:pt x="22" y="152"/>
                  </a:lnTo>
                  <a:close/>
                  <a:moveTo>
                    <a:pt x="0" y="21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3" name="Freeform 26"/>
            <p:cNvSpPr>
              <a:spLocks/>
            </p:cNvSpPr>
            <p:nvPr/>
          </p:nvSpPr>
          <p:spPr bwMode="auto">
            <a:xfrm>
              <a:off x="2240" y="1622"/>
              <a:ext cx="90" cy="117"/>
            </a:xfrm>
            <a:custGeom>
              <a:avLst/>
              <a:gdLst>
                <a:gd name="T0" fmla="*/ 38 w 38"/>
                <a:gd name="T1" fmla="*/ 49 h 49"/>
                <a:gd name="T2" fmla="*/ 31 w 38"/>
                <a:gd name="T3" fmla="*/ 49 h 49"/>
                <a:gd name="T4" fmla="*/ 31 w 38"/>
                <a:gd name="T5" fmla="*/ 20 h 49"/>
                <a:gd name="T6" fmla="*/ 20 w 38"/>
                <a:gd name="T7" fmla="*/ 8 h 49"/>
                <a:gd name="T8" fmla="*/ 12 w 38"/>
                <a:gd name="T9" fmla="*/ 12 h 49"/>
                <a:gd name="T10" fmla="*/ 8 w 38"/>
                <a:gd name="T11" fmla="*/ 23 h 49"/>
                <a:gd name="T12" fmla="*/ 8 w 38"/>
                <a:gd name="T13" fmla="*/ 49 h 49"/>
                <a:gd name="T14" fmla="*/ 0 w 38"/>
                <a:gd name="T15" fmla="*/ 49 h 49"/>
                <a:gd name="T16" fmla="*/ 0 w 38"/>
                <a:gd name="T17" fmla="*/ 2 h 49"/>
                <a:gd name="T18" fmla="*/ 8 w 38"/>
                <a:gd name="T19" fmla="*/ 2 h 49"/>
                <a:gd name="T20" fmla="*/ 8 w 38"/>
                <a:gd name="T21" fmla="*/ 9 h 49"/>
                <a:gd name="T22" fmla="*/ 22 w 38"/>
                <a:gd name="T23" fmla="*/ 0 h 49"/>
                <a:gd name="T24" fmla="*/ 38 w 38"/>
                <a:gd name="T25" fmla="*/ 17 h 49"/>
                <a:gd name="T26" fmla="*/ 38 w 38"/>
                <a:gd name="T2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9">
                  <a:moveTo>
                    <a:pt x="38" y="49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2"/>
                    <a:pt x="28" y="7"/>
                    <a:pt x="20" y="8"/>
                  </a:cubicBezTo>
                  <a:cubicBezTo>
                    <a:pt x="17" y="8"/>
                    <a:pt x="14" y="9"/>
                    <a:pt x="12" y="12"/>
                  </a:cubicBezTo>
                  <a:cubicBezTo>
                    <a:pt x="9" y="14"/>
                    <a:pt x="8" y="18"/>
                    <a:pt x="8" y="23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1" y="3"/>
                    <a:pt x="16" y="0"/>
                    <a:pt x="22" y="0"/>
                  </a:cubicBezTo>
                  <a:cubicBezTo>
                    <a:pt x="33" y="1"/>
                    <a:pt x="38" y="6"/>
                    <a:pt x="38" y="17"/>
                  </a:cubicBezTo>
                  <a:lnTo>
                    <a:pt x="38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4" name="Freeform 27"/>
            <p:cNvSpPr>
              <a:spLocks noEditPoints="1"/>
            </p:cNvSpPr>
            <p:nvPr/>
          </p:nvSpPr>
          <p:spPr bwMode="auto">
            <a:xfrm>
              <a:off x="2353" y="1622"/>
              <a:ext cx="107" cy="117"/>
            </a:xfrm>
            <a:custGeom>
              <a:avLst/>
              <a:gdLst>
                <a:gd name="T0" fmla="*/ 2 w 45"/>
                <a:gd name="T1" fmla="*/ 16 h 49"/>
                <a:gd name="T2" fmla="*/ 22 w 45"/>
                <a:gd name="T3" fmla="*/ 0 h 49"/>
                <a:gd name="T4" fmla="*/ 39 w 45"/>
                <a:gd name="T5" fmla="*/ 14 h 49"/>
                <a:gd name="T6" fmla="*/ 39 w 45"/>
                <a:gd name="T7" fmla="*/ 41 h 49"/>
                <a:gd name="T8" fmla="*/ 42 w 45"/>
                <a:gd name="T9" fmla="*/ 44 h 49"/>
                <a:gd name="T10" fmla="*/ 43 w 45"/>
                <a:gd name="T11" fmla="*/ 44 h 49"/>
                <a:gd name="T12" fmla="*/ 45 w 45"/>
                <a:gd name="T13" fmla="*/ 43 h 49"/>
                <a:gd name="T14" fmla="*/ 45 w 45"/>
                <a:gd name="T15" fmla="*/ 49 h 49"/>
                <a:gd name="T16" fmla="*/ 43 w 45"/>
                <a:gd name="T17" fmla="*/ 49 h 49"/>
                <a:gd name="T18" fmla="*/ 40 w 45"/>
                <a:gd name="T19" fmla="*/ 49 h 49"/>
                <a:gd name="T20" fmla="*/ 32 w 45"/>
                <a:gd name="T21" fmla="*/ 43 h 49"/>
                <a:gd name="T22" fmla="*/ 15 w 45"/>
                <a:gd name="T23" fmla="*/ 49 h 49"/>
                <a:gd name="T24" fmla="*/ 0 w 45"/>
                <a:gd name="T25" fmla="*/ 37 h 49"/>
                <a:gd name="T26" fmla="*/ 14 w 45"/>
                <a:gd name="T27" fmla="*/ 22 h 49"/>
                <a:gd name="T28" fmla="*/ 27 w 45"/>
                <a:gd name="T29" fmla="*/ 21 h 49"/>
                <a:gd name="T30" fmla="*/ 32 w 45"/>
                <a:gd name="T31" fmla="*/ 15 h 49"/>
                <a:gd name="T32" fmla="*/ 20 w 45"/>
                <a:gd name="T33" fmla="*/ 7 h 49"/>
                <a:gd name="T34" fmla="*/ 10 w 45"/>
                <a:gd name="T35" fmla="*/ 16 h 49"/>
                <a:gd name="T36" fmla="*/ 2 w 45"/>
                <a:gd name="T37" fmla="*/ 16 h 49"/>
                <a:gd name="T38" fmla="*/ 31 w 45"/>
                <a:gd name="T39" fmla="*/ 25 h 49"/>
                <a:gd name="T40" fmla="*/ 18 w 45"/>
                <a:gd name="T41" fmla="*/ 28 h 49"/>
                <a:gd name="T42" fmla="*/ 8 w 45"/>
                <a:gd name="T43" fmla="*/ 36 h 49"/>
                <a:gd name="T44" fmla="*/ 16 w 45"/>
                <a:gd name="T45" fmla="*/ 44 h 49"/>
                <a:gd name="T46" fmla="*/ 31 w 45"/>
                <a:gd name="T47" fmla="*/ 33 h 49"/>
                <a:gd name="T48" fmla="*/ 31 w 45"/>
                <a:gd name="T4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49">
                  <a:moveTo>
                    <a:pt x="2" y="16"/>
                  </a:moveTo>
                  <a:cubicBezTo>
                    <a:pt x="2" y="6"/>
                    <a:pt x="9" y="0"/>
                    <a:pt x="22" y="0"/>
                  </a:cubicBezTo>
                  <a:cubicBezTo>
                    <a:pt x="33" y="1"/>
                    <a:pt x="39" y="5"/>
                    <a:pt x="39" y="14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3"/>
                    <a:pt x="40" y="44"/>
                    <a:pt x="42" y="44"/>
                  </a:cubicBezTo>
                  <a:cubicBezTo>
                    <a:pt x="42" y="44"/>
                    <a:pt x="42" y="44"/>
                    <a:pt x="43" y="44"/>
                  </a:cubicBezTo>
                  <a:cubicBezTo>
                    <a:pt x="44" y="43"/>
                    <a:pt x="44" y="43"/>
                    <a:pt x="45" y="43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4" y="49"/>
                    <a:pt x="44" y="49"/>
                    <a:pt x="43" y="49"/>
                  </a:cubicBezTo>
                  <a:cubicBezTo>
                    <a:pt x="42" y="49"/>
                    <a:pt x="41" y="49"/>
                    <a:pt x="40" y="49"/>
                  </a:cubicBezTo>
                  <a:cubicBezTo>
                    <a:pt x="34" y="49"/>
                    <a:pt x="32" y="47"/>
                    <a:pt x="32" y="43"/>
                  </a:cubicBezTo>
                  <a:cubicBezTo>
                    <a:pt x="27" y="47"/>
                    <a:pt x="21" y="49"/>
                    <a:pt x="15" y="49"/>
                  </a:cubicBezTo>
                  <a:cubicBezTo>
                    <a:pt x="5" y="49"/>
                    <a:pt x="0" y="45"/>
                    <a:pt x="0" y="37"/>
                  </a:cubicBezTo>
                  <a:cubicBezTo>
                    <a:pt x="0" y="28"/>
                    <a:pt x="5" y="23"/>
                    <a:pt x="14" y="22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30" y="20"/>
                    <a:pt x="32" y="18"/>
                    <a:pt x="32" y="15"/>
                  </a:cubicBezTo>
                  <a:cubicBezTo>
                    <a:pt x="32" y="10"/>
                    <a:pt x="28" y="7"/>
                    <a:pt x="20" y="7"/>
                  </a:cubicBezTo>
                  <a:cubicBezTo>
                    <a:pt x="14" y="7"/>
                    <a:pt x="10" y="10"/>
                    <a:pt x="10" y="16"/>
                  </a:cubicBezTo>
                  <a:lnTo>
                    <a:pt x="2" y="16"/>
                  </a:lnTo>
                  <a:close/>
                  <a:moveTo>
                    <a:pt x="31" y="25"/>
                  </a:moveTo>
                  <a:cubicBezTo>
                    <a:pt x="29" y="26"/>
                    <a:pt x="25" y="27"/>
                    <a:pt x="18" y="28"/>
                  </a:cubicBezTo>
                  <a:cubicBezTo>
                    <a:pt x="11" y="29"/>
                    <a:pt x="8" y="31"/>
                    <a:pt x="8" y="36"/>
                  </a:cubicBezTo>
                  <a:cubicBezTo>
                    <a:pt x="8" y="41"/>
                    <a:pt x="11" y="44"/>
                    <a:pt x="16" y="44"/>
                  </a:cubicBezTo>
                  <a:cubicBezTo>
                    <a:pt x="26" y="43"/>
                    <a:pt x="30" y="39"/>
                    <a:pt x="31" y="33"/>
                  </a:cubicBezTo>
                  <a:lnTo>
                    <a:pt x="31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5" name="Freeform 28"/>
            <p:cNvSpPr>
              <a:spLocks/>
            </p:cNvSpPr>
            <p:nvPr/>
          </p:nvSpPr>
          <p:spPr bwMode="auto">
            <a:xfrm>
              <a:off x="2533" y="1582"/>
              <a:ext cx="135" cy="157"/>
            </a:xfrm>
            <a:custGeom>
              <a:avLst/>
              <a:gdLst>
                <a:gd name="T0" fmla="*/ 48 w 57"/>
                <a:gd name="T1" fmla="*/ 21 h 66"/>
                <a:gd name="T2" fmla="*/ 30 w 57"/>
                <a:gd name="T3" fmla="*/ 8 h 66"/>
                <a:gd name="T4" fmla="*/ 9 w 57"/>
                <a:gd name="T5" fmla="*/ 33 h 66"/>
                <a:gd name="T6" fmla="*/ 31 w 57"/>
                <a:gd name="T7" fmla="*/ 60 h 66"/>
                <a:gd name="T8" fmla="*/ 49 w 57"/>
                <a:gd name="T9" fmla="*/ 42 h 66"/>
                <a:gd name="T10" fmla="*/ 57 w 57"/>
                <a:gd name="T11" fmla="*/ 42 h 66"/>
                <a:gd name="T12" fmla="*/ 29 w 57"/>
                <a:gd name="T13" fmla="*/ 66 h 66"/>
                <a:gd name="T14" fmla="*/ 7 w 57"/>
                <a:gd name="T15" fmla="*/ 58 h 66"/>
                <a:gd name="T16" fmla="*/ 0 w 57"/>
                <a:gd name="T17" fmla="*/ 34 h 66"/>
                <a:gd name="T18" fmla="*/ 9 w 57"/>
                <a:gd name="T19" fmla="*/ 9 h 66"/>
                <a:gd name="T20" fmla="*/ 30 w 57"/>
                <a:gd name="T21" fmla="*/ 0 h 66"/>
                <a:gd name="T22" fmla="*/ 57 w 57"/>
                <a:gd name="T23" fmla="*/ 21 h 66"/>
                <a:gd name="T24" fmla="*/ 48 w 57"/>
                <a:gd name="T25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6">
                  <a:moveTo>
                    <a:pt x="48" y="21"/>
                  </a:moveTo>
                  <a:cubicBezTo>
                    <a:pt x="46" y="12"/>
                    <a:pt x="40" y="8"/>
                    <a:pt x="30" y="8"/>
                  </a:cubicBezTo>
                  <a:cubicBezTo>
                    <a:pt x="17" y="8"/>
                    <a:pt x="9" y="17"/>
                    <a:pt x="9" y="33"/>
                  </a:cubicBezTo>
                  <a:cubicBezTo>
                    <a:pt x="9" y="51"/>
                    <a:pt x="16" y="60"/>
                    <a:pt x="31" y="60"/>
                  </a:cubicBezTo>
                  <a:cubicBezTo>
                    <a:pt x="40" y="60"/>
                    <a:pt x="47" y="54"/>
                    <a:pt x="49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5" y="58"/>
                    <a:pt x="45" y="66"/>
                    <a:pt x="29" y="66"/>
                  </a:cubicBezTo>
                  <a:cubicBezTo>
                    <a:pt x="20" y="66"/>
                    <a:pt x="12" y="63"/>
                    <a:pt x="7" y="58"/>
                  </a:cubicBezTo>
                  <a:cubicBezTo>
                    <a:pt x="2" y="51"/>
                    <a:pt x="0" y="43"/>
                    <a:pt x="0" y="34"/>
                  </a:cubicBezTo>
                  <a:cubicBezTo>
                    <a:pt x="0" y="23"/>
                    <a:pt x="3" y="15"/>
                    <a:pt x="9" y="9"/>
                  </a:cubicBezTo>
                  <a:cubicBezTo>
                    <a:pt x="14" y="3"/>
                    <a:pt x="21" y="0"/>
                    <a:pt x="30" y="0"/>
                  </a:cubicBezTo>
                  <a:cubicBezTo>
                    <a:pt x="46" y="1"/>
                    <a:pt x="54" y="7"/>
                    <a:pt x="57" y="21"/>
                  </a:cubicBezTo>
                  <a:lnTo>
                    <a:pt x="48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6" name="Freeform 29"/>
            <p:cNvSpPr>
              <a:spLocks noEditPoints="1"/>
            </p:cNvSpPr>
            <p:nvPr/>
          </p:nvSpPr>
          <p:spPr bwMode="auto">
            <a:xfrm>
              <a:off x="2685" y="1622"/>
              <a:ext cx="104" cy="117"/>
            </a:xfrm>
            <a:custGeom>
              <a:avLst/>
              <a:gdLst>
                <a:gd name="T0" fmla="*/ 6 w 44"/>
                <a:gd name="T1" fmla="*/ 8 h 49"/>
                <a:gd name="T2" fmla="*/ 22 w 44"/>
                <a:gd name="T3" fmla="*/ 0 h 49"/>
                <a:gd name="T4" fmla="*/ 38 w 44"/>
                <a:gd name="T5" fmla="*/ 8 h 49"/>
                <a:gd name="T6" fmla="*/ 44 w 44"/>
                <a:gd name="T7" fmla="*/ 25 h 49"/>
                <a:gd name="T8" fmla="*/ 39 w 44"/>
                <a:gd name="T9" fmla="*/ 43 h 49"/>
                <a:gd name="T10" fmla="*/ 22 w 44"/>
                <a:gd name="T11" fmla="*/ 49 h 49"/>
                <a:gd name="T12" fmla="*/ 8 w 44"/>
                <a:gd name="T13" fmla="*/ 45 h 49"/>
                <a:gd name="T14" fmla="*/ 0 w 44"/>
                <a:gd name="T15" fmla="*/ 25 h 49"/>
                <a:gd name="T16" fmla="*/ 6 w 44"/>
                <a:gd name="T17" fmla="*/ 8 h 49"/>
                <a:gd name="T18" fmla="*/ 22 w 44"/>
                <a:gd name="T19" fmla="*/ 43 h 49"/>
                <a:gd name="T20" fmla="*/ 36 w 44"/>
                <a:gd name="T21" fmla="*/ 25 h 49"/>
                <a:gd name="T22" fmla="*/ 22 w 44"/>
                <a:gd name="T23" fmla="*/ 8 h 49"/>
                <a:gd name="T24" fmla="*/ 8 w 44"/>
                <a:gd name="T25" fmla="*/ 25 h 49"/>
                <a:gd name="T26" fmla="*/ 22 w 44"/>
                <a:gd name="T27" fmla="*/ 4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49">
                  <a:moveTo>
                    <a:pt x="6" y="8"/>
                  </a:moveTo>
                  <a:cubicBezTo>
                    <a:pt x="11" y="3"/>
                    <a:pt x="16" y="0"/>
                    <a:pt x="22" y="0"/>
                  </a:cubicBezTo>
                  <a:cubicBezTo>
                    <a:pt x="29" y="0"/>
                    <a:pt x="34" y="3"/>
                    <a:pt x="38" y="8"/>
                  </a:cubicBezTo>
                  <a:cubicBezTo>
                    <a:pt x="42" y="12"/>
                    <a:pt x="44" y="18"/>
                    <a:pt x="44" y="25"/>
                  </a:cubicBezTo>
                  <a:cubicBezTo>
                    <a:pt x="44" y="33"/>
                    <a:pt x="42" y="38"/>
                    <a:pt x="39" y="43"/>
                  </a:cubicBezTo>
                  <a:cubicBezTo>
                    <a:pt x="35" y="47"/>
                    <a:pt x="29" y="49"/>
                    <a:pt x="22" y="49"/>
                  </a:cubicBezTo>
                  <a:cubicBezTo>
                    <a:pt x="16" y="49"/>
                    <a:pt x="11" y="48"/>
                    <a:pt x="8" y="45"/>
                  </a:cubicBezTo>
                  <a:cubicBezTo>
                    <a:pt x="3" y="40"/>
                    <a:pt x="1" y="34"/>
                    <a:pt x="0" y="25"/>
                  </a:cubicBezTo>
                  <a:cubicBezTo>
                    <a:pt x="1" y="18"/>
                    <a:pt x="3" y="12"/>
                    <a:pt x="6" y="8"/>
                  </a:cubicBezTo>
                  <a:close/>
                  <a:moveTo>
                    <a:pt x="22" y="43"/>
                  </a:moveTo>
                  <a:cubicBezTo>
                    <a:pt x="31" y="43"/>
                    <a:pt x="35" y="37"/>
                    <a:pt x="36" y="25"/>
                  </a:cubicBezTo>
                  <a:cubicBezTo>
                    <a:pt x="35" y="14"/>
                    <a:pt x="31" y="8"/>
                    <a:pt x="22" y="8"/>
                  </a:cubicBezTo>
                  <a:cubicBezTo>
                    <a:pt x="14" y="8"/>
                    <a:pt x="9" y="14"/>
                    <a:pt x="8" y="25"/>
                  </a:cubicBezTo>
                  <a:cubicBezTo>
                    <a:pt x="9" y="37"/>
                    <a:pt x="14" y="43"/>
                    <a:pt x="22" y="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7" name="Freeform 30"/>
            <p:cNvSpPr>
              <a:spLocks/>
            </p:cNvSpPr>
            <p:nvPr/>
          </p:nvSpPr>
          <p:spPr bwMode="auto">
            <a:xfrm>
              <a:off x="2810" y="1622"/>
              <a:ext cx="92" cy="117"/>
            </a:xfrm>
            <a:custGeom>
              <a:avLst/>
              <a:gdLst>
                <a:gd name="T0" fmla="*/ 39 w 39"/>
                <a:gd name="T1" fmla="*/ 49 h 49"/>
                <a:gd name="T2" fmla="*/ 31 w 39"/>
                <a:gd name="T3" fmla="*/ 49 h 49"/>
                <a:gd name="T4" fmla="*/ 31 w 39"/>
                <a:gd name="T5" fmla="*/ 20 h 49"/>
                <a:gd name="T6" fmla="*/ 21 w 39"/>
                <a:gd name="T7" fmla="*/ 8 h 49"/>
                <a:gd name="T8" fmla="*/ 12 w 39"/>
                <a:gd name="T9" fmla="*/ 12 h 49"/>
                <a:gd name="T10" fmla="*/ 8 w 39"/>
                <a:gd name="T11" fmla="*/ 23 h 49"/>
                <a:gd name="T12" fmla="*/ 8 w 39"/>
                <a:gd name="T13" fmla="*/ 49 h 49"/>
                <a:gd name="T14" fmla="*/ 0 w 39"/>
                <a:gd name="T15" fmla="*/ 49 h 49"/>
                <a:gd name="T16" fmla="*/ 0 w 39"/>
                <a:gd name="T17" fmla="*/ 2 h 49"/>
                <a:gd name="T18" fmla="*/ 8 w 39"/>
                <a:gd name="T19" fmla="*/ 2 h 49"/>
                <a:gd name="T20" fmla="*/ 8 w 39"/>
                <a:gd name="T21" fmla="*/ 9 h 49"/>
                <a:gd name="T22" fmla="*/ 22 w 39"/>
                <a:gd name="T23" fmla="*/ 0 h 49"/>
                <a:gd name="T24" fmla="*/ 39 w 39"/>
                <a:gd name="T25" fmla="*/ 17 h 49"/>
                <a:gd name="T26" fmla="*/ 39 w 39"/>
                <a:gd name="T2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49">
                  <a:moveTo>
                    <a:pt x="39" y="49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2"/>
                    <a:pt x="28" y="7"/>
                    <a:pt x="21" y="8"/>
                  </a:cubicBezTo>
                  <a:cubicBezTo>
                    <a:pt x="17" y="8"/>
                    <a:pt x="14" y="9"/>
                    <a:pt x="12" y="12"/>
                  </a:cubicBezTo>
                  <a:cubicBezTo>
                    <a:pt x="10" y="14"/>
                    <a:pt x="8" y="18"/>
                    <a:pt x="8" y="23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2" y="3"/>
                    <a:pt x="17" y="0"/>
                    <a:pt x="22" y="0"/>
                  </a:cubicBezTo>
                  <a:cubicBezTo>
                    <a:pt x="33" y="1"/>
                    <a:pt x="38" y="6"/>
                    <a:pt x="39" y="17"/>
                  </a:cubicBezTo>
                  <a:lnTo>
                    <a:pt x="39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8" name="Freeform 31"/>
            <p:cNvSpPr>
              <a:spLocks/>
            </p:cNvSpPr>
            <p:nvPr/>
          </p:nvSpPr>
          <p:spPr bwMode="auto">
            <a:xfrm>
              <a:off x="2924" y="1622"/>
              <a:ext cx="92" cy="117"/>
            </a:xfrm>
            <a:custGeom>
              <a:avLst/>
              <a:gdLst>
                <a:gd name="T0" fmla="*/ 29 w 39"/>
                <a:gd name="T1" fmla="*/ 16 h 49"/>
                <a:gd name="T2" fmla="*/ 18 w 39"/>
                <a:gd name="T3" fmla="*/ 8 h 49"/>
                <a:gd name="T4" fmla="*/ 9 w 39"/>
                <a:gd name="T5" fmla="*/ 14 h 49"/>
                <a:gd name="T6" fmla="*/ 17 w 39"/>
                <a:gd name="T7" fmla="*/ 21 h 49"/>
                <a:gd name="T8" fmla="*/ 25 w 39"/>
                <a:gd name="T9" fmla="*/ 22 h 49"/>
                <a:gd name="T10" fmla="*/ 39 w 39"/>
                <a:gd name="T11" fmla="*/ 35 h 49"/>
                <a:gd name="T12" fmla="*/ 34 w 39"/>
                <a:gd name="T13" fmla="*/ 46 h 49"/>
                <a:gd name="T14" fmla="*/ 20 w 39"/>
                <a:gd name="T15" fmla="*/ 49 h 49"/>
                <a:gd name="T16" fmla="*/ 0 w 39"/>
                <a:gd name="T17" fmla="*/ 34 h 49"/>
                <a:gd name="T18" fmla="*/ 7 w 39"/>
                <a:gd name="T19" fmla="*/ 34 h 49"/>
                <a:gd name="T20" fmla="*/ 20 w 39"/>
                <a:gd name="T21" fmla="*/ 44 h 49"/>
                <a:gd name="T22" fmla="*/ 31 w 39"/>
                <a:gd name="T23" fmla="*/ 36 h 49"/>
                <a:gd name="T24" fmla="*/ 22 w 39"/>
                <a:gd name="T25" fmla="*/ 29 h 49"/>
                <a:gd name="T26" fmla="*/ 12 w 39"/>
                <a:gd name="T27" fmla="*/ 27 h 49"/>
                <a:gd name="T28" fmla="*/ 1 w 39"/>
                <a:gd name="T29" fmla="*/ 16 h 49"/>
                <a:gd name="T30" fmla="*/ 7 w 39"/>
                <a:gd name="T31" fmla="*/ 4 h 49"/>
                <a:gd name="T32" fmla="*/ 19 w 39"/>
                <a:gd name="T33" fmla="*/ 0 h 49"/>
                <a:gd name="T34" fmla="*/ 37 w 39"/>
                <a:gd name="T35" fmla="*/ 16 h 49"/>
                <a:gd name="T36" fmla="*/ 29 w 39"/>
                <a:gd name="T37" fmla="*/ 1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49">
                  <a:moveTo>
                    <a:pt x="29" y="16"/>
                  </a:moveTo>
                  <a:cubicBezTo>
                    <a:pt x="29" y="10"/>
                    <a:pt x="26" y="8"/>
                    <a:pt x="18" y="8"/>
                  </a:cubicBezTo>
                  <a:cubicBezTo>
                    <a:pt x="12" y="8"/>
                    <a:pt x="9" y="10"/>
                    <a:pt x="9" y="14"/>
                  </a:cubicBezTo>
                  <a:cubicBezTo>
                    <a:pt x="8" y="17"/>
                    <a:pt x="11" y="19"/>
                    <a:pt x="17" y="21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34" y="24"/>
                    <a:pt x="39" y="28"/>
                    <a:pt x="39" y="35"/>
                  </a:cubicBezTo>
                  <a:cubicBezTo>
                    <a:pt x="39" y="40"/>
                    <a:pt x="37" y="43"/>
                    <a:pt x="34" y="46"/>
                  </a:cubicBezTo>
                  <a:cubicBezTo>
                    <a:pt x="30" y="48"/>
                    <a:pt x="26" y="49"/>
                    <a:pt x="20" y="49"/>
                  </a:cubicBezTo>
                  <a:cubicBezTo>
                    <a:pt x="7" y="49"/>
                    <a:pt x="0" y="44"/>
                    <a:pt x="0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40"/>
                    <a:pt x="12" y="44"/>
                    <a:pt x="20" y="44"/>
                  </a:cubicBezTo>
                  <a:cubicBezTo>
                    <a:pt x="27" y="43"/>
                    <a:pt x="30" y="41"/>
                    <a:pt x="31" y="36"/>
                  </a:cubicBezTo>
                  <a:cubicBezTo>
                    <a:pt x="31" y="33"/>
                    <a:pt x="28" y="31"/>
                    <a:pt x="22" y="29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5" y="25"/>
                    <a:pt x="1" y="21"/>
                    <a:pt x="1" y="16"/>
                  </a:cubicBezTo>
                  <a:cubicBezTo>
                    <a:pt x="1" y="11"/>
                    <a:pt x="3" y="7"/>
                    <a:pt x="7" y="4"/>
                  </a:cubicBezTo>
                  <a:cubicBezTo>
                    <a:pt x="10" y="2"/>
                    <a:pt x="14" y="0"/>
                    <a:pt x="19" y="0"/>
                  </a:cubicBezTo>
                  <a:cubicBezTo>
                    <a:pt x="30" y="1"/>
                    <a:pt x="36" y="6"/>
                    <a:pt x="37" y="16"/>
                  </a:cubicBezTo>
                  <a:lnTo>
                    <a:pt x="29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9" name="Freeform 32"/>
            <p:cNvSpPr>
              <a:spLocks/>
            </p:cNvSpPr>
            <p:nvPr/>
          </p:nvSpPr>
          <p:spPr bwMode="auto">
            <a:xfrm>
              <a:off x="3025" y="1596"/>
              <a:ext cx="53" cy="143"/>
            </a:xfrm>
            <a:custGeom>
              <a:avLst/>
              <a:gdLst>
                <a:gd name="T0" fmla="*/ 14 w 22"/>
                <a:gd name="T1" fmla="*/ 20 h 60"/>
                <a:gd name="T2" fmla="*/ 14 w 22"/>
                <a:gd name="T3" fmla="*/ 50 h 60"/>
                <a:gd name="T4" fmla="*/ 19 w 22"/>
                <a:gd name="T5" fmla="*/ 54 h 60"/>
                <a:gd name="T6" fmla="*/ 22 w 22"/>
                <a:gd name="T7" fmla="*/ 54 h 60"/>
                <a:gd name="T8" fmla="*/ 22 w 22"/>
                <a:gd name="T9" fmla="*/ 60 h 60"/>
                <a:gd name="T10" fmla="*/ 17 w 22"/>
                <a:gd name="T11" fmla="*/ 60 h 60"/>
                <a:gd name="T12" fmla="*/ 16 w 22"/>
                <a:gd name="T13" fmla="*/ 60 h 60"/>
                <a:gd name="T14" fmla="*/ 8 w 22"/>
                <a:gd name="T15" fmla="*/ 58 h 60"/>
                <a:gd name="T16" fmla="*/ 6 w 22"/>
                <a:gd name="T17" fmla="*/ 51 h 60"/>
                <a:gd name="T18" fmla="*/ 6 w 22"/>
                <a:gd name="T19" fmla="*/ 20 h 60"/>
                <a:gd name="T20" fmla="*/ 0 w 22"/>
                <a:gd name="T21" fmla="*/ 20 h 60"/>
                <a:gd name="T22" fmla="*/ 0 w 22"/>
                <a:gd name="T23" fmla="*/ 13 h 60"/>
                <a:gd name="T24" fmla="*/ 6 w 22"/>
                <a:gd name="T25" fmla="*/ 13 h 60"/>
                <a:gd name="T26" fmla="*/ 6 w 22"/>
                <a:gd name="T27" fmla="*/ 0 h 60"/>
                <a:gd name="T28" fmla="*/ 14 w 22"/>
                <a:gd name="T29" fmla="*/ 0 h 60"/>
                <a:gd name="T30" fmla="*/ 14 w 22"/>
                <a:gd name="T31" fmla="*/ 13 h 60"/>
                <a:gd name="T32" fmla="*/ 22 w 22"/>
                <a:gd name="T33" fmla="*/ 13 h 60"/>
                <a:gd name="T34" fmla="*/ 22 w 22"/>
                <a:gd name="T35" fmla="*/ 20 h 60"/>
                <a:gd name="T36" fmla="*/ 14 w 22"/>
                <a:gd name="T37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60">
                  <a:moveTo>
                    <a:pt x="14" y="20"/>
                  </a:moveTo>
                  <a:cubicBezTo>
                    <a:pt x="14" y="50"/>
                    <a:pt x="14" y="50"/>
                    <a:pt x="14" y="50"/>
                  </a:cubicBezTo>
                  <a:cubicBezTo>
                    <a:pt x="14" y="53"/>
                    <a:pt x="16" y="54"/>
                    <a:pt x="19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1" y="60"/>
                    <a:pt x="19" y="60"/>
                    <a:pt x="17" y="60"/>
                  </a:cubicBezTo>
                  <a:cubicBezTo>
                    <a:pt x="17" y="60"/>
                    <a:pt x="16" y="60"/>
                    <a:pt x="16" y="60"/>
                  </a:cubicBezTo>
                  <a:cubicBezTo>
                    <a:pt x="12" y="60"/>
                    <a:pt x="9" y="59"/>
                    <a:pt x="8" y="58"/>
                  </a:cubicBezTo>
                  <a:cubicBezTo>
                    <a:pt x="7" y="56"/>
                    <a:pt x="6" y="54"/>
                    <a:pt x="6" y="5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20"/>
                    <a:pt x="22" y="20"/>
                    <a:pt x="22" y="20"/>
                  </a:cubicBezTo>
                  <a:lnTo>
                    <a:pt x="1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0" name="Freeform 33"/>
            <p:cNvSpPr>
              <a:spLocks/>
            </p:cNvSpPr>
            <p:nvPr/>
          </p:nvSpPr>
          <p:spPr bwMode="auto">
            <a:xfrm>
              <a:off x="3099" y="1622"/>
              <a:ext cx="54" cy="117"/>
            </a:xfrm>
            <a:custGeom>
              <a:avLst/>
              <a:gdLst>
                <a:gd name="T0" fmla="*/ 8 w 23"/>
                <a:gd name="T1" fmla="*/ 49 h 49"/>
                <a:gd name="T2" fmla="*/ 0 w 23"/>
                <a:gd name="T3" fmla="*/ 49 h 49"/>
                <a:gd name="T4" fmla="*/ 0 w 23"/>
                <a:gd name="T5" fmla="*/ 2 h 49"/>
                <a:gd name="T6" fmla="*/ 7 w 23"/>
                <a:gd name="T7" fmla="*/ 2 h 49"/>
                <a:gd name="T8" fmla="*/ 7 w 23"/>
                <a:gd name="T9" fmla="*/ 10 h 49"/>
                <a:gd name="T10" fmla="*/ 21 w 23"/>
                <a:gd name="T11" fmla="*/ 0 h 49"/>
                <a:gd name="T12" fmla="*/ 22 w 23"/>
                <a:gd name="T13" fmla="*/ 1 h 49"/>
                <a:gd name="T14" fmla="*/ 23 w 23"/>
                <a:gd name="T15" fmla="*/ 1 h 49"/>
                <a:gd name="T16" fmla="*/ 23 w 23"/>
                <a:gd name="T17" fmla="*/ 9 h 49"/>
                <a:gd name="T18" fmla="*/ 20 w 23"/>
                <a:gd name="T19" fmla="*/ 9 h 49"/>
                <a:gd name="T20" fmla="*/ 12 w 23"/>
                <a:gd name="T21" fmla="*/ 12 h 49"/>
                <a:gd name="T22" fmla="*/ 8 w 23"/>
                <a:gd name="T23" fmla="*/ 22 h 49"/>
                <a:gd name="T24" fmla="*/ 8 w 23"/>
                <a:gd name="T2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49">
                  <a:moveTo>
                    <a:pt x="8" y="49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4"/>
                    <a:pt x="15" y="0"/>
                    <a:pt x="21" y="0"/>
                  </a:cubicBezTo>
                  <a:cubicBezTo>
                    <a:pt x="21" y="0"/>
                    <a:pt x="22" y="1"/>
                    <a:pt x="22" y="1"/>
                  </a:cubicBezTo>
                  <a:cubicBezTo>
                    <a:pt x="22" y="1"/>
                    <a:pt x="23" y="1"/>
                    <a:pt x="23" y="1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6" y="9"/>
                    <a:pt x="13" y="10"/>
                    <a:pt x="12" y="12"/>
                  </a:cubicBezTo>
                  <a:cubicBezTo>
                    <a:pt x="9" y="15"/>
                    <a:pt x="8" y="18"/>
                    <a:pt x="8" y="22"/>
                  </a:cubicBezTo>
                  <a:lnTo>
                    <a:pt x="8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1" name="Freeform 34"/>
            <p:cNvSpPr>
              <a:spLocks/>
            </p:cNvSpPr>
            <p:nvPr/>
          </p:nvSpPr>
          <p:spPr bwMode="auto">
            <a:xfrm>
              <a:off x="3167" y="1627"/>
              <a:ext cx="90" cy="112"/>
            </a:xfrm>
            <a:custGeom>
              <a:avLst/>
              <a:gdLst>
                <a:gd name="T0" fmla="*/ 30 w 38"/>
                <a:gd name="T1" fmla="*/ 47 h 47"/>
                <a:gd name="T2" fmla="*/ 30 w 38"/>
                <a:gd name="T3" fmla="*/ 40 h 47"/>
                <a:gd name="T4" fmla="*/ 30 w 38"/>
                <a:gd name="T5" fmla="*/ 40 h 47"/>
                <a:gd name="T6" fmla="*/ 15 w 38"/>
                <a:gd name="T7" fmla="*/ 47 h 47"/>
                <a:gd name="T8" fmla="*/ 5 w 38"/>
                <a:gd name="T9" fmla="*/ 46 h 47"/>
                <a:gd name="T10" fmla="*/ 0 w 38"/>
                <a:gd name="T11" fmla="*/ 34 h 47"/>
                <a:gd name="T12" fmla="*/ 0 w 38"/>
                <a:gd name="T13" fmla="*/ 0 h 47"/>
                <a:gd name="T14" fmla="*/ 8 w 38"/>
                <a:gd name="T15" fmla="*/ 0 h 47"/>
                <a:gd name="T16" fmla="*/ 8 w 38"/>
                <a:gd name="T17" fmla="*/ 31 h 47"/>
                <a:gd name="T18" fmla="*/ 17 w 38"/>
                <a:gd name="T19" fmla="*/ 42 h 47"/>
                <a:gd name="T20" fmla="*/ 30 w 38"/>
                <a:gd name="T21" fmla="*/ 26 h 47"/>
                <a:gd name="T22" fmla="*/ 30 w 38"/>
                <a:gd name="T23" fmla="*/ 0 h 47"/>
                <a:gd name="T24" fmla="*/ 38 w 38"/>
                <a:gd name="T25" fmla="*/ 0 h 47"/>
                <a:gd name="T26" fmla="*/ 38 w 38"/>
                <a:gd name="T27" fmla="*/ 47 h 47"/>
                <a:gd name="T28" fmla="*/ 30 w 38"/>
                <a:gd name="T2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47">
                  <a:moveTo>
                    <a:pt x="30" y="47"/>
                  </a:moveTo>
                  <a:cubicBezTo>
                    <a:pt x="30" y="40"/>
                    <a:pt x="30" y="40"/>
                    <a:pt x="30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27" y="45"/>
                    <a:pt x="22" y="47"/>
                    <a:pt x="15" y="47"/>
                  </a:cubicBezTo>
                  <a:cubicBezTo>
                    <a:pt x="11" y="47"/>
                    <a:pt x="8" y="47"/>
                    <a:pt x="5" y="46"/>
                  </a:cubicBezTo>
                  <a:cubicBezTo>
                    <a:pt x="2" y="43"/>
                    <a:pt x="0" y="39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8"/>
                    <a:pt x="11" y="42"/>
                    <a:pt x="17" y="42"/>
                  </a:cubicBezTo>
                  <a:cubicBezTo>
                    <a:pt x="25" y="41"/>
                    <a:pt x="29" y="36"/>
                    <a:pt x="30" y="26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47"/>
                    <a:pt x="38" y="47"/>
                    <a:pt x="38" y="47"/>
                  </a:cubicBezTo>
                  <a:lnTo>
                    <a:pt x="3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2" name="Freeform 35"/>
            <p:cNvSpPr>
              <a:spLocks/>
            </p:cNvSpPr>
            <p:nvPr/>
          </p:nvSpPr>
          <p:spPr bwMode="auto">
            <a:xfrm>
              <a:off x="3279" y="1622"/>
              <a:ext cx="94" cy="117"/>
            </a:xfrm>
            <a:custGeom>
              <a:avLst/>
              <a:gdLst>
                <a:gd name="T0" fmla="*/ 32 w 40"/>
                <a:gd name="T1" fmla="*/ 18 h 49"/>
                <a:gd name="T2" fmla="*/ 21 w 40"/>
                <a:gd name="T3" fmla="*/ 8 h 49"/>
                <a:gd name="T4" fmla="*/ 8 w 40"/>
                <a:gd name="T5" fmla="*/ 25 h 49"/>
                <a:gd name="T6" fmla="*/ 21 w 40"/>
                <a:gd name="T7" fmla="*/ 44 h 49"/>
                <a:gd name="T8" fmla="*/ 32 w 40"/>
                <a:gd name="T9" fmla="*/ 32 h 49"/>
                <a:gd name="T10" fmla="*/ 40 w 40"/>
                <a:gd name="T11" fmla="*/ 32 h 49"/>
                <a:gd name="T12" fmla="*/ 21 w 40"/>
                <a:gd name="T13" fmla="*/ 49 h 49"/>
                <a:gd name="T14" fmla="*/ 5 w 40"/>
                <a:gd name="T15" fmla="*/ 44 h 49"/>
                <a:gd name="T16" fmla="*/ 0 w 40"/>
                <a:gd name="T17" fmla="*/ 27 h 49"/>
                <a:gd name="T18" fmla="*/ 6 w 40"/>
                <a:gd name="T19" fmla="*/ 7 h 49"/>
                <a:gd name="T20" fmla="*/ 22 w 40"/>
                <a:gd name="T21" fmla="*/ 0 h 49"/>
                <a:gd name="T22" fmla="*/ 40 w 40"/>
                <a:gd name="T23" fmla="*/ 18 h 49"/>
                <a:gd name="T24" fmla="*/ 32 w 40"/>
                <a:gd name="T25" fmla="*/ 1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49">
                  <a:moveTo>
                    <a:pt x="32" y="18"/>
                  </a:moveTo>
                  <a:cubicBezTo>
                    <a:pt x="32" y="11"/>
                    <a:pt x="28" y="8"/>
                    <a:pt x="21" y="8"/>
                  </a:cubicBezTo>
                  <a:cubicBezTo>
                    <a:pt x="13" y="8"/>
                    <a:pt x="8" y="14"/>
                    <a:pt x="8" y="25"/>
                  </a:cubicBezTo>
                  <a:cubicBezTo>
                    <a:pt x="8" y="38"/>
                    <a:pt x="12" y="44"/>
                    <a:pt x="21" y="44"/>
                  </a:cubicBezTo>
                  <a:cubicBezTo>
                    <a:pt x="27" y="43"/>
                    <a:pt x="31" y="39"/>
                    <a:pt x="3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8" y="43"/>
                    <a:pt x="32" y="49"/>
                    <a:pt x="21" y="49"/>
                  </a:cubicBezTo>
                  <a:cubicBezTo>
                    <a:pt x="14" y="49"/>
                    <a:pt x="9" y="47"/>
                    <a:pt x="5" y="44"/>
                  </a:cubicBezTo>
                  <a:cubicBezTo>
                    <a:pt x="2" y="40"/>
                    <a:pt x="0" y="34"/>
                    <a:pt x="0" y="27"/>
                  </a:cubicBezTo>
                  <a:cubicBezTo>
                    <a:pt x="0" y="18"/>
                    <a:pt x="2" y="12"/>
                    <a:pt x="6" y="7"/>
                  </a:cubicBezTo>
                  <a:cubicBezTo>
                    <a:pt x="10" y="3"/>
                    <a:pt x="15" y="0"/>
                    <a:pt x="22" y="0"/>
                  </a:cubicBezTo>
                  <a:cubicBezTo>
                    <a:pt x="33" y="1"/>
                    <a:pt x="39" y="7"/>
                    <a:pt x="40" y="18"/>
                  </a:cubicBezTo>
                  <a:lnTo>
                    <a:pt x="32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3" name="Freeform 36"/>
            <p:cNvSpPr>
              <a:spLocks/>
            </p:cNvSpPr>
            <p:nvPr/>
          </p:nvSpPr>
          <p:spPr bwMode="auto">
            <a:xfrm>
              <a:off x="3380" y="1596"/>
              <a:ext cx="52" cy="143"/>
            </a:xfrm>
            <a:custGeom>
              <a:avLst/>
              <a:gdLst>
                <a:gd name="T0" fmla="*/ 14 w 22"/>
                <a:gd name="T1" fmla="*/ 20 h 60"/>
                <a:gd name="T2" fmla="*/ 14 w 22"/>
                <a:gd name="T3" fmla="*/ 50 h 60"/>
                <a:gd name="T4" fmla="*/ 19 w 22"/>
                <a:gd name="T5" fmla="*/ 54 h 60"/>
                <a:gd name="T6" fmla="*/ 22 w 22"/>
                <a:gd name="T7" fmla="*/ 54 h 60"/>
                <a:gd name="T8" fmla="*/ 22 w 22"/>
                <a:gd name="T9" fmla="*/ 60 h 60"/>
                <a:gd name="T10" fmla="*/ 17 w 22"/>
                <a:gd name="T11" fmla="*/ 60 h 60"/>
                <a:gd name="T12" fmla="*/ 16 w 22"/>
                <a:gd name="T13" fmla="*/ 60 h 60"/>
                <a:gd name="T14" fmla="*/ 8 w 22"/>
                <a:gd name="T15" fmla="*/ 58 h 60"/>
                <a:gd name="T16" fmla="*/ 6 w 22"/>
                <a:gd name="T17" fmla="*/ 51 h 60"/>
                <a:gd name="T18" fmla="*/ 6 w 22"/>
                <a:gd name="T19" fmla="*/ 20 h 60"/>
                <a:gd name="T20" fmla="*/ 0 w 22"/>
                <a:gd name="T21" fmla="*/ 20 h 60"/>
                <a:gd name="T22" fmla="*/ 0 w 22"/>
                <a:gd name="T23" fmla="*/ 13 h 60"/>
                <a:gd name="T24" fmla="*/ 6 w 22"/>
                <a:gd name="T25" fmla="*/ 13 h 60"/>
                <a:gd name="T26" fmla="*/ 6 w 22"/>
                <a:gd name="T27" fmla="*/ 0 h 60"/>
                <a:gd name="T28" fmla="*/ 14 w 22"/>
                <a:gd name="T29" fmla="*/ 0 h 60"/>
                <a:gd name="T30" fmla="*/ 14 w 22"/>
                <a:gd name="T31" fmla="*/ 13 h 60"/>
                <a:gd name="T32" fmla="*/ 22 w 22"/>
                <a:gd name="T33" fmla="*/ 13 h 60"/>
                <a:gd name="T34" fmla="*/ 22 w 22"/>
                <a:gd name="T35" fmla="*/ 20 h 60"/>
                <a:gd name="T36" fmla="*/ 14 w 22"/>
                <a:gd name="T37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60">
                  <a:moveTo>
                    <a:pt x="14" y="20"/>
                  </a:moveTo>
                  <a:cubicBezTo>
                    <a:pt x="14" y="50"/>
                    <a:pt x="14" y="50"/>
                    <a:pt x="14" y="50"/>
                  </a:cubicBezTo>
                  <a:cubicBezTo>
                    <a:pt x="14" y="53"/>
                    <a:pt x="16" y="54"/>
                    <a:pt x="19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1" y="60"/>
                    <a:pt x="19" y="60"/>
                    <a:pt x="17" y="60"/>
                  </a:cubicBezTo>
                  <a:cubicBezTo>
                    <a:pt x="17" y="60"/>
                    <a:pt x="16" y="60"/>
                    <a:pt x="16" y="60"/>
                  </a:cubicBezTo>
                  <a:cubicBezTo>
                    <a:pt x="12" y="60"/>
                    <a:pt x="10" y="59"/>
                    <a:pt x="8" y="58"/>
                  </a:cubicBezTo>
                  <a:cubicBezTo>
                    <a:pt x="7" y="56"/>
                    <a:pt x="6" y="54"/>
                    <a:pt x="6" y="5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20"/>
                    <a:pt x="22" y="20"/>
                    <a:pt x="22" y="20"/>
                  </a:cubicBezTo>
                  <a:lnTo>
                    <a:pt x="1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3451" y="1587"/>
              <a:ext cx="19" cy="152"/>
            </a:xfrm>
            <a:custGeom>
              <a:avLst/>
              <a:gdLst>
                <a:gd name="T0" fmla="*/ 19 w 19"/>
                <a:gd name="T1" fmla="*/ 152 h 152"/>
                <a:gd name="T2" fmla="*/ 0 w 19"/>
                <a:gd name="T3" fmla="*/ 152 h 152"/>
                <a:gd name="T4" fmla="*/ 0 w 19"/>
                <a:gd name="T5" fmla="*/ 40 h 152"/>
                <a:gd name="T6" fmla="*/ 19 w 19"/>
                <a:gd name="T7" fmla="*/ 40 h 152"/>
                <a:gd name="T8" fmla="*/ 19 w 19"/>
                <a:gd name="T9" fmla="*/ 152 h 152"/>
                <a:gd name="T10" fmla="*/ 0 w 19"/>
                <a:gd name="T11" fmla="*/ 21 h 152"/>
                <a:gd name="T12" fmla="*/ 0 w 19"/>
                <a:gd name="T13" fmla="*/ 0 h 152"/>
                <a:gd name="T14" fmla="*/ 19 w 19"/>
                <a:gd name="T15" fmla="*/ 0 h 152"/>
                <a:gd name="T16" fmla="*/ 19 w 19"/>
                <a:gd name="T17" fmla="*/ 21 h 152"/>
                <a:gd name="T18" fmla="*/ 0 w 19"/>
                <a:gd name="T19" fmla="*/ 2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52">
                  <a:moveTo>
                    <a:pt x="19" y="152"/>
                  </a:moveTo>
                  <a:lnTo>
                    <a:pt x="0" y="152"/>
                  </a:lnTo>
                  <a:lnTo>
                    <a:pt x="0" y="40"/>
                  </a:lnTo>
                  <a:lnTo>
                    <a:pt x="19" y="40"/>
                  </a:lnTo>
                  <a:lnTo>
                    <a:pt x="19" y="152"/>
                  </a:lnTo>
                  <a:close/>
                  <a:moveTo>
                    <a:pt x="0" y="21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9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5" name="Freeform 38"/>
            <p:cNvSpPr>
              <a:spLocks noEditPoints="1"/>
            </p:cNvSpPr>
            <p:nvPr/>
          </p:nvSpPr>
          <p:spPr bwMode="auto">
            <a:xfrm>
              <a:off x="3492" y="1622"/>
              <a:ext cx="104" cy="117"/>
            </a:xfrm>
            <a:custGeom>
              <a:avLst/>
              <a:gdLst>
                <a:gd name="T0" fmla="*/ 6 w 44"/>
                <a:gd name="T1" fmla="*/ 8 h 49"/>
                <a:gd name="T2" fmla="*/ 22 w 44"/>
                <a:gd name="T3" fmla="*/ 0 h 49"/>
                <a:gd name="T4" fmla="*/ 38 w 44"/>
                <a:gd name="T5" fmla="*/ 8 h 49"/>
                <a:gd name="T6" fmla="*/ 44 w 44"/>
                <a:gd name="T7" fmla="*/ 25 h 49"/>
                <a:gd name="T8" fmla="*/ 38 w 44"/>
                <a:gd name="T9" fmla="*/ 43 h 49"/>
                <a:gd name="T10" fmla="*/ 22 w 44"/>
                <a:gd name="T11" fmla="*/ 49 h 49"/>
                <a:gd name="T12" fmla="*/ 7 w 44"/>
                <a:gd name="T13" fmla="*/ 45 h 49"/>
                <a:gd name="T14" fmla="*/ 0 w 44"/>
                <a:gd name="T15" fmla="*/ 25 h 49"/>
                <a:gd name="T16" fmla="*/ 6 w 44"/>
                <a:gd name="T17" fmla="*/ 8 h 49"/>
                <a:gd name="T18" fmla="*/ 22 w 44"/>
                <a:gd name="T19" fmla="*/ 43 h 49"/>
                <a:gd name="T20" fmla="*/ 36 w 44"/>
                <a:gd name="T21" fmla="*/ 25 h 49"/>
                <a:gd name="T22" fmla="*/ 22 w 44"/>
                <a:gd name="T23" fmla="*/ 8 h 49"/>
                <a:gd name="T24" fmla="*/ 8 w 44"/>
                <a:gd name="T25" fmla="*/ 25 h 49"/>
                <a:gd name="T26" fmla="*/ 22 w 44"/>
                <a:gd name="T27" fmla="*/ 4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49">
                  <a:moveTo>
                    <a:pt x="6" y="8"/>
                  </a:moveTo>
                  <a:cubicBezTo>
                    <a:pt x="10" y="3"/>
                    <a:pt x="16" y="0"/>
                    <a:pt x="22" y="0"/>
                  </a:cubicBezTo>
                  <a:cubicBezTo>
                    <a:pt x="29" y="0"/>
                    <a:pt x="34" y="3"/>
                    <a:pt x="38" y="8"/>
                  </a:cubicBezTo>
                  <a:cubicBezTo>
                    <a:pt x="42" y="12"/>
                    <a:pt x="44" y="18"/>
                    <a:pt x="44" y="25"/>
                  </a:cubicBezTo>
                  <a:cubicBezTo>
                    <a:pt x="44" y="33"/>
                    <a:pt x="42" y="38"/>
                    <a:pt x="38" y="43"/>
                  </a:cubicBezTo>
                  <a:cubicBezTo>
                    <a:pt x="34" y="47"/>
                    <a:pt x="29" y="49"/>
                    <a:pt x="22" y="49"/>
                  </a:cubicBezTo>
                  <a:cubicBezTo>
                    <a:pt x="16" y="49"/>
                    <a:pt x="11" y="48"/>
                    <a:pt x="7" y="45"/>
                  </a:cubicBezTo>
                  <a:cubicBezTo>
                    <a:pt x="3" y="40"/>
                    <a:pt x="0" y="34"/>
                    <a:pt x="0" y="25"/>
                  </a:cubicBezTo>
                  <a:cubicBezTo>
                    <a:pt x="0" y="18"/>
                    <a:pt x="2" y="12"/>
                    <a:pt x="6" y="8"/>
                  </a:cubicBezTo>
                  <a:close/>
                  <a:moveTo>
                    <a:pt x="22" y="43"/>
                  </a:moveTo>
                  <a:cubicBezTo>
                    <a:pt x="30" y="43"/>
                    <a:pt x="35" y="37"/>
                    <a:pt x="36" y="25"/>
                  </a:cubicBezTo>
                  <a:cubicBezTo>
                    <a:pt x="35" y="14"/>
                    <a:pt x="30" y="8"/>
                    <a:pt x="22" y="8"/>
                  </a:cubicBezTo>
                  <a:cubicBezTo>
                    <a:pt x="13" y="8"/>
                    <a:pt x="9" y="14"/>
                    <a:pt x="8" y="25"/>
                  </a:cubicBezTo>
                  <a:cubicBezTo>
                    <a:pt x="9" y="37"/>
                    <a:pt x="13" y="43"/>
                    <a:pt x="22" y="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6" name="Freeform 39"/>
            <p:cNvSpPr>
              <a:spLocks/>
            </p:cNvSpPr>
            <p:nvPr/>
          </p:nvSpPr>
          <p:spPr bwMode="auto">
            <a:xfrm>
              <a:off x="3617" y="1622"/>
              <a:ext cx="90" cy="117"/>
            </a:xfrm>
            <a:custGeom>
              <a:avLst/>
              <a:gdLst>
                <a:gd name="T0" fmla="*/ 38 w 38"/>
                <a:gd name="T1" fmla="*/ 49 h 49"/>
                <a:gd name="T2" fmla="*/ 31 w 38"/>
                <a:gd name="T3" fmla="*/ 49 h 49"/>
                <a:gd name="T4" fmla="*/ 31 w 38"/>
                <a:gd name="T5" fmla="*/ 20 h 49"/>
                <a:gd name="T6" fmla="*/ 20 w 38"/>
                <a:gd name="T7" fmla="*/ 8 h 49"/>
                <a:gd name="T8" fmla="*/ 12 w 38"/>
                <a:gd name="T9" fmla="*/ 12 h 49"/>
                <a:gd name="T10" fmla="*/ 8 w 38"/>
                <a:gd name="T11" fmla="*/ 23 h 49"/>
                <a:gd name="T12" fmla="*/ 8 w 38"/>
                <a:gd name="T13" fmla="*/ 49 h 49"/>
                <a:gd name="T14" fmla="*/ 0 w 38"/>
                <a:gd name="T15" fmla="*/ 49 h 49"/>
                <a:gd name="T16" fmla="*/ 0 w 38"/>
                <a:gd name="T17" fmla="*/ 2 h 49"/>
                <a:gd name="T18" fmla="*/ 8 w 38"/>
                <a:gd name="T19" fmla="*/ 2 h 49"/>
                <a:gd name="T20" fmla="*/ 8 w 38"/>
                <a:gd name="T21" fmla="*/ 9 h 49"/>
                <a:gd name="T22" fmla="*/ 22 w 38"/>
                <a:gd name="T23" fmla="*/ 0 h 49"/>
                <a:gd name="T24" fmla="*/ 38 w 38"/>
                <a:gd name="T25" fmla="*/ 17 h 49"/>
                <a:gd name="T26" fmla="*/ 38 w 38"/>
                <a:gd name="T2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9">
                  <a:moveTo>
                    <a:pt x="38" y="49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2"/>
                    <a:pt x="28" y="7"/>
                    <a:pt x="20" y="8"/>
                  </a:cubicBezTo>
                  <a:cubicBezTo>
                    <a:pt x="17" y="8"/>
                    <a:pt x="14" y="9"/>
                    <a:pt x="12" y="12"/>
                  </a:cubicBezTo>
                  <a:cubicBezTo>
                    <a:pt x="9" y="14"/>
                    <a:pt x="8" y="18"/>
                    <a:pt x="8" y="23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1" y="3"/>
                    <a:pt x="16" y="0"/>
                    <a:pt x="22" y="0"/>
                  </a:cubicBezTo>
                  <a:cubicBezTo>
                    <a:pt x="33" y="1"/>
                    <a:pt x="38" y="6"/>
                    <a:pt x="38" y="17"/>
                  </a:cubicBezTo>
                  <a:lnTo>
                    <a:pt x="38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3797" y="1587"/>
              <a:ext cx="121" cy="152"/>
            </a:xfrm>
            <a:custGeom>
              <a:avLst/>
              <a:gdLst>
                <a:gd name="T0" fmla="*/ 0 w 51"/>
                <a:gd name="T1" fmla="*/ 0 h 64"/>
                <a:gd name="T2" fmla="*/ 29 w 51"/>
                <a:gd name="T3" fmla="*/ 0 h 64"/>
                <a:gd name="T4" fmla="*/ 47 w 51"/>
                <a:gd name="T5" fmla="*/ 16 h 64"/>
                <a:gd name="T6" fmla="*/ 39 w 51"/>
                <a:gd name="T7" fmla="*/ 29 h 64"/>
                <a:gd name="T8" fmla="*/ 51 w 51"/>
                <a:gd name="T9" fmla="*/ 45 h 64"/>
                <a:gd name="T10" fmla="*/ 46 w 51"/>
                <a:gd name="T11" fmla="*/ 57 h 64"/>
                <a:gd name="T12" fmla="*/ 28 w 51"/>
                <a:gd name="T13" fmla="*/ 64 h 64"/>
                <a:gd name="T14" fmla="*/ 0 w 51"/>
                <a:gd name="T15" fmla="*/ 64 h 64"/>
                <a:gd name="T16" fmla="*/ 0 w 51"/>
                <a:gd name="T17" fmla="*/ 0 h 64"/>
                <a:gd name="T18" fmla="*/ 9 w 51"/>
                <a:gd name="T19" fmla="*/ 27 h 64"/>
                <a:gd name="T20" fmla="*/ 25 w 51"/>
                <a:gd name="T21" fmla="*/ 27 h 64"/>
                <a:gd name="T22" fmla="*/ 38 w 51"/>
                <a:gd name="T23" fmla="*/ 16 h 64"/>
                <a:gd name="T24" fmla="*/ 25 w 51"/>
                <a:gd name="T25" fmla="*/ 7 h 64"/>
                <a:gd name="T26" fmla="*/ 9 w 51"/>
                <a:gd name="T27" fmla="*/ 7 h 64"/>
                <a:gd name="T28" fmla="*/ 9 w 51"/>
                <a:gd name="T29" fmla="*/ 27 h 64"/>
                <a:gd name="T30" fmla="*/ 9 w 51"/>
                <a:gd name="T31" fmla="*/ 57 h 64"/>
                <a:gd name="T32" fmla="*/ 28 w 51"/>
                <a:gd name="T33" fmla="*/ 57 h 64"/>
                <a:gd name="T34" fmla="*/ 42 w 51"/>
                <a:gd name="T35" fmla="*/ 45 h 64"/>
                <a:gd name="T36" fmla="*/ 26 w 51"/>
                <a:gd name="T37" fmla="*/ 34 h 64"/>
                <a:gd name="T38" fmla="*/ 9 w 51"/>
                <a:gd name="T39" fmla="*/ 34 h 64"/>
                <a:gd name="T40" fmla="*/ 9 w 51"/>
                <a:gd name="T41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64">
                  <a:moveTo>
                    <a:pt x="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41" y="0"/>
                    <a:pt x="47" y="6"/>
                    <a:pt x="47" y="16"/>
                  </a:cubicBezTo>
                  <a:cubicBezTo>
                    <a:pt x="47" y="22"/>
                    <a:pt x="44" y="27"/>
                    <a:pt x="39" y="29"/>
                  </a:cubicBezTo>
                  <a:cubicBezTo>
                    <a:pt x="47" y="32"/>
                    <a:pt x="51" y="37"/>
                    <a:pt x="51" y="45"/>
                  </a:cubicBezTo>
                  <a:cubicBezTo>
                    <a:pt x="51" y="50"/>
                    <a:pt x="49" y="54"/>
                    <a:pt x="46" y="57"/>
                  </a:cubicBezTo>
                  <a:cubicBezTo>
                    <a:pt x="42" y="61"/>
                    <a:pt x="36" y="64"/>
                    <a:pt x="28" y="64"/>
                  </a:cubicBezTo>
                  <a:cubicBezTo>
                    <a:pt x="0" y="64"/>
                    <a:pt x="0" y="64"/>
                    <a:pt x="0" y="64"/>
                  </a:cubicBezTo>
                  <a:lnTo>
                    <a:pt x="0" y="0"/>
                  </a:lnTo>
                  <a:close/>
                  <a:moveTo>
                    <a:pt x="9" y="27"/>
                  </a:moveTo>
                  <a:cubicBezTo>
                    <a:pt x="25" y="27"/>
                    <a:pt x="25" y="27"/>
                    <a:pt x="25" y="27"/>
                  </a:cubicBezTo>
                  <a:cubicBezTo>
                    <a:pt x="34" y="27"/>
                    <a:pt x="38" y="23"/>
                    <a:pt x="38" y="16"/>
                  </a:cubicBezTo>
                  <a:cubicBezTo>
                    <a:pt x="38" y="10"/>
                    <a:pt x="34" y="7"/>
                    <a:pt x="25" y="7"/>
                  </a:cubicBezTo>
                  <a:cubicBezTo>
                    <a:pt x="9" y="7"/>
                    <a:pt x="9" y="7"/>
                    <a:pt x="9" y="7"/>
                  </a:cubicBezTo>
                  <a:lnTo>
                    <a:pt x="9" y="27"/>
                  </a:lnTo>
                  <a:close/>
                  <a:moveTo>
                    <a:pt x="9" y="57"/>
                  </a:moveTo>
                  <a:cubicBezTo>
                    <a:pt x="28" y="57"/>
                    <a:pt x="28" y="57"/>
                    <a:pt x="28" y="57"/>
                  </a:cubicBezTo>
                  <a:cubicBezTo>
                    <a:pt x="37" y="56"/>
                    <a:pt x="41" y="52"/>
                    <a:pt x="42" y="45"/>
                  </a:cubicBezTo>
                  <a:cubicBezTo>
                    <a:pt x="42" y="38"/>
                    <a:pt x="37" y="34"/>
                    <a:pt x="26" y="34"/>
                  </a:cubicBezTo>
                  <a:cubicBezTo>
                    <a:pt x="9" y="34"/>
                    <a:pt x="9" y="34"/>
                    <a:pt x="9" y="34"/>
                  </a:cubicBezTo>
                  <a:lnTo>
                    <a:pt x="9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8" name="Freeform 41"/>
            <p:cNvSpPr>
              <a:spLocks noEditPoints="1"/>
            </p:cNvSpPr>
            <p:nvPr/>
          </p:nvSpPr>
          <p:spPr bwMode="auto">
            <a:xfrm>
              <a:off x="3932" y="1622"/>
              <a:ext cx="106" cy="117"/>
            </a:xfrm>
            <a:custGeom>
              <a:avLst/>
              <a:gdLst>
                <a:gd name="T0" fmla="*/ 2 w 45"/>
                <a:gd name="T1" fmla="*/ 16 h 49"/>
                <a:gd name="T2" fmla="*/ 22 w 45"/>
                <a:gd name="T3" fmla="*/ 0 h 49"/>
                <a:gd name="T4" fmla="*/ 39 w 45"/>
                <a:gd name="T5" fmla="*/ 14 h 49"/>
                <a:gd name="T6" fmla="*/ 39 w 45"/>
                <a:gd name="T7" fmla="*/ 41 h 49"/>
                <a:gd name="T8" fmla="*/ 42 w 45"/>
                <a:gd name="T9" fmla="*/ 44 h 49"/>
                <a:gd name="T10" fmla="*/ 43 w 45"/>
                <a:gd name="T11" fmla="*/ 44 h 49"/>
                <a:gd name="T12" fmla="*/ 45 w 45"/>
                <a:gd name="T13" fmla="*/ 43 h 49"/>
                <a:gd name="T14" fmla="*/ 45 w 45"/>
                <a:gd name="T15" fmla="*/ 49 h 49"/>
                <a:gd name="T16" fmla="*/ 43 w 45"/>
                <a:gd name="T17" fmla="*/ 49 h 49"/>
                <a:gd name="T18" fmla="*/ 40 w 45"/>
                <a:gd name="T19" fmla="*/ 49 h 49"/>
                <a:gd name="T20" fmla="*/ 32 w 45"/>
                <a:gd name="T21" fmla="*/ 43 h 49"/>
                <a:gd name="T22" fmla="*/ 15 w 45"/>
                <a:gd name="T23" fmla="*/ 49 h 49"/>
                <a:gd name="T24" fmla="*/ 0 w 45"/>
                <a:gd name="T25" fmla="*/ 37 h 49"/>
                <a:gd name="T26" fmla="*/ 15 w 45"/>
                <a:gd name="T27" fmla="*/ 22 h 49"/>
                <a:gd name="T28" fmla="*/ 28 w 45"/>
                <a:gd name="T29" fmla="*/ 21 h 49"/>
                <a:gd name="T30" fmla="*/ 32 w 45"/>
                <a:gd name="T31" fmla="*/ 15 h 49"/>
                <a:gd name="T32" fmla="*/ 21 w 45"/>
                <a:gd name="T33" fmla="*/ 7 h 49"/>
                <a:gd name="T34" fmla="*/ 10 w 45"/>
                <a:gd name="T35" fmla="*/ 16 h 49"/>
                <a:gd name="T36" fmla="*/ 2 w 45"/>
                <a:gd name="T37" fmla="*/ 16 h 49"/>
                <a:gd name="T38" fmla="*/ 32 w 45"/>
                <a:gd name="T39" fmla="*/ 25 h 49"/>
                <a:gd name="T40" fmla="*/ 18 w 45"/>
                <a:gd name="T41" fmla="*/ 28 h 49"/>
                <a:gd name="T42" fmla="*/ 8 w 45"/>
                <a:gd name="T43" fmla="*/ 36 h 49"/>
                <a:gd name="T44" fmla="*/ 17 w 45"/>
                <a:gd name="T45" fmla="*/ 44 h 49"/>
                <a:gd name="T46" fmla="*/ 32 w 45"/>
                <a:gd name="T47" fmla="*/ 33 h 49"/>
                <a:gd name="T48" fmla="*/ 32 w 45"/>
                <a:gd name="T4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49">
                  <a:moveTo>
                    <a:pt x="2" y="16"/>
                  </a:moveTo>
                  <a:cubicBezTo>
                    <a:pt x="3" y="6"/>
                    <a:pt x="9" y="0"/>
                    <a:pt x="22" y="0"/>
                  </a:cubicBezTo>
                  <a:cubicBezTo>
                    <a:pt x="33" y="1"/>
                    <a:pt x="39" y="5"/>
                    <a:pt x="39" y="14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3"/>
                    <a:pt x="40" y="44"/>
                    <a:pt x="42" y="44"/>
                  </a:cubicBezTo>
                  <a:cubicBezTo>
                    <a:pt x="42" y="44"/>
                    <a:pt x="43" y="44"/>
                    <a:pt x="43" y="44"/>
                  </a:cubicBezTo>
                  <a:cubicBezTo>
                    <a:pt x="44" y="43"/>
                    <a:pt x="44" y="43"/>
                    <a:pt x="45" y="43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4" y="49"/>
                    <a:pt x="44" y="49"/>
                    <a:pt x="43" y="49"/>
                  </a:cubicBezTo>
                  <a:cubicBezTo>
                    <a:pt x="42" y="49"/>
                    <a:pt x="41" y="49"/>
                    <a:pt x="40" y="49"/>
                  </a:cubicBezTo>
                  <a:cubicBezTo>
                    <a:pt x="35" y="49"/>
                    <a:pt x="32" y="47"/>
                    <a:pt x="32" y="43"/>
                  </a:cubicBezTo>
                  <a:cubicBezTo>
                    <a:pt x="27" y="47"/>
                    <a:pt x="22" y="49"/>
                    <a:pt x="15" y="49"/>
                  </a:cubicBezTo>
                  <a:cubicBezTo>
                    <a:pt x="5" y="49"/>
                    <a:pt x="0" y="45"/>
                    <a:pt x="0" y="37"/>
                  </a:cubicBezTo>
                  <a:cubicBezTo>
                    <a:pt x="0" y="28"/>
                    <a:pt x="5" y="23"/>
                    <a:pt x="15" y="22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0" y="20"/>
                    <a:pt x="32" y="18"/>
                    <a:pt x="32" y="15"/>
                  </a:cubicBezTo>
                  <a:cubicBezTo>
                    <a:pt x="32" y="10"/>
                    <a:pt x="28" y="7"/>
                    <a:pt x="21" y="7"/>
                  </a:cubicBezTo>
                  <a:cubicBezTo>
                    <a:pt x="14" y="7"/>
                    <a:pt x="10" y="10"/>
                    <a:pt x="10" y="16"/>
                  </a:cubicBezTo>
                  <a:lnTo>
                    <a:pt x="2" y="16"/>
                  </a:lnTo>
                  <a:close/>
                  <a:moveTo>
                    <a:pt x="32" y="25"/>
                  </a:moveTo>
                  <a:cubicBezTo>
                    <a:pt x="30" y="26"/>
                    <a:pt x="25" y="27"/>
                    <a:pt x="18" y="28"/>
                  </a:cubicBezTo>
                  <a:cubicBezTo>
                    <a:pt x="12" y="29"/>
                    <a:pt x="8" y="31"/>
                    <a:pt x="8" y="36"/>
                  </a:cubicBezTo>
                  <a:cubicBezTo>
                    <a:pt x="8" y="41"/>
                    <a:pt x="11" y="44"/>
                    <a:pt x="17" y="44"/>
                  </a:cubicBezTo>
                  <a:cubicBezTo>
                    <a:pt x="26" y="43"/>
                    <a:pt x="31" y="39"/>
                    <a:pt x="32" y="33"/>
                  </a:cubicBezTo>
                  <a:lnTo>
                    <a:pt x="32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9" name="Freeform 42"/>
            <p:cNvSpPr>
              <a:spLocks/>
            </p:cNvSpPr>
            <p:nvPr/>
          </p:nvSpPr>
          <p:spPr bwMode="auto">
            <a:xfrm>
              <a:off x="4057" y="1622"/>
              <a:ext cx="90" cy="117"/>
            </a:xfrm>
            <a:custGeom>
              <a:avLst/>
              <a:gdLst>
                <a:gd name="T0" fmla="*/ 38 w 38"/>
                <a:gd name="T1" fmla="*/ 49 h 49"/>
                <a:gd name="T2" fmla="*/ 31 w 38"/>
                <a:gd name="T3" fmla="*/ 49 h 49"/>
                <a:gd name="T4" fmla="*/ 31 w 38"/>
                <a:gd name="T5" fmla="*/ 20 h 49"/>
                <a:gd name="T6" fmla="*/ 20 w 38"/>
                <a:gd name="T7" fmla="*/ 8 h 49"/>
                <a:gd name="T8" fmla="*/ 11 w 38"/>
                <a:gd name="T9" fmla="*/ 12 h 49"/>
                <a:gd name="T10" fmla="*/ 8 w 38"/>
                <a:gd name="T11" fmla="*/ 23 h 49"/>
                <a:gd name="T12" fmla="*/ 8 w 38"/>
                <a:gd name="T13" fmla="*/ 49 h 49"/>
                <a:gd name="T14" fmla="*/ 0 w 38"/>
                <a:gd name="T15" fmla="*/ 49 h 49"/>
                <a:gd name="T16" fmla="*/ 0 w 38"/>
                <a:gd name="T17" fmla="*/ 2 h 49"/>
                <a:gd name="T18" fmla="*/ 8 w 38"/>
                <a:gd name="T19" fmla="*/ 2 h 49"/>
                <a:gd name="T20" fmla="*/ 8 w 38"/>
                <a:gd name="T21" fmla="*/ 9 h 49"/>
                <a:gd name="T22" fmla="*/ 22 w 38"/>
                <a:gd name="T23" fmla="*/ 0 h 49"/>
                <a:gd name="T24" fmla="*/ 38 w 38"/>
                <a:gd name="T25" fmla="*/ 17 h 49"/>
                <a:gd name="T26" fmla="*/ 38 w 38"/>
                <a:gd name="T2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9">
                  <a:moveTo>
                    <a:pt x="38" y="49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2"/>
                    <a:pt x="28" y="7"/>
                    <a:pt x="20" y="8"/>
                  </a:cubicBezTo>
                  <a:cubicBezTo>
                    <a:pt x="17" y="8"/>
                    <a:pt x="14" y="9"/>
                    <a:pt x="11" y="12"/>
                  </a:cubicBezTo>
                  <a:cubicBezTo>
                    <a:pt x="9" y="14"/>
                    <a:pt x="8" y="18"/>
                    <a:pt x="8" y="23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1" y="3"/>
                    <a:pt x="16" y="0"/>
                    <a:pt x="22" y="0"/>
                  </a:cubicBezTo>
                  <a:cubicBezTo>
                    <a:pt x="33" y="1"/>
                    <a:pt x="38" y="6"/>
                    <a:pt x="38" y="17"/>
                  </a:cubicBezTo>
                  <a:lnTo>
                    <a:pt x="38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0" name="Freeform 43"/>
            <p:cNvSpPr>
              <a:spLocks/>
            </p:cNvSpPr>
            <p:nvPr/>
          </p:nvSpPr>
          <p:spPr bwMode="auto">
            <a:xfrm>
              <a:off x="4176" y="1587"/>
              <a:ext cx="94" cy="152"/>
            </a:xfrm>
            <a:custGeom>
              <a:avLst/>
              <a:gdLst>
                <a:gd name="T0" fmla="*/ 94 w 94"/>
                <a:gd name="T1" fmla="*/ 152 h 152"/>
                <a:gd name="T2" fmla="*/ 68 w 94"/>
                <a:gd name="T3" fmla="*/ 152 h 152"/>
                <a:gd name="T4" fmla="*/ 35 w 94"/>
                <a:gd name="T5" fmla="*/ 95 h 152"/>
                <a:gd name="T6" fmla="*/ 19 w 94"/>
                <a:gd name="T7" fmla="*/ 109 h 152"/>
                <a:gd name="T8" fmla="*/ 19 w 94"/>
                <a:gd name="T9" fmla="*/ 152 h 152"/>
                <a:gd name="T10" fmla="*/ 0 w 94"/>
                <a:gd name="T11" fmla="*/ 152 h 152"/>
                <a:gd name="T12" fmla="*/ 0 w 94"/>
                <a:gd name="T13" fmla="*/ 0 h 152"/>
                <a:gd name="T14" fmla="*/ 19 w 94"/>
                <a:gd name="T15" fmla="*/ 0 h 152"/>
                <a:gd name="T16" fmla="*/ 19 w 94"/>
                <a:gd name="T17" fmla="*/ 88 h 152"/>
                <a:gd name="T18" fmla="*/ 68 w 94"/>
                <a:gd name="T19" fmla="*/ 40 h 152"/>
                <a:gd name="T20" fmla="*/ 92 w 94"/>
                <a:gd name="T21" fmla="*/ 40 h 152"/>
                <a:gd name="T22" fmla="*/ 49 w 94"/>
                <a:gd name="T23" fmla="*/ 83 h 152"/>
                <a:gd name="T24" fmla="*/ 94 w 94"/>
                <a:gd name="T25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52">
                  <a:moveTo>
                    <a:pt x="94" y="152"/>
                  </a:moveTo>
                  <a:lnTo>
                    <a:pt x="68" y="152"/>
                  </a:lnTo>
                  <a:lnTo>
                    <a:pt x="35" y="95"/>
                  </a:lnTo>
                  <a:lnTo>
                    <a:pt x="19" y="109"/>
                  </a:lnTo>
                  <a:lnTo>
                    <a:pt x="19" y="152"/>
                  </a:lnTo>
                  <a:lnTo>
                    <a:pt x="0" y="15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88"/>
                  </a:lnTo>
                  <a:lnTo>
                    <a:pt x="68" y="40"/>
                  </a:lnTo>
                  <a:lnTo>
                    <a:pt x="92" y="40"/>
                  </a:lnTo>
                  <a:lnTo>
                    <a:pt x="49" y="83"/>
                  </a:lnTo>
                  <a:lnTo>
                    <a:pt x="94" y="1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1" name="Rectangle 44"/>
            <p:cNvSpPr>
              <a:spLocks noChangeArrowheads="1"/>
            </p:cNvSpPr>
            <p:nvPr/>
          </p:nvSpPr>
          <p:spPr bwMode="auto">
            <a:xfrm>
              <a:off x="1908" y="1792"/>
              <a:ext cx="2717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2" name="Freeform 45"/>
            <p:cNvSpPr>
              <a:spLocks noEditPoints="1"/>
            </p:cNvSpPr>
            <p:nvPr/>
          </p:nvSpPr>
          <p:spPr bwMode="auto">
            <a:xfrm>
              <a:off x="1913" y="1851"/>
              <a:ext cx="258" cy="195"/>
            </a:xfrm>
            <a:custGeom>
              <a:avLst/>
              <a:gdLst>
                <a:gd name="T0" fmla="*/ 89 w 109"/>
                <a:gd name="T1" fmla="*/ 11 h 82"/>
                <a:gd name="T2" fmla="*/ 61 w 109"/>
                <a:gd name="T3" fmla="*/ 12 h 82"/>
                <a:gd name="T4" fmla="*/ 89 w 109"/>
                <a:gd name="T5" fmla="*/ 20 h 82"/>
                <a:gd name="T6" fmla="*/ 98 w 109"/>
                <a:gd name="T7" fmla="*/ 13 h 82"/>
                <a:gd name="T8" fmla="*/ 109 w 109"/>
                <a:gd name="T9" fmla="*/ 22 h 82"/>
                <a:gd name="T10" fmla="*/ 61 w 109"/>
                <a:gd name="T11" fmla="*/ 30 h 82"/>
                <a:gd name="T12" fmla="*/ 81 w 109"/>
                <a:gd name="T13" fmla="*/ 26 h 82"/>
                <a:gd name="T14" fmla="*/ 92 w 109"/>
                <a:gd name="T15" fmla="*/ 32 h 82"/>
                <a:gd name="T16" fmla="*/ 87 w 109"/>
                <a:gd name="T17" fmla="*/ 36 h 82"/>
                <a:gd name="T18" fmla="*/ 87 w 109"/>
                <a:gd name="T19" fmla="*/ 57 h 82"/>
                <a:gd name="T20" fmla="*/ 77 w 109"/>
                <a:gd name="T21" fmla="*/ 56 h 82"/>
                <a:gd name="T22" fmla="*/ 61 w 109"/>
                <a:gd name="T23" fmla="*/ 67 h 82"/>
                <a:gd name="T24" fmla="*/ 84 w 109"/>
                <a:gd name="T25" fmla="*/ 61 h 82"/>
                <a:gd name="T26" fmla="*/ 96 w 109"/>
                <a:gd name="T27" fmla="*/ 68 h 82"/>
                <a:gd name="T28" fmla="*/ 61 w 109"/>
                <a:gd name="T29" fmla="*/ 69 h 82"/>
                <a:gd name="T30" fmla="*/ 87 w 109"/>
                <a:gd name="T31" fmla="*/ 78 h 82"/>
                <a:gd name="T32" fmla="*/ 96 w 109"/>
                <a:gd name="T33" fmla="*/ 72 h 82"/>
                <a:gd name="T34" fmla="*/ 105 w 109"/>
                <a:gd name="T35" fmla="*/ 81 h 82"/>
                <a:gd name="T36" fmla="*/ 9 w 109"/>
                <a:gd name="T37" fmla="*/ 82 h 82"/>
                <a:gd name="T38" fmla="*/ 49 w 109"/>
                <a:gd name="T39" fmla="*/ 78 h 82"/>
                <a:gd name="T40" fmla="*/ 26 w 109"/>
                <a:gd name="T41" fmla="*/ 69 h 82"/>
                <a:gd name="T42" fmla="*/ 21 w 109"/>
                <a:gd name="T43" fmla="*/ 67 h 82"/>
                <a:gd name="T44" fmla="*/ 49 w 109"/>
                <a:gd name="T45" fmla="*/ 56 h 82"/>
                <a:gd name="T46" fmla="*/ 34 w 109"/>
                <a:gd name="T47" fmla="*/ 58 h 82"/>
                <a:gd name="T48" fmla="*/ 24 w 109"/>
                <a:gd name="T49" fmla="*/ 49 h 82"/>
                <a:gd name="T50" fmla="*/ 23 w 109"/>
                <a:gd name="T51" fmla="*/ 26 h 82"/>
                <a:gd name="T52" fmla="*/ 49 w 109"/>
                <a:gd name="T53" fmla="*/ 30 h 82"/>
                <a:gd name="T54" fmla="*/ 5 w 109"/>
                <a:gd name="T55" fmla="*/ 22 h 82"/>
                <a:gd name="T56" fmla="*/ 0 w 109"/>
                <a:gd name="T57" fmla="*/ 20 h 82"/>
                <a:gd name="T58" fmla="*/ 49 w 109"/>
                <a:gd name="T59" fmla="*/ 13 h 82"/>
                <a:gd name="T60" fmla="*/ 11 w 109"/>
                <a:gd name="T61" fmla="*/ 11 h 82"/>
                <a:gd name="T62" fmla="*/ 80 w 109"/>
                <a:gd name="T63" fmla="*/ 0 h 82"/>
                <a:gd name="T64" fmla="*/ 49 w 109"/>
                <a:gd name="T65" fmla="*/ 32 h 82"/>
                <a:gd name="T66" fmla="*/ 34 w 109"/>
                <a:gd name="T67" fmla="*/ 42 h 82"/>
                <a:gd name="T68" fmla="*/ 49 w 109"/>
                <a:gd name="T69" fmla="*/ 32 h 82"/>
                <a:gd name="T70" fmla="*/ 34 w 109"/>
                <a:gd name="T71" fmla="*/ 49 h 82"/>
                <a:gd name="T72" fmla="*/ 49 w 109"/>
                <a:gd name="T73" fmla="*/ 54 h 82"/>
                <a:gd name="T74" fmla="*/ 34 w 109"/>
                <a:gd name="T75" fmla="*/ 44 h 82"/>
                <a:gd name="T76" fmla="*/ 77 w 109"/>
                <a:gd name="T77" fmla="*/ 42 h 82"/>
                <a:gd name="T78" fmla="*/ 61 w 109"/>
                <a:gd name="T79" fmla="*/ 32 h 82"/>
                <a:gd name="T80" fmla="*/ 77 w 109"/>
                <a:gd name="T81" fmla="*/ 54 h 82"/>
                <a:gd name="T82" fmla="*/ 61 w 109"/>
                <a:gd name="T83" fmla="*/ 44 h 82"/>
                <a:gd name="T84" fmla="*/ 77 w 109"/>
                <a:gd name="T85" fmla="*/ 5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9" h="82">
                  <a:moveTo>
                    <a:pt x="91" y="10"/>
                  </a:moveTo>
                  <a:cubicBezTo>
                    <a:pt x="89" y="11"/>
                    <a:pt x="89" y="11"/>
                    <a:pt x="89" y="11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75" y="11"/>
                    <a:pt x="68" y="11"/>
                    <a:pt x="61" y="12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4" y="58"/>
                    <a:pt x="81" y="60"/>
                    <a:pt x="77" y="61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61" y="67"/>
                    <a:pt x="61" y="67"/>
                    <a:pt x="61" y="67"/>
                  </a:cubicBezTo>
                  <a:cubicBezTo>
                    <a:pt x="77" y="67"/>
                    <a:pt x="77" y="67"/>
                    <a:pt x="77" y="67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96" y="68"/>
                    <a:pt x="96" y="68"/>
                    <a:pt x="96" y="68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95" y="72"/>
                    <a:pt x="95" y="72"/>
                    <a:pt x="95" y="72"/>
                  </a:cubicBezTo>
                  <a:cubicBezTo>
                    <a:pt x="96" y="72"/>
                    <a:pt x="96" y="72"/>
                    <a:pt x="96" y="72"/>
                  </a:cubicBezTo>
                  <a:cubicBezTo>
                    <a:pt x="105" y="80"/>
                    <a:pt x="105" y="80"/>
                    <a:pt x="105" y="80"/>
                  </a:cubicBezTo>
                  <a:cubicBezTo>
                    <a:pt x="105" y="81"/>
                    <a:pt x="105" y="81"/>
                    <a:pt x="105" y="81"/>
                  </a:cubicBezTo>
                  <a:cubicBezTo>
                    <a:pt x="11" y="81"/>
                    <a:pt x="11" y="81"/>
                    <a:pt x="11" y="81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26" y="69"/>
                    <a:pt x="26" y="69"/>
                    <a:pt x="26" y="69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49" y="67"/>
                    <a:pt x="49" y="67"/>
                    <a:pt x="49" y="67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1" y="59"/>
                    <a:pt x="27" y="60"/>
                    <a:pt x="23" y="60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36" y="14"/>
                    <a:pt x="24" y="13"/>
                    <a:pt x="13" y="12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26" y="11"/>
                    <a:pt x="39" y="10"/>
                    <a:pt x="49" y="8"/>
                  </a:cubicBezTo>
                  <a:cubicBezTo>
                    <a:pt x="59" y="6"/>
                    <a:pt x="69" y="4"/>
                    <a:pt x="80" y="0"/>
                  </a:cubicBezTo>
                  <a:lnTo>
                    <a:pt x="91" y="10"/>
                  </a:lnTo>
                  <a:close/>
                  <a:moveTo>
                    <a:pt x="49" y="32"/>
                  </a:moveTo>
                  <a:cubicBezTo>
                    <a:pt x="34" y="32"/>
                    <a:pt x="34" y="32"/>
                    <a:pt x="34" y="3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49" y="42"/>
                    <a:pt x="49" y="42"/>
                    <a:pt x="49" y="42"/>
                  </a:cubicBezTo>
                  <a:lnTo>
                    <a:pt x="49" y="32"/>
                  </a:lnTo>
                  <a:close/>
                  <a:moveTo>
                    <a:pt x="34" y="44"/>
                  </a:moveTo>
                  <a:cubicBezTo>
                    <a:pt x="34" y="49"/>
                    <a:pt x="34" y="49"/>
                    <a:pt x="34" y="49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44"/>
                    <a:pt x="49" y="44"/>
                    <a:pt x="49" y="44"/>
                  </a:cubicBezTo>
                  <a:lnTo>
                    <a:pt x="34" y="44"/>
                  </a:lnTo>
                  <a:close/>
                  <a:moveTo>
                    <a:pt x="61" y="42"/>
                  </a:moveTo>
                  <a:cubicBezTo>
                    <a:pt x="77" y="42"/>
                    <a:pt x="77" y="42"/>
                    <a:pt x="77" y="4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61" y="32"/>
                    <a:pt x="61" y="32"/>
                    <a:pt x="61" y="32"/>
                  </a:cubicBezTo>
                  <a:lnTo>
                    <a:pt x="61" y="42"/>
                  </a:lnTo>
                  <a:close/>
                  <a:moveTo>
                    <a:pt x="77" y="54"/>
                  </a:moveTo>
                  <a:cubicBezTo>
                    <a:pt x="77" y="44"/>
                    <a:pt x="77" y="44"/>
                    <a:pt x="77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1" y="54"/>
                    <a:pt x="61" y="54"/>
                    <a:pt x="61" y="54"/>
                  </a:cubicBezTo>
                  <a:lnTo>
                    <a:pt x="77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3" name="Freeform 46"/>
            <p:cNvSpPr>
              <a:spLocks noEditPoints="1"/>
            </p:cNvSpPr>
            <p:nvPr/>
          </p:nvSpPr>
          <p:spPr bwMode="auto">
            <a:xfrm>
              <a:off x="2188" y="1844"/>
              <a:ext cx="248" cy="214"/>
            </a:xfrm>
            <a:custGeom>
              <a:avLst/>
              <a:gdLst>
                <a:gd name="T0" fmla="*/ 17 w 105"/>
                <a:gd name="T1" fmla="*/ 13 h 90"/>
                <a:gd name="T2" fmla="*/ 27 w 105"/>
                <a:gd name="T3" fmla="*/ 20 h 90"/>
                <a:gd name="T4" fmla="*/ 82 w 105"/>
                <a:gd name="T5" fmla="*/ 20 h 90"/>
                <a:gd name="T6" fmla="*/ 89 w 105"/>
                <a:gd name="T7" fmla="*/ 13 h 90"/>
                <a:gd name="T8" fmla="*/ 90 w 105"/>
                <a:gd name="T9" fmla="*/ 13 h 90"/>
                <a:gd name="T10" fmla="*/ 101 w 105"/>
                <a:gd name="T11" fmla="*/ 21 h 90"/>
                <a:gd name="T12" fmla="*/ 101 w 105"/>
                <a:gd name="T13" fmla="*/ 22 h 90"/>
                <a:gd name="T14" fmla="*/ 28 w 105"/>
                <a:gd name="T15" fmla="*/ 22 h 90"/>
                <a:gd name="T16" fmla="*/ 28 w 105"/>
                <a:gd name="T17" fmla="*/ 42 h 90"/>
                <a:gd name="T18" fmla="*/ 51 w 105"/>
                <a:gd name="T19" fmla="*/ 42 h 90"/>
                <a:gd name="T20" fmla="*/ 52 w 105"/>
                <a:gd name="T21" fmla="*/ 27 h 90"/>
                <a:gd name="T22" fmla="*/ 51 w 105"/>
                <a:gd name="T23" fmla="*/ 23 h 90"/>
                <a:gd name="T24" fmla="*/ 66 w 105"/>
                <a:gd name="T25" fmla="*/ 28 h 90"/>
                <a:gd name="T26" fmla="*/ 66 w 105"/>
                <a:gd name="T27" fmla="*/ 29 h 90"/>
                <a:gd name="T28" fmla="*/ 62 w 105"/>
                <a:gd name="T29" fmla="*/ 31 h 90"/>
                <a:gd name="T30" fmla="*/ 62 w 105"/>
                <a:gd name="T31" fmla="*/ 42 h 90"/>
                <a:gd name="T32" fmla="*/ 81 w 105"/>
                <a:gd name="T33" fmla="*/ 42 h 90"/>
                <a:gd name="T34" fmla="*/ 88 w 105"/>
                <a:gd name="T35" fmla="*/ 36 h 90"/>
                <a:gd name="T36" fmla="*/ 89 w 105"/>
                <a:gd name="T37" fmla="*/ 36 h 90"/>
                <a:gd name="T38" fmla="*/ 99 w 105"/>
                <a:gd name="T39" fmla="*/ 43 h 90"/>
                <a:gd name="T40" fmla="*/ 99 w 105"/>
                <a:gd name="T41" fmla="*/ 44 h 90"/>
                <a:gd name="T42" fmla="*/ 64 w 105"/>
                <a:gd name="T43" fmla="*/ 44 h 90"/>
                <a:gd name="T44" fmla="*/ 78 w 105"/>
                <a:gd name="T45" fmla="*/ 68 h 90"/>
                <a:gd name="T46" fmla="*/ 105 w 105"/>
                <a:gd name="T47" fmla="*/ 81 h 90"/>
                <a:gd name="T48" fmla="*/ 104 w 105"/>
                <a:gd name="T49" fmla="*/ 82 h 90"/>
                <a:gd name="T50" fmla="*/ 87 w 105"/>
                <a:gd name="T51" fmla="*/ 90 h 90"/>
                <a:gd name="T52" fmla="*/ 70 w 105"/>
                <a:gd name="T53" fmla="*/ 72 h 90"/>
                <a:gd name="T54" fmla="*/ 62 w 105"/>
                <a:gd name="T55" fmla="*/ 51 h 90"/>
                <a:gd name="T56" fmla="*/ 48 w 105"/>
                <a:gd name="T57" fmla="*/ 76 h 90"/>
                <a:gd name="T58" fmla="*/ 18 w 105"/>
                <a:gd name="T59" fmla="*/ 90 h 90"/>
                <a:gd name="T60" fmla="*/ 18 w 105"/>
                <a:gd name="T61" fmla="*/ 88 h 90"/>
                <a:gd name="T62" fmla="*/ 42 w 105"/>
                <a:gd name="T63" fmla="*/ 71 h 90"/>
                <a:gd name="T64" fmla="*/ 51 w 105"/>
                <a:gd name="T65" fmla="*/ 49 h 90"/>
                <a:gd name="T66" fmla="*/ 51 w 105"/>
                <a:gd name="T67" fmla="*/ 44 h 90"/>
                <a:gd name="T68" fmla="*/ 30 w 105"/>
                <a:gd name="T69" fmla="*/ 44 h 90"/>
                <a:gd name="T70" fmla="*/ 29 w 105"/>
                <a:gd name="T71" fmla="*/ 46 h 90"/>
                <a:gd name="T72" fmla="*/ 28 w 105"/>
                <a:gd name="T73" fmla="*/ 45 h 90"/>
                <a:gd name="T74" fmla="*/ 22 w 105"/>
                <a:gd name="T75" fmla="*/ 68 h 90"/>
                <a:gd name="T76" fmla="*/ 0 w 105"/>
                <a:gd name="T77" fmla="*/ 88 h 90"/>
                <a:gd name="T78" fmla="*/ 0 w 105"/>
                <a:gd name="T79" fmla="*/ 86 h 90"/>
                <a:gd name="T80" fmla="*/ 13 w 105"/>
                <a:gd name="T81" fmla="*/ 65 h 90"/>
                <a:gd name="T82" fmla="*/ 17 w 105"/>
                <a:gd name="T83" fmla="*/ 45 h 90"/>
                <a:gd name="T84" fmla="*/ 17 w 105"/>
                <a:gd name="T85" fmla="*/ 13 h 90"/>
                <a:gd name="T86" fmla="*/ 45 w 105"/>
                <a:gd name="T87" fmla="*/ 0 h 90"/>
                <a:gd name="T88" fmla="*/ 58 w 105"/>
                <a:gd name="T89" fmla="*/ 5 h 90"/>
                <a:gd name="T90" fmla="*/ 65 w 105"/>
                <a:gd name="T91" fmla="*/ 12 h 90"/>
                <a:gd name="T92" fmla="*/ 60 w 105"/>
                <a:gd name="T93" fmla="*/ 18 h 90"/>
                <a:gd name="T94" fmla="*/ 53 w 105"/>
                <a:gd name="T95" fmla="*/ 16 h 90"/>
                <a:gd name="T96" fmla="*/ 51 w 105"/>
                <a:gd name="T97" fmla="*/ 10 h 90"/>
                <a:gd name="T98" fmla="*/ 44 w 105"/>
                <a:gd name="T99" fmla="*/ 2 h 90"/>
                <a:gd name="T100" fmla="*/ 45 w 105"/>
                <a:gd name="T10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5" h="90">
                  <a:moveTo>
                    <a:pt x="17" y="13"/>
                  </a:moveTo>
                  <a:cubicBezTo>
                    <a:pt x="27" y="20"/>
                    <a:pt x="27" y="20"/>
                    <a:pt x="27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101" y="21"/>
                    <a:pt x="101" y="21"/>
                    <a:pt x="101" y="21"/>
                  </a:cubicBezTo>
                  <a:cubicBezTo>
                    <a:pt x="101" y="22"/>
                    <a:pt x="101" y="22"/>
                    <a:pt x="101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2" y="31"/>
                    <a:pt x="62" y="31"/>
                    <a:pt x="62" y="31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9" y="36"/>
                    <a:pt x="89" y="36"/>
                    <a:pt x="89" y="36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9" y="44"/>
                    <a:pt x="99" y="44"/>
                    <a:pt x="99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6" y="54"/>
                    <a:pt x="71" y="61"/>
                    <a:pt x="78" y="68"/>
                  </a:cubicBezTo>
                  <a:cubicBezTo>
                    <a:pt x="85" y="74"/>
                    <a:pt x="94" y="78"/>
                    <a:pt x="105" y="81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96" y="83"/>
                    <a:pt x="91" y="85"/>
                    <a:pt x="87" y="90"/>
                  </a:cubicBezTo>
                  <a:cubicBezTo>
                    <a:pt x="79" y="84"/>
                    <a:pt x="74" y="78"/>
                    <a:pt x="70" y="72"/>
                  </a:cubicBezTo>
                  <a:cubicBezTo>
                    <a:pt x="66" y="66"/>
                    <a:pt x="63" y="59"/>
                    <a:pt x="62" y="51"/>
                  </a:cubicBezTo>
                  <a:cubicBezTo>
                    <a:pt x="59" y="60"/>
                    <a:pt x="55" y="69"/>
                    <a:pt x="48" y="76"/>
                  </a:cubicBezTo>
                  <a:cubicBezTo>
                    <a:pt x="42" y="83"/>
                    <a:pt x="32" y="88"/>
                    <a:pt x="18" y="90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30" y="83"/>
                    <a:pt x="38" y="77"/>
                    <a:pt x="42" y="71"/>
                  </a:cubicBezTo>
                  <a:cubicBezTo>
                    <a:pt x="47" y="64"/>
                    <a:pt x="50" y="56"/>
                    <a:pt x="51" y="49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7" y="53"/>
                    <a:pt x="25" y="61"/>
                    <a:pt x="22" y="68"/>
                  </a:cubicBezTo>
                  <a:cubicBezTo>
                    <a:pt x="18" y="76"/>
                    <a:pt x="11" y="82"/>
                    <a:pt x="0" y="88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6" y="78"/>
                    <a:pt x="11" y="71"/>
                    <a:pt x="13" y="65"/>
                  </a:cubicBezTo>
                  <a:cubicBezTo>
                    <a:pt x="15" y="58"/>
                    <a:pt x="16" y="51"/>
                    <a:pt x="17" y="45"/>
                  </a:cubicBezTo>
                  <a:lnTo>
                    <a:pt x="17" y="13"/>
                  </a:lnTo>
                  <a:close/>
                  <a:moveTo>
                    <a:pt x="45" y="0"/>
                  </a:moveTo>
                  <a:cubicBezTo>
                    <a:pt x="50" y="2"/>
                    <a:pt x="55" y="4"/>
                    <a:pt x="58" y="5"/>
                  </a:cubicBezTo>
                  <a:cubicBezTo>
                    <a:pt x="62" y="7"/>
                    <a:pt x="64" y="9"/>
                    <a:pt x="65" y="12"/>
                  </a:cubicBezTo>
                  <a:cubicBezTo>
                    <a:pt x="65" y="14"/>
                    <a:pt x="63" y="17"/>
                    <a:pt x="60" y="18"/>
                  </a:cubicBezTo>
                  <a:cubicBezTo>
                    <a:pt x="56" y="20"/>
                    <a:pt x="54" y="19"/>
                    <a:pt x="53" y="16"/>
                  </a:cubicBezTo>
                  <a:cubicBezTo>
                    <a:pt x="53" y="14"/>
                    <a:pt x="52" y="13"/>
                    <a:pt x="51" y="10"/>
                  </a:cubicBezTo>
                  <a:cubicBezTo>
                    <a:pt x="50" y="8"/>
                    <a:pt x="48" y="5"/>
                    <a:pt x="44" y="2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2457" y="1846"/>
              <a:ext cx="244" cy="215"/>
            </a:xfrm>
            <a:custGeom>
              <a:avLst/>
              <a:gdLst>
                <a:gd name="T0" fmla="*/ 25 w 103"/>
                <a:gd name="T1" fmla="*/ 60 h 90"/>
                <a:gd name="T2" fmla="*/ 25 w 103"/>
                <a:gd name="T3" fmla="*/ 73 h 90"/>
                <a:gd name="T4" fmla="*/ 13 w 103"/>
                <a:gd name="T5" fmla="*/ 76 h 90"/>
                <a:gd name="T6" fmla="*/ 15 w 103"/>
                <a:gd name="T7" fmla="*/ 60 h 90"/>
                <a:gd name="T8" fmla="*/ 15 w 103"/>
                <a:gd name="T9" fmla="*/ 40 h 90"/>
                <a:gd name="T10" fmla="*/ 14 w 103"/>
                <a:gd name="T11" fmla="*/ 31 h 90"/>
                <a:gd name="T12" fmla="*/ 25 w 103"/>
                <a:gd name="T13" fmla="*/ 36 h 90"/>
                <a:gd name="T14" fmla="*/ 45 w 103"/>
                <a:gd name="T15" fmla="*/ 36 h 90"/>
                <a:gd name="T16" fmla="*/ 45 w 103"/>
                <a:gd name="T17" fmla="*/ 27 h 90"/>
                <a:gd name="T18" fmla="*/ 45 w 103"/>
                <a:gd name="T19" fmla="*/ 22 h 90"/>
                <a:gd name="T20" fmla="*/ 5 w 103"/>
                <a:gd name="T21" fmla="*/ 22 h 90"/>
                <a:gd name="T22" fmla="*/ 4 w 103"/>
                <a:gd name="T23" fmla="*/ 23 h 90"/>
                <a:gd name="T24" fmla="*/ 0 w 103"/>
                <a:gd name="T25" fmla="*/ 20 h 90"/>
                <a:gd name="T26" fmla="*/ 83 w 103"/>
                <a:gd name="T27" fmla="*/ 20 h 90"/>
                <a:gd name="T28" fmla="*/ 91 w 103"/>
                <a:gd name="T29" fmla="*/ 12 h 90"/>
                <a:gd name="T30" fmla="*/ 92 w 103"/>
                <a:gd name="T31" fmla="*/ 12 h 90"/>
                <a:gd name="T32" fmla="*/ 103 w 103"/>
                <a:gd name="T33" fmla="*/ 21 h 90"/>
                <a:gd name="T34" fmla="*/ 103 w 103"/>
                <a:gd name="T35" fmla="*/ 22 h 90"/>
                <a:gd name="T36" fmla="*/ 55 w 103"/>
                <a:gd name="T37" fmla="*/ 22 h 90"/>
                <a:gd name="T38" fmla="*/ 55 w 103"/>
                <a:gd name="T39" fmla="*/ 36 h 90"/>
                <a:gd name="T40" fmla="*/ 75 w 103"/>
                <a:gd name="T41" fmla="*/ 36 h 90"/>
                <a:gd name="T42" fmla="*/ 79 w 103"/>
                <a:gd name="T43" fmla="*/ 31 h 90"/>
                <a:gd name="T44" fmla="*/ 81 w 103"/>
                <a:gd name="T45" fmla="*/ 31 h 90"/>
                <a:gd name="T46" fmla="*/ 91 w 103"/>
                <a:gd name="T47" fmla="*/ 36 h 90"/>
                <a:gd name="T48" fmla="*/ 91 w 103"/>
                <a:gd name="T49" fmla="*/ 37 h 90"/>
                <a:gd name="T50" fmla="*/ 85 w 103"/>
                <a:gd name="T51" fmla="*/ 42 h 90"/>
                <a:gd name="T52" fmla="*/ 85 w 103"/>
                <a:gd name="T53" fmla="*/ 57 h 90"/>
                <a:gd name="T54" fmla="*/ 85 w 103"/>
                <a:gd name="T55" fmla="*/ 69 h 90"/>
                <a:gd name="T56" fmla="*/ 72 w 103"/>
                <a:gd name="T57" fmla="*/ 78 h 90"/>
                <a:gd name="T58" fmla="*/ 58 w 103"/>
                <a:gd name="T59" fmla="*/ 68 h 90"/>
                <a:gd name="T60" fmla="*/ 58 w 103"/>
                <a:gd name="T61" fmla="*/ 67 h 90"/>
                <a:gd name="T62" fmla="*/ 75 w 103"/>
                <a:gd name="T63" fmla="*/ 64 h 90"/>
                <a:gd name="T64" fmla="*/ 75 w 103"/>
                <a:gd name="T65" fmla="*/ 38 h 90"/>
                <a:gd name="T66" fmla="*/ 55 w 103"/>
                <a:gd name="T67" fmla="*/ 38 h 90"/>
                <a:gd name="T68" fmla="*/ 55 w 103"/>
                <a:gd name="T69" fmla="*/ 67 h 90"/>
                <a:gd name="T70" fmla="*/ 55 w 103"/>
                <a:gd name="T71" fmla="*/ 85 h 90"/>
                <a:gd name="T72" fmla="*/ 43 w 103"/>
                <a:gd name="T73" fmla="*/ 90 h 90"/>
                <a:gd name="T74" fmla="*/ 45 w 103"/>
                <a:gd name="T75" fmla="*/ 67 h 90"/>
                <a:gd name="T76" fmla="*/ 45 w 103"/>
                <a:gd name="T77" fmla="*/ 38 h 90"/>
                <a:gd name="T78" fmla="*/ 25 w 103"/>
                <a:gd name="T79" fmla="*/ 38 h 90"/>
                <a:gd name="T80" fmla="*/ 25 w 103"/>
                <a:gd name="T81" fmla="*/ 60 h 90"/>
                <a:gd name="T82" fmla="*/ 37 w 103"/>
                <a:gd name="T83" fmla="*/ 0 h 90"/>
                <a:gd name="T84" fmla="*/ 51 w 103"/>
                <a:gd name="T85" fmla="*/ 5 h 90"/>
                <a:gd name="T86" fmla="*/ 59 w 103"/>
                <a:gd name="T87" fmla="*/ 10 h 90"/>
                <a:gd name="T88" fmla="*/ 54 w 103"/>
                <a:gd name="T89" fmla="*/ 18 h 90"/>
                <a:gd name="T90" fmla="*/ 46 w 103"/>
                <a:gd name="T91" fmla="*/ 15 h 90"/>
                <a:gd name="T92" fmla="*/ 44 w 103"/>
                <a:gd name="T93" fmla="*/ 9 h 90"/>
                <a:gd name="T94" fmla="*/ 37 w 103"/>
                <a:gd name="T95" fmla="*/ 2 h 90"/>
                <a:gd name="T96" fmla="*/ 37 w 103"/>
                <a:gd name="T9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3" h="90">
                  <a:moveTo>
                    <a:pt x="25" y="60"/>
                  </a:moveTo>
                  <a:cubicBezTo>
                    <a:pt x="25" y="73"/>
                    <a:pt x="25" y="73"/>
                    <a:pt x="25" y="73"/>
                  </a:cubicBezTo>
                  <a:cubicBezTo>
                    <a:pt x="22" y="75"/>
                    <a:pt x="18" y="75"/>
                    <a:pt x="13" y="76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75" y="36"/>
                    <a:pt x="75" y="36"/>
                    <a:pt x="75" y="36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91" y="36"/>
                    <a:pt x="91" y="36"/>
                    <a:pt x="91" y="36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5" y="69"/>
                    <a:pt x="85" y="69"/>
                    <a:pt x="85" y="69"/>
                  </a:cubicBezTo>
                  <a:cubicBezTo>
                    <a:pt x="85" y="73"/>
                    <a:pt x="81" y="77"/>
                    <a:pt x="72" y="78"/>
                  </a:cubicBezTo>
                  <a:cubicBezTo>
                    <a:pt x="72" y="75"/>
                    <a:pt x="68" y="71"/>
                    <a:pt x="58" y="68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69" y="69"/>
                    <a:pt x="75" y="68"/>
                    <a:pt x="75" y="64"/>
                  </a:cubicBezTo>
                  <a:cubicBezTo>
                    <a:pt x="75" y="38"/>
                    <a:pt x="75" y="38"/>
                    <a:pt x="75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85"/>
                    <a:pt x="55" y="85"/>
                    <a:pt x="55" y="85"/>
                  </a:cubicBezTo>
                  <a:cubicBezTo>
                    <a:pt x="53" y="87"/>
                    <a:pt x="49" y="89"/>
                    <a:pt x="43" y="90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25" y="38"/>
                    <a:pt x="25" y="38"/>
                    <a:pt x="25" y="38"/>
                  </a:cubicBezTo>
                  <a:lnTo>
                    <a:pt x="25" y="60"/>
                  </a:lnTo>
                  <a:close/>
                  <a:moveTo>
                    <a:pt x="37" y="0"/>
                  </a:moveTo>
                  <a:cubicBezTo>
                    <a:pt x="43" y="1"/>
                    <a:pt x="47" y="3"/>
                    <a:pt x="51" y="5"/>
                  </a:cubicBezTo>
                  <a:cubicBezTo>
                    <a:pt x="55" y="6"/>
                    <a:pt x="58" y="8"/>
                    <a:pt x="59" y="10"/>
                  </a:cubicBezTo>
                  <a:cubicBezTo>
                    <a:pt x="60" y="13"/>
                    <a:pt x="58" y="16"/>
                    <a:pt x="54" y="18"/>
                  </a:cubicBezTo>
                  <a:cubicBezTo>
                    <a:pt x="50" y="20"/>
                    <a:pt x="48" y="19"/>
                    <a:pt x="46" y="15"/>
                  </a:cubicBezTo>
                  <a:cubicBezTo>
                    <a:pt x="46" y="13"/>
                    <a:pt x="45" y="11"/>
                    <a:pt x="44" y="9"/>
                  </a:cubicBezTo>
                  <a:cubicBezTo>
                    <a:pt x="43" y="7"/>
                    <a:pt x="41" y="4"/>
                    <a:pt x="37" y="2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5" name="Freeform 48"/>
            <p:cNvSpPr>
              <a:spLocks/>
            </p:cNvSpPr>
            <p:nvPr/>
          </p:nvSpPr>
          <p:spPr bwMode="auto">
            <a:xfrm>
              <a:off x="2720" y="1846"/>
              <a:ext cx="251" cy="212"/>
            </a:xfrm>
            <a:custGeom>
              <a:avLst/>
              <a:gdLst>
                <a:gd name="T0" fmla="*/ 51 w 106"/>
                <a:gd name="T1" fmla="*/ 13 h 89"/>
                <a:gd name="T2" fmla="*/ 49 w 106"/>
                <a:gd name="T3" fmla="*/ 14 h 89"/>
                <a:gd name="T4" fmla="*/ 44 w 106"/>
                <a:gd name="T5" fmla="*/ 15 h 89"/>
                <a:gd name="T6" fmla="*/ 22 w 106"/>
                <a:gd name="T7" fmla="*/ 41 h 89"/>
                <a:gd name="T8" fmla="*/ 66 w 106"/>
                <a:gd name="T9" fmla="*/ 41 h 89"/>
                <a:gd name="T10" fmla="*/ 70 w 106"/>
                <a:gd name="T11" fmla="*/ 36 h 89"/>
                <a:gd name="T12" fmla="*/ 71 w 106"/>
                <a:gd name="T13" fmla="*/ 36 h 89"/>
                <a:gd name="T14" fmla="*/ 80 w 106"/>
                <a:gd name="T15" fmla="*/ 41 h 89"/>
                <a:gd name="T16" fmla="*/ 59 w 106"/>
                <a:gd name="T17" fmla="*/ 11 h 89"/>
                <a:gd name="T18" fmla="*/ 56 w 106"/>
                <a:gd name="T19" fmla="*/ 0 h 89"/>
                <a:gd name="T20" fmla="*/ 69 w 106"/>
                <a:gd name="T21" fmla="*/ 4 h 89"/>
                <a:gd name="T22" fmla="*/ 69 w 106"/>
                <a:gd name="T23" fmla="*/ 5 h 89"/>
                <a:gd name="T24" fmla="*/ 63 w 106"/>
                <a:gd name="T25" fmla="*/ 8 h 89"/>
                <a:gd name="T26" fmla="*/ 76 w 106"/>
                <a:gd name="T27" fmla="*/ 26 h 89"/>
                <a:gd name="T28" fmla="*/ 106 w 106"/>
                <a:gd name="T29" fmla="*/ 39 h 89"/>
                <a:gd name="T30" fmla="*/ 106 w 106"/>
                <a:gd name="T31" fmla="*/ 40 h 89"/>
                <a:gd name="T32" fmla="*/ 89 w 106"/>
                <a:gd name="T33" fmla="*/ 46 h 89"/>
                <a:gd name="T34" fmla="*/ 82 w 106"/>
                <a:gd name="T35" fmla="*/ 42 h 89"/>
                <a:gd name="T36" fmla="*/ 82 w 106"/>
                <a:gd name="T37" fmla="*/ 42 h 89"/>
                <a:gd name="T38" fmla="*/ 77 w 106"/>
                <a:gd name="T39" fmla="*/ 46 h 89"/>
                <a:gd name="T40" fmla="*/ 77 w 106"/>
                <a:gd name="T41" fmla="*/ 62 h 89"/>
                <a:gd name="T42" fmla="*/ 57 w 106"/>
                <a:gd name="T43" fmla="*/ 87 h 89"/>
                <a:gd name="T44" fmla="*/ 42 w 106"/>
                <a:gd name="T45" fmla="*/ 76 h 89"/>
                <a:gd name="T46" fmla="*/ 42 w 106"/>
                <a:gd name="T47" fmla="*/ 75 h 89"/>
                <a:gd name="T48" fmla="*/ 63 w 106"/>
                <a:gd name="T49" fmla="*/ 72 h 89"/>
                <a:gd name="T50" fmla="*/ 66 w 106"/>
                <a:gd name="T51" fmla="*/ 52 h 89"/>
                <a:gd name="T52" fmla="*/ 66 w 106"/>
                <a:gd name="T53" fmla="*/ 43 h 89"/>
                <a:gd name="T54" fmla="*/ 49 w 106"/>
                <a:gd name="T55" fmla="*/ 43 h 89"/>
                <a:gd name="T56" fmla="*/ 38 w 106"/>
                <a:gd name="T57" fmla="*/ 71 h 89"/>
                <a:gd name="T58" fmla="*/ 2 w 106"/>
                <a:gd name="T59" fmla="*/ 89 h 89"/>
                <a:gd name="T60" fmla="*/ 1 w 106"/>
                <a:gd name="T61" fmla="*/ 87 h 89"/>
                <a:gd name="T62" fmla="*/ 30 w 106"/>
                <a:gd name="T63" fmla="*/ 68 h 89"/>
                <a:gd name="T64" fmla="*/ 37 w 106"/>
                <a:gd name="T65" fmla="*/ 43 h 89"/>
                <a:gd name="T66" fmla="*/ 25 w 106"/>
                <a:gd name="T67" fmla="*/ 43 h 89"/>
                <a:gd name="T68" fmla="*/ 23 w 106"/>
                <a:gd name="T69" fmla="*/ 44 h 89"/>
                <a:gd name="T70" fmla="*/ 21 w 106"/>
                <a:gd name="T71" fmla="*/ 42 h 89"/>
                <a:gd name="T72" fmla="*/ 1 w 106"/>
                <a:gd name="T73" fmla="*/ 53 h 89"/>
                <a:gd name="T74" fmla="*/ 0 w 106"/>
                <a:gd name="T75" fmla="*/ 52 h 89"/>
                <a:gd name="T76" fmla="*/ 20 w 106"/>
                <a:gd name="T77" fmla="*/ 32 h 89"/>
                <a:gd name="T78" fmla="*/ 35 w 106"/>
                <a:gd name="T79" fmla="*/ 5 h 89"/>
                <a:gd name="T80" fmla="*/ 51 w 106"/>
                <a:gd name="T81" fmla="*/ 1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6" h="89">
                  <a:moveTo>
                    <a:pt x="51" y="13"/>
                  </a:moveTo>
                  <a:cubicBezTo>
                    <a:pt x="49" y="14"/>
                    <a:pt x="49" y="14"/>
                    <a:pt x="49" y="14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38" y="25"/>
                    <a:pt x="31" y="34"/>
                    <a:pt x="22" y="41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68" y="31"/>
                    <a:pt x="61" y="21"/>
                    <a:pt x="59" y="11"/>
                  </a:cubicBezTo>
                  <a:cubicBezTo>
                    <a:pt x="58" y="8"/>
                    <a:pt x="57" y="4"/>
                    <a:pt x="56" y="0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4" y="14"/>
                    <a:pt x="68" y="20"/>
                    <a:pt x="76" y="26"/>
                  </a:cubicBezTo>
                  <a:cubicBezTo>
                    <a:pt x="84" y="32"/>
                    <a:pt x="94" y="36"/>
                    <a:pt x="106" y="39"/>
                  </a:cubicBezTo>
                  <a:cubicBezTo>
                    <a:pt x="106" y="40"/>
                    <a:pt x="106" y="40"/>
                    <a:pt x="106" y="40"/>
                  </a:cubicBezTo>
                  <a:cubicBezTo>
                    <a:pt x="98" y="41"/>
                    <a:pt x="92" y="43"/>
                    <a:pt x="89" y="46"/>
                  </a:cubicBezTo>
                  <a:cubicBezTo>
                    <a:pt x="87" y="45"/>
                    <a:pt x="84" y="43"/>
                    <a:pt x="82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7" y="62"/>
                    <a:pt x="77" y="62"/>
                    <a:pt x="77" y="62"/>
                  </a:cubicBezTo>
                  <a:cubicBezTo>
                    <a:pt x="77" y="78"/>
                    <a:pt x="71" y="86"/>
                    <a:pt x="57" y="87"/>
                  </a:cubicBezTo>
                  <a:cubicBezTo>
                    <a:pt x="56" y="82"/>
                    <a:pt x="51" y="78"/>
                    <a:pt x="42" y="76"/>
                  </a:cubicBezTo>
                  <a:cubicBezTo>
                    <a:pt x="42" y="75"/>
                    <a:pt x="42" y="75"/>
                    <a:pt x="42" y="75"/>
                  </a:cubicBezTo>
                  <a:cubicBezTo>
                    <a:pt x="54" y="78"/>
                    <a:pt x="61" y="77"/>
                    <a:pt x="63" y="72"/>
                  </a:cubicBezTo>
                  <a:cubicBezTo>
                    <a:pt x="66" y="68"/>
                    <a:pt x="67" y="61"/>
                    <a:pt x="66" y="52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52"/>
                    <a:pt x="45" y="62"/>
                    <a:pt x="38" y="71"/>
                  </a:cubicBezTo>
                  <a:cubicBezTo>
                    <a:pt x="31" y="80"/>
                    <a:pt x="19" y="86"/>
                    <a:pt x="2" y="89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6" y="83"/>
                    <a:pt x="25" y="76"/>
                    <a:pt x="30" y="68"/>
                  </a:cubicBezTo>
                  <a:cubicBezTo>
                    <a:pt x="35" y="59"/>
                    <a:pt x="37" y="51"/>
                    <a:pt x="37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15" y="47"/>
                    <a:pt x="8" y="50"/>
                    <a:pt x="1" y="53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8" y="47"/>
                    <a:pt x="14" y="41"/>
                    <a:pt x="20" y="32"/>
                  </a:cubicBezTo>
                  <a:cubicBezTo>
                    <a:pt x="26" y="24"/>
                    <a:pt x="31" y="15"/>
                    <a:pt x="35" y="5"/>
                  </a:cubicBezTo>
                  <a:lnTo>
                    <a:pt x="51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2980" y="1849"/>
              <a:ext cx="256" cy="214"/>
            </a:xfrm>
            <a:custGeom>
              <a:avLst/>
              <a:gdLst>
                <a:gd name="T0" fmla="*/ 30 w 108"/>
                <a:gd name="T1" fmla="*/ 48 h 90"/>
                <a:gd name="T2" fmla="*/ 30 w 108"/>
                <a:gd name="T3" fmla="*/ 73 h 90"/>
                <a:gd name="T4" fmla="*/ 30 w 108"/>
                <a:gd name="T5" fmla="*/ 86 h 90"/>
                <a:gd name="T6" fmla="*/ 19 w 108"/>
                <a:gd name="T7" fmla="*/ 90 h 90"/>
                <a:gd name="T8" fmla="*/ 20 w 108"/>
                <a:gd name="T9" fmla="*/ 74 h 90"/>
                <a:gd name="T10" fmla="*/ 20 w 108"/>
                <a:gd name="T11" fmla="*/ 49 h 90"/>
                <a:gd name="T12" fmla="*/ 1 w 108"/>
                <a:gd name="T13" fmla="*/ 61 h 90"/>
                <a:gd name="T14" fmla="*/ 0 w 108"/>
                <a:gd name="T15" fmla="*/ 60 h 90"/>
                <a:gd name="T16" fmla="*/ 29 w 108"/>
                <a:gd name="T17" fmla="*/ 20 h 90"/>
                <a:gd name="T18" fmla="*/ 43 w 108"/>
                <a:gd name="T19" fmla="*/ 26 h 90"/>
                <a:gd name="T20" fmla="*/ 41 w 108"/>
                <a:gd name="T21" fmla="*/ 27 h 90"/>
                <a:gd name="T22" fmla="*/ 37 w 108"/>
                <a:gd name="T23" fmla="*/ 28 h 90"/>
                <a:gd name="T24" fmla="*/ 27 w 108"/>
                <a:gd name="T25" fmla="*/ 42 h 90"/>
                <a:gd name="T26" fmla="*/ 34 w 108"/>
                <a:gd name="T27" fmla="*/ 44 h 90"/>
                <a:gd name="T28" fmla="*/ 34 w 108"/>
                <a:gd name="T29" fmla="*/ 45 h 90"/>
                <a:gd name="T30" fmla="*/ 30 w 108"/>
                <a:gd name="T31" fmla="*/ 48 h 90"/>
                <a:gd name="T32" fmla="*/ 29 w 108"/>
                <a:gd name="T33" fmla="*/ 0 h 90"/>
                <a:gd name="T34" fmla="*/ 43 w 108"/>
                <a:gd name="T35" fmla="*/ 8 h 90"/>
                <a:gd name="T36" fmla="*/ 42 w 108"/>
                <a:gd name="T37" fmla="*/ 9 h 90"/>
                <a:gd name="T38" fmla="*/ 37 w 108"/>
                <a:gd name="T39" fmla="*/ 9 h 90"/>
                <a:gd name="T40" fmla="*/ 4 w 108"/>
                <a:gd name="T41" fmla="*/ 31 h 90"/>
                <a:gd name="T42" fmla="*/ 3 w 108"/>
                <a:gd name="T43" fmla="*/ 30 h 90"/>
                <a:gd name="T44" fmla="*/ 29 w 108"/>
                <a:gd name="T45" fmla="*/ 0 h 90"/>
                <a:gd name="T46" fmla="*/ 76 w 108"/>
                <a:gd name="T47" fmla="*/ 37 h 90"/>
                <a:gd name="T48" fmla="*/ 41 w 108"/>
                <a:gd name="T49" fmla="*/ 37 h 90"/>
                <a:gd name="T50" fmla="*/ 40 w 108"/>
                <a:gd name="T51" fmla="*/ 38 h 90"/>
                <a:gd name="T52" fmla="*/ 36 w 108"/>
                <a:gd name="T53" fmla="*/ 35 h 90"/>
                <a:gd name="T54" fmla="*/ 88 w 108"/>
                <a:gd name="T55" fmla="*/ 35 h 90"/>
                <a:gd name="T56" fmla="*/ 96 w 108"/>
                <a:gd name="T57" fmla="*/ 28 h 90"/>
                <a:gd name="T58" fmla="*/ 97 w 108"/>
                <a:gd name="T59" fmla="*/ 28 h 90"/>
                <a:gd name="T60" fmla="*/ 108 w 108"/>
                <a:gd name="T61" fmla="*/ 36 h 90"/>
                <a:gd name="T62" fmla="*/ 108 w 108"/>
                <a:gd name="T63" fmla="*/ 37 h 90"/>
                <a:gd name="T64" fmla="*/ 87 w 108"/>
                <a:gd name="T65" fmla="*/ 37 h 90"/>
                <a:gd name="T66" fmla="*/ 87 w 108"/>
                <a:gd name="T67" fmla="*/ 76 h 90"/>
                <a:gd name="T68" fmla="*/ 72 w 108"/>
                <a:gd name="T69" fmla="*/ 89 h 90"/>
                <a:gd name="T70" fmla="*/ 54 w 108"/>
                <a:gd name="T71" fmla="*/ 77 h 90"/>
                <a:gd name="T72" fmla="*/ 54 w 108"/>
                <a:gd name="T73" fmla="*/ 75 h 90"/>
                <a:gd name="T74" fmla="*/ 76 w 108"/>
                <a:gd name="T75" fmla="*/ 73 h 90"/>
                <a:gd name="T76" fmla="*/ 76 w 108"/>
                <a:gd name="T77" fmla="*/ 37 h 90"/>
                <a:gd name="T78" fmla="*/ 90 w 108"/>
                <a:gd name="T79" fmla="*/ 5 h 90"/>
                <a:gd name="T80" fmla="*/ 99 w 108"/>
                <a:gd name="T81" fmla="*/ 12 h 90"/>
                <a:gd name="T82" fmla="*/ 99 w 108"/>
                <a:gd name="T83" fmla="*/ 13 h 90"/>
                <a:gd name="T84" fmla="*/ 47 w 108"/>
                <a:gd name="T85" fmla="*/ 13 h 90"/>
                <a:gd name="T86" fmla="*/ 46 w 108"/>
                <a:gd name="T87" fmla="*/ 14 h 90"/>
                <a:gd name="T88" fmla="*/ 42 w 108"/>
                <a:gd name="T89" fmla="*/ 11 h 90"/>
                <a:gd name="T90" fmla="*/ 81 w 108"/>
                <a:gd name="T91" fmla="*/ 11 h 90"/>
                <a:gd name="T92" fmla="*/ 88 w 108"/>
                <a:gd name="T93" fmla="*/ 5 h 90"/>
                <a:gd name="T94" fmla="*/ 90 w 108"/>
                <a:gd name="T95" fmla="*/ 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8" h="90">
                  <a:moveTo>
                    <a:pt x="30" y="48"/>
                  </a:moveTo>
                  <a:cubicBezTo>
                    <a:pt x="30" y="73"/>
                    <a:pt x="30" y="73"/>
                    <a:pt x="30" y="73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27" y="88"/>
                    <a:pt x="24" y="89"/>
                    <a:pt x="19" y="90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14" y="54"/>
                    <a:pt x="8" y="58"/>
                    <a:pt x="1" y="61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1" y="52"/>
                    <a:pt x="21" y="39"/>
                    <a:pt x="29" y="20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4" y="33"/>
                    <a:pt x="31" y="38"/>
                    <a:pt x="27" y="42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45"/>
                    <a:pt x="34" y="45"/>
                    <a:pt x="34" y="45"/>
                  </a:cubicBezTo>
                  <a:lnTo>
                    <a:pt x="30" y="48"/>
                  </a:lnTo>
                  <a:close/>
                  <a:moveTo>
                    <a:pt x="29" y="0"/>
                  </a:moveTo>
                  <a:cubicBezTo>
                    <a:pt x="43" y="8"/>
                    <a:pt x="43" y="8"/>
                    <a:pt x="43" y="8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2" y="16"/>
                    <a:pt x="21" y="24"/>
                    <a:pt x="4" y="31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6" y="21"/>
                    <a:pt x="25" y="11"/>
                    <a:pt x="29" y="0"/>
                  </a:cubicBezTo>
                  <a:close/>
                  <a:moveTo>
                    <a:pt x="76" y="37"/>
                  </a:moveTo>
                  <a:cubicBezTo>
                    <a:pt x="41" y="37"/>
                    <a:pt x="41" y="37"/>
                    <a:pt x="41" y="37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87" y="37"/>
                    <a:pt x="87" y="37"/>
                    <a:pt x="87" y="37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7" y="84"/>
                    <a:pt x="82" y="88"/>
                    <a:pt x="72" y="89"/>
                  </a:cubicBezTo>
                  <a:cubicBezTo>
                    <a:pt x="72" y="85"/>
                    <a:pt x="66" y="80"/>
                    <a:pt x="54" y="77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69" y="78"/>
                    <a:pt x="76" y="77"/>
                    <a:pt x="76" y="73"/>
                  </a:cubicBezTo>
                  <a:lnTo>
                    <a:pt x="76" y="37"/>
                  </a:lnTo>
                  <a:close/>
                  <a:moveTo>
                    <a:pt x="90" y="5"/>
                  </a:moveTo>
                  <a:cubicBezTo>
                    <a:pt x="99" y="12"/>
                    <a:pt x="99" y="12"/>
                    <a:pt x="99" y="12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8" y="5"/>
                    <a:pt x="88" y="5"/>
                    <a:pt x="88" y="5"/>
                  </a:cubicBezTo>
                  <a:lnTo>
                    <a:pt x="9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933105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ChangeArrowheads="1"/>
          </p:cNvSpPr>
          <p:nvPr/>
        </p:nvSpPr>
        <p:spPr bwMode="auto">
          <a:xfrm>
            <a:off x="-8478" y="0"/>
            <a:ext cx="9906000" cy="692810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anchor="ctr"/>
          <a:lstStyle/>
          <a:p>
            <a:r>
              <a:rPr lang="zh-CN" altLang="en-US" sz="2400" b="1" dirty="0" smtClean="0">
                <a:latin typeface="彩虹小标宋" panose="03000509000000000000" pitchFamily="65" charset="-122"/>
                <a:ea typeface="彩虹小标宋" panose="03000509000000000000" pitchFamily="65" charset="-122"/>
              </a:rPr>
              <a:t>四、汇率</a:t>
            </a:r>
            <a:r>
              <a:rPr lang="zh-CN" altLang="en-US" sz="2400" b="1" dirty="0">
                <a:latin typeface="彩虹小标宋" panose="03000509000000000000" pitchFamily="65" charset="-122"/>
                <a:ea typeface="彩虹小标宋" panose="03000509000000000000" pitchFamily="65" charset="-122"/>
              </a:rPr>
              <a:t>避险产品</a:t>
            </a:r>
          </a:p>
        </p:txBody>
      </p:sp>
      <p:sp>
        <p:nvSpPr>
          <p:cNvPr id="8" name="灯片编号占位符 4"/>
          <p:cNvSpPr txBox="1">
            <a:spLocks noGrp="1" noChangeArrowheads="1"/>
          </p:cNvSpPr>
          <p:nvPr/>
        </p:nvSpPr>
        <p:spPr bwMode="auto">
          <a:xfrm>
            <a:off x="8023633" y="6389402"/>
            <a:ext cx="17335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fontAlgn="ctr" hangingPunct="0">
              <a:buClr>
                <a:srgbClr val="FF0000"/>
              </a:buClr>
              <a:buSzPct val="70000"/>
              <a:buFont typeface="Arial" charset="0"/>
              <a:buNone/>
            </a:pPr>
            <a:fld id="{A9C7AC96-D348-476E-8A8B-C8EEFB17A23D}" type="slidenum">
              <a:rPr lang="zh-CN" altLang="en-US" sz="1200">
                <a:solidFill>
                  <a:srgbClr val="8F9890"/>
                </a:solidFill>
                <a:ea typeface="微软雅黑" pitchFamily="34" charset="-122"/>
              </a:rPr>
              <a:pPr algn="r" eaLnBrk="0" fontAlgn="ctr" hangingPunct="0">
                <a:buClr>
                  <a:srgbClr val="FF0000"/>
                </a:buClr>
                <a:buSzPct val="70000"/>
                <a:buFont typeface="Arial" charset="0"/>
                <a:buNone/>
              </a:pPr>
              <a:t>15</a:t>
            </a:fld>
            <a:endParaRPr lang="zh-CN" altLang="en-US" sz="1200" dirty="0">
              <a:solidFill>
                <a:srgbClr val="8F9890"/>
              </a:solidFill>
              <a:ea typeface="微软雅黑" pitchFamily="34" charset="-122"/>
            </a:endParaRPr>
          </a:p>
        </p:txBody>
      </p:sp>
      <p:sp>
        <p:nvSpPr>
          <p:cNvPr id="11" name="内容占位符 2"/>
          <p:cNvSpPr txBox="1">
            <a:spLocks/>
          </p:cNvSpPr>
          <p:nvPr/>
        </p:nvSpPr>
        <p:spPr>
          <a:xfrm>
            <a:off x="290263" y="1080933"/>
            <a:ext cx="9288009" cy="3870381"/>
          </a:xfrm>
          <a:prstGeom prst="rect">
            <a:avLst/>
          </a:prstGeom>
          <a:ln w="19050">
            <a:solidFill>
              <a:schemeClr val="tx2"/>
            </a:solidFill>
          </a:ln>
        </p:spPr>
        <p:txBody>
          <a:bodyPr vert="horz" lIns="91440" tIns="45720" rIns="91440" bIns="45720" rtlCol="0">
            <a:normAutofit/>
          </a:bodyPr>
          <a:lstStyle/>
          <a:p>
            <a:pPr marL="26670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zh-CN" altLang="en-US" sz="2000" b="1" dirty="0" smtClean="0">
                <a:latin typeface="微软雅黑" pitchFamily="34" charset="-122"/>
                <a:ea typeface="微软雅黑" pitchFamily="34" charset="-122"/>
              </a:rPr>
              <a:t>远期结汇交易：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出口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企业与我行约定，在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未来某一日期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晚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于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天后）</a:t>
            </a:r>
            <a:r>
              <a:rPr lang="zh-CN" altLang="zh-CN" dirty="0" smtClean="0">
                <a:latin typeface="微软雅黑" pitchFamily="34" charset="-122"/>
                <a:ea typeface="微软雅黑" pitchFamily="34" charset="-122"/>
              </a:rPr>
              <a:t>或</a:t>
            </a:r>
            <a:r>
              <a:rPr lang="zh-CN" altLang="zh-CN" dirty="0">
                <a:latin typeface="微软雅黑" pitchFamily="34" charset="-122"/>
                <a:ea typeface="微软雅黑" pitchFamily="34" charset="-122"/>
              </a:rPr>
              <a:t>某一时间段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内，按照指定的汇率相互交割本币和人民币。交易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期限多在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年以内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，且以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年内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的交易最多，通常期限越短、流动性越好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 marL="26670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远期结汇交易类型包括：</a:t>
            </a:r>
            <a:r>
              <a:rPr lang="zh-CN" altLang="en-US" b="1" dirty="0">
                <a:latin typeface="微软雅黑" pitchFamily="34" charset="-122"/>
                <a:ea typeface="微软雅黑" pitchFamily="34" charset="-122"/>
              </a:rPr>
              <a:t>固定远期、择期远期、平价远期</a:t>
            </a:r>
            <a:endParaRPr lang="en-US" altLang="zh-CN" b="1" dirty="0">
              <a:latin typeface="微软雅黑" pitchFamily="34" charset="-122"/>
              <a:ea typeface="微软雅黑" pitchFamily="34" charset="-122"/>
            </a:endParaRPr>
          </a:p>
          <a:p>
            <a:pPr marL="266700" indent="269875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固定远期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：约定未来某个固定日期交割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 marL="266700" indent="269875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择期远期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：约定未来某一时间段内均可交割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 marL="266700" indent="269875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平价远期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约定未来某一时间段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内交割多笔，均执行同一价格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marL="266700" indent="269875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  <a:buFont typeface="Wingdings" pitchFamily="2" charset="2"/>
              <a:buChar char="ü"/>
            </a:pP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20000"/>
              </a:lnSpc>
              <a:buFont typeface="Wingdings" panose="05000000000000000000" pitchFamily="2" charset="2"/>
              <a:buChar char="p"/>
            </a:pPr>
            <a:endParaRPr lang="en-US" altLang="zh-CN" sz="1900" dirty="0">
              <a:latin typeface="彩虹粗仿宋" panose="03000509000000000000" pitchFamily="65" charset="-122"/>
              <a:ea typeface="彩虹粗仿宋" panose="03000509000000000000" pitchFamily="65" charset="-122"/>
            </a:endParaRPr>
          </a:p>
        </p:txBody>
      </p:sp>
      <p:sp>
        <p:nvSpPr>
          <p:cNvPr id="13" name="Rectangle 2"/>
          <p:cNvSpPr txBox="1">
            <a:spLocks noChangeArrowheads="1"/>
          </p:cNvSpPr>
          <p:nvPr/>
        </p:nvSpPr>
        <p:spPr bwMode="auto">
          <a:xfrm>
            <a:off x="4110131" y="805951"/>
            <a:ext cx="1896078" cy="4446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r>
              <a:rPr lang="zh-CN" altLang="en-US" sz="2000" b="0" dirty="0" smtClean="0">
                <a:solidFill>
                  <a:srgbClr val="FFFFFF"/>
                </a:solidFill>
                <a:latin typeface="彩虹黑体" pitchFamily="65" charset="-122"/>
                <a:ea typeface="彩虹黑体" pitchFamily="65" charset="-122"/>
              </a:rPr>
              <a:t>远期外汇交易</a:t>
            </a:r>
            <a:endParaRPr lang="zh-CN" altLang="en-US" sz="2000" b="0" dirty="0">
              <a:solidFill>
                <a:srgbClr val="FFFFFF"/>
              </a:solidFill>
              <a:latin typeface="彩虹黑体" pitchFamily="65" charset="-122"/>
              <a:ea typeface="彩虹黑体" pitchFamily="65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543198" y="5151274"/>
            <a:ext cx="8915399" cy="10002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6670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锁定交易后，没有如期收汇怎么办？</a:t>
            </a:r>
            <a:endParaRPr lang="en-US" altLang="zh-CN" dirty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66700">
              <a:lnSpc>
                <a:spcPct val="150000"/>
              </a:lnSpc>
              <a:spcBef>
                <a:spcPts val="300"/>
              </a:spcBef>
              <a:spcAft>
                <a:spcPts val="300"/>
              </a:spcAft>
            </a:pP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远期交易到期前都可以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提前交割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向后展期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以及</a:t>
            </a:r>
            <a:r>
              <a:rPr lang="zh-CN" altLang="en-US" b="1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反向平仓</a:t>
            </a:r>
            <a:r>
              <a:rPr lang="zh-CN" altLang="en-US" dirty="0">
                <a:solidFill>
                  <a:schemeClr val="accent1">
                    <a:lumMod val="75000"/>
                  </a:schemeClr>
                </a:solidFill>
                <a:latin typeface="微软雅黑" pitchFamily="34" charset="-122"/>
                <a:ea typeface="微软雅黑" pitchFamily="34" charset="-122"/>
              </a:rPr>
              <a:t>，操作灵活。</a:t>
            </a:r>
            <a:endParaRPr lang="en-US" altLang="zh-CN" dirty="0">
              <a:solidFill>
                <a:schemeClr val="accent1">
                  <a:lumMod val="7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7662309" y="95068"/>
            <a:ext cx="2102046" cy="565041"/>
            <a:chOff x="1139" y="1091"/>
            <a:chExt cx="3486" cy="972"/>
          </a:xfrm>
        </p:grpSpPr>
        <p:sp>
          <p:nvSpPr>
            <p:cNvPr id="10" name="Freeform 5"/>
            <p:cNvSpPr>
              <a:spLocks/>
            </p:cNvSpPr>
            <p:nvPr/>
          </p:nvSpPr>
          <p:spPr bwMode="auto">
            <a:xfrm>
              <a:off x="1402" y="1091"/>
              <a:ext cx="331" cy="312"/>
            </a:xfrm>
            <a:custGeom>
              <a:avLst/>
              <a:gdLst>
                <a:gd name="T0" fmla="*/ 0 w 140"/>
                <a:gd name="T1" fmla="*/ 45 h 131"/>
                <a:gd name="T2" fmla="*/ 140 w 140"/>
                <a:gd name="T3" fmla="*/ 105 h 131"/>
                <a:gd name="T4" fmla="*/ 113 w 140"/>
                <a:gd name="T5" fmla="*/ 131 h 131"/>
                <a:gd name="T6" fmla="*/ 0 w 140"/>
                <a:gd name="T7" fmla="*/ 4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1">
                  <a:moveTo>
                    <a:pt x="0" y="45"/>
                  </a:moveTo>
                  <a:cubicBezTo>
                    <a:pt x="0" y="45"/>
                    <a:pt x="63" y="0"/>
                    <a:pt x="140" y="105"/>
                  </a:cubicBezTo>
                  <a:cubicBezTo>
                    <a:pt x="113" y="131"/>
                    <a:pt x="113" y="131"/>
                    <a:pt x="113" y="131"/>
                  </a:cubicBezTo>
                  <a:cubicBezTo>
                    <a:pt x="113" y="131"/>
                    <a:pt x="31" y="23"/>
                    <a:pt x="0" y="45"/>
                  </a:cubicBezTo>
                  <a:close/>
                </a:path>
              </a:pathLst>
            </a:custGeom>
            <a:solidFill>
              <a:srgbClr val="005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" name="Freeform 6"/>
            <p:cNvSpPr>
              <a:spLocks/>
            </p:cNvSpPr>
            <p:nvPr/>
          </p:nvSpPr>
          <p:spPr bwMode="auto">
            <a:xfrm>
              <a:off x="1139" y="1206"/>
              <a:ext cx="592" cy="605"/>
            </a:xfrm>
            <a:custGeom>
              <a:avLst/>
              <a:gdLst>
                <a:gd name="T0" fmla="*/ 238 w 250"/>
                <a:gd name="T1" fmla="*/ 128 h 254"/>
                <a:gd name="T2" fmla="*/ 186 w 250"/>
                <a:gd name="T3" fmla="*/ 128 h 254"/>
                <a:gd name="T4" fmla="*/ 123 w 250"/>
                <a:gd name="T5" fmla="*/ 193 h 254"/>
                <a:gd name="T6" fmla="*/ 63 w 250"/>
                <a:gd name="T7" fmla="*/ 128 h 254"/>
                <a:gd name="T8" fmla="*/ 125 w 250"/>
                <a:gd name="T9" fmla="*/ 63 h 254"/>
                <a:gd name="T10" fmla="*/ 186 w 250"/>
                <a:gd name="T11" fmla="*/ 125 h 254"/>
                <a:gd name="T12" fmla="*/ 218 w 250"/>
                <a:gd name="T13" fmla="*/ 93 h 254"/>
                <a:gd name="T14" fmla="*/ 160 w 250"/>
                <a:gd name="T15" fmla="*/ 31 h 254"/>
                <a:gd name="T16" fmla="*/ 106 w 250"/>
                <a:gd name="T17" fmla="*/ 1 h 254"/>
                <a:gd name="T18" fmla="*/ 0 w 250"/>
                <a:gd name="T19" fmla="*/ 127 h 254"/>
                <a:gd name="T20" fmla="*/ 125 w 250"/>
                <a:gd name="T21" fmla="*/ 254 h 254"/>
                <a:gd name="T22" fmla="*/ 250 w 250"/>
                <a:gd name="T23" fmla="*/ 134 h 254"/>
                <a:gd name="T24" fmla="*/ 238 w 250"/>
                <a:gd name="T25" fmla="*/ 12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0" h="254">
                  <a:moveTo>
                    <a:pt x="238" y="128"/>
                  </a:moveTo>
                  <a:cubicBezTo>
                    <a:pt x="224" y="126"/>
                    <a:pt x="186" y="128"/>
                    <a:pt x="186" y="128"/>
                  </a:cubicBezTo>
                  <a:cubicBezTo>
                    <a:pt x="123" y="193"/>
                    <a:pt x="123" y="193"/>
                    <a:pt x="123" y="193"/>
                  </a:cubicBezTo>
                  <a:cubicBezTo>
                    <a:pt x="63" y="128"/>
                    <a:pt x="63" y="128"/>
                    <a:pt x="63" y="128"/>
                  </a:cubicBezTo>
                  <a:cubicBezTo>
                    <a:pt x="125" y="63"/>
                    <a:pt x="125" y="63"/>
                    <a:pt x="125" y="63"/>
                  </a:cubicBezTo>
                  <a:cubicBezTo>
                    <a:pt x="186" y="125"/>
                    <a:pt x="186" y="125"/>
                    <a:pt x="186" y="125"/>
                  </a:cubicBezTo>
                  <a:cubicBezTo>
                    <a:pt x="218" y="93"/>
                    <a:pt x="218" y="93"/>
                    <a:pt x="218" y="93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0" y="31"/>
                    <a:pt x="139" y="0"/>
                    <a:pt x="106" y="1"/>
                  </a:cubicBezTo>
                  <a:cubicBezTo>
                    <a:pt x="46" y="10"/>
                    <a:pt x="0" y="63"/>
                    <a:pt x="0" y="127"/>
                  </a:cubicBezTo>
                  <a:cubicBezTo>
                    <a:pt x="0" y="197"/>
                    <a:pt x="56" y="254"/>
                    <a:pt x="125" y="254"/>
                  </a:cubicBezTo>
                  <a:cubicBezTo>
                    <a:pt x="192" y="254"/>
                    <a:pt x="247" y="201"/>
                    <a:pt x="250" y="134"/>
                  </a:cubicBezTo>
                  <a:cubicBezTo>
                    <a:pt x="250" y="132"/>
                    <a:pt x="247" y="129"/>
                    <a:pt x="238" y="128"/>
                  </a:cubicBezTo>
                  <a:close/>
                </a:path>
              </a:pathLst>
            </a:custGeom>
            <a:solidFill>
              <a:srgbClr val="005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" name="Freeform 7"/>
            <p:cNvSpPr>
              <a:spLocks noEditPoints="1"/>
            </p:cNvSpPr>
            <p:nvPr/>
          </p:nvSpPr>
          <p:spPr bwMode="auto">
            <a:xfrm>
              <a:off x="1908" y="1251"/>
              <a:ext cx="372" cy="286"/>
            </a:xfrm>
            <a:custGeom>
              <a:avLst/>
              <a:gdLst>
                <a:gd name="T0" fmla="*/ 157 w 157"/>
                <a:gd name="T1" fmla="*/ 21 h 120"/>
                <a:gd name="T2" fmla="*/ 148 w 157"/>
                <a:gd name="T3" fmla="*/ 13 h 120"/>
                <a:gd name="T4" fmla="*/ 92 w 157"/>
                <a:gd name="T5" fmla="*/ 13 h 120"/>
                <a:gd name="T6" fmla="*/ 92 w 157"/>
                <a:gd name="T7" fmla="*/ 12 h 120"/>
                <a:gd name="T8" fmla="*/ 92 w 157"/>
                <a:gd name="T9" fmla="*/ 0 h 120"/>
                <a:gd name="T10" fmla="*/ 65 w 157"/>
                <a:gd name="T11" fmla="*/ 0 h 120"/>
                <a:gd name="T12" fmla="*/ 65 w 157"/>
                <a:gd name="T13" fmla="*/ 12 h 120"/>
                <a:gd name="T14" fmla="*/ 11 w 157"/>
                <a:gd name="T15" fmla="*/ 12 h 120"/>
                <a:gd name="T16" fmla="*/ 0 w 157"/>
                <a:gd name="T17" fmla="*/ 22 h 120"/>
                <a:gd name="T18" fmla="*/ 0 w 157"/>
                <a:gd name="T19" fmla="*/ 105 h 120"/>
                <a:gd name="T20" fmla="*/ 64 w 157"/>
                <a:gd name="T21" fmla="*/ 105 h 120"/>
                <a:gd name="T22" fmla="*/ 64 w 157"/>
                <a:gd name="T23" fmla="*/ 120 h 120"/>
                <a:gd name="T24" fmla="*/ 92 w 157"/>
                <a:gd name="T25" fmla="*/ 120 h 120"/>
                <a:gd name="T26" fmla="*/ 92 w 157"/>
                <a:gd name="T27" fmla="*/ 105 h 120"/>
                <a:gd name="T28" fmla="*/ 157 w 157"/>
                <a:gd name="T29" fmla="*/ 105 h 120"/>
                <a:gd name="T30" fmla="*/ 157 w 157"/>
                <a:gd name="T31" fmla="*/ 21 h 120"/>
                <a:gd name="T32" fmla="*/ 65 w 157"/>
                <a:gd name="T33" fmla="*/ 92 h 120"/>
                <a:gd name="T34" fmla="*/ 28 w 157"/>
                <a:gd name="T35" fmla="*/ 92 h 120"/>
                <a:gd name="T36" fmla="*/ 28 w 157"/>
                <a:gd name="T37" fmla="*/ 26 h 120"/>
                <a:gd name="T38" fmla="*/ 65 w 157"/>
                <a:gd name="T39" fmla="*/ 26 h 120"/>
                <a:gd name="T40" fmla="*/ 65 w 157"/>
                <a:gd name="T41" fmla="*/ 92 h 120"/>
                <a:gd name="T42" fmla="*/ 129 w 157"/>
                <a:gd name="T43" fmla="*/ 92 h 120"/>
                <a:gd name="T44" fmla="*/ 92 w 157"/>
                <a:gd name="T45" fmla="*/ 92 h 120"/>
                <a:gd name="T46" fmla="*/ 92 w 157"/>
                <a:gd name="T47" fmla="*/ 26 h 120"/>
                <a:gd name="T48" fmla="*/ 129 w 157"/>
                <a:gd name="T49" fmla="*/ 26 h 120"/>
                <a:gd name="T50" fmla="*/ 129 w 157"/>
                <a:gd name="T51" fmla="*/ 9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7" h="120">
                  <a:moveTo>
                    <a:pt x="157" y="21"/>
                  </a:moveTo>
                  <a:cubicBezTo>
                    <a:pt x="157" y="12"/>
                    <a:pt x="148" y="13"/>
                    <a:pt x="148" y="13"/>
                  </a:cubicBezTo>
                  <a:cubicBezTo>
                    <a:pt x="92" y="13"/>
                    <a:pt x="92" y="13"/>
                    <a:pt x="92" y="13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5" y="12"/>
                    <a:pt x="23" y="12"/>
                    <a:pt x="11" y="12"/>
                  </a:cubicBezTo>
                  <a:cubicBezTo>
                    <a:pt x="0" y="13"/>
                    <a:pt x="0" y="22"/>
                    <a:pt x="0" y="22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4" y="120"/>
                    <a:pt x="64" y="120"/>
                    <a:pt x="64" y="120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92" y="105"/>
                    <a:pt x="92" y="105"/>
                    <a:pt x="92" y="105"/>
                  </a:cubicBezTo>
                  <a:cubicBezTo>
                    <a:pt x="157" y="105"/>
                    <a:pt x="157" y="105"/>
                    <a:pt x="157" y="105"/>
                  </a:cubicBezTo>
                  <a:cubicBezTo>
                    <a:pt x="157" y="105"/>
                    <a:pt x="157" y="31"/>
                    <a:pt x="157" y="21"/>
                  </a:cubicBezTo>
                  <a:close/>
                  <a:moveTo>
                    <a:pt x="65" y="92"/>
                  </a:moveTo>
                  <a:cubicBezTo>
                    <a:pt x="28" y="92"/>
                    <a:pt x="28" y="92"/>
                    <a:pt x="28" y="92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65" y="26"/>
                    <a:pt x="65" y="26"/>
                    <a:pt x="65" y="26"/>
                  </a:cubicBezTo>
                  <a:lnTo>
                    <a:pt x="65" y="92"/>
                  </a:lnTo>
                  <a:close/>
                  <a:moveTo>
                    <a:pt x="129" y="92"/>
                  </a:moveTo>
                  <a:cubicBezTo>
                    <a:pt x="92" y="92"/>
                    <a:pt x="92" y="92"/>
                    <a:pt x="92" y="92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129" y="26"/>
                    <a:pt x="129" y="26"/>
                    <a:pt x="129" y="26"/>
                  </a:cubicBezTo>
                  <a:lnTo>
                    <a:pt x="129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" name="Freeform 8"/>
            <p:cNvSpPr>
              <a:spLocks noEditPoints="1"/>
            </p:cNvSpPr>
            <p:nvPr/>
          </p:nvSpPr>
          <p:spPr bwMode="auto">
            <a:xfrm>
              <a:off x="2375" y="1246"/>
              <a:ext cx="369" cy="286"/>
            </a:xfrm>
            <a:custGeom>
              <a:avLst/>
              <a:gdLst>
                <a:gd name="T0" fmla="*/ 147 w 156"/>
                <a:gd name="T1" fmla="*/ 0 h 120"/>
                <a:gd name="T2" fmla="*/ 11 w 156"/>
                <a:gd name="T3" fmla="*/ 0 h 120"/>
                <a:gd name="T4" fmla="*/ 0 w 156"/>
                <a:gd name="T5" fmla="*/ 9 h 120"/>
                <a:gd name="T6" fmla="*/ 0 w 156"/>
                <a:gd name="T7" fmla="*/ 120 h 120"/>
                <a:gd name="T8" fmla="*/ 156 w 156"/>
                <a:gd name="T9" fmla="*/ 120 h 120"/>
                <a:gd name="T10" fmla="*/ 156 w 156"/>
                <a:gd name="T11" fmla="*/ 10 h 120"/>
                <a:gd name="T12" fmla="*/ 147 w 156"/>
                <a:gd name="T13" fmla="*/ 0 h 120"/>
                <a:gd name="T14" fmla="*/ 128 w 156"/>
                <a:gd name="T15" fmla="*/ 108 h 120"/>
                <a:gd name="T16" fmla="*/ 27 w 156"/>
                <a:gd name="T17" fmla="*/ 108 h 120"/>
                <a:gd name="T18" fmla="*/ 27 w 156"/>
                <a:gd name="T19" fmla="*/ 13 h 120"/>
                <a:gd name="T20" fmla="*/ 128 w 156"/>
                <a:gd name="T21" fmla="*/ 13 h 120"/>
                <a:gd name="T22" fmla="*/ 128 w 156"/>
                <a:gd name="T23" fmla="*/ 10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20">
                  <a:moveTo>
                    <a:pt x="147" y="0"/>
                  </a:moveTo>
                  <a:cubicBezTo>
                    <a:pt x="147" y="0"/>
                    <a:pt x="20" y="0"/>
                    <a:pt x="11" y="0"/>
                  </a:cubicBezTo>
                  <a:cubicBezTo>
                    <a:pt x="2" y="1"/>
                    <a:pt x="0" y="9"/>
                    <a:pt x="0" y="9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56" y="120"/>
                    <a:pt x="156" y="120"/>
                    <a:pt x="156" y="120"/>
                  </a:cubicBezTo>
                  <a:cubicBezTo>
                    <a:pt x="156" y="120"/>
                    <a:pt x="156" y="18"/>
                    <a:pt x="156" y="10"/>
                  </a:cubicBezTo>
                  <a:cubicBezTo>
                    <a:pt x="156" y="1"/>
                    <a:pt x="147" y="0"/>
                    <a:pt x="147" y="0"/>
                  </a:cubicBezTo>
                  <a:close/>
                  <a:moveTo>
                    <a:pt x="128" y="108"/>
                  </a:moveTo>
                  <a:cubicBezTo>
                    <a:pt x="27" y="108"/>
                    <a:pt x="27" y="108"/>
                    <a:pt x="27" y="108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128" y="13"/>
                    <a:pt x="128" y="13"/>
                    <a:pt x="128" y="13"/>
                  </a:cubicBezTo>
                  <a:lnTo>
                    <a:pt x="128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" name="Freeform 9"/>
            <p:cNvSpPr>
              <a:spLocks/>
            </p:cNvSpPr>
            <p:nvPr/>
          </p:nvSpPr>
          <p:spPr bwMode="auto">
            <a:xfrm>
              <a:off x="2448" y="1299"/>
              <a:ext cx="222" cy="188"/>
            </a:xfrm>
            <a:custGeom>
              <a:avLst/>
              <a:gdLst>
                <a:gd name="T0" fmla="*/ 222 w 222"/>
                <a:gd name="T1" fmla="*/ 31 h 188"/>
                <a:gd name="T2" fmla="*/ 222 w 222"/>
                <a:gd name="T3" fmla="*/ 0 h 188"/>
                <a:gd name="T4" fmla="*/ 0 w 222"/>
                <a:gd name="T5" fmla="*/ 0 h 188"/>
                <a:gd name="T6" fmla="*/ 0 w 222"/>
                <a:gd name="T7" fmla="*/ 31 h 188"/>
                <a:gd name="T8" fmla="*/ 73 w 222"/>
                <a:gd name="T9" fmla="*/ 31 h 188"/>
                <a:gd name="T10" fmla="*/ 73 w 222"/>
                <a:gd name="T11" fmla="*/ 61 h 188"/>
                <a:gd name="T12" fmla="*/ 2 w 222"/>
                <a:gd name="T13" fmla="*/ 61 h 188"/>
                <a:gd name="T14" fmla="*/ 2 w 222"/>
                <a:gd name="T15" fmla="*/ 95 h 188"/>
                <a:gd name="T16" fmla="*/ 73 w 222"/>
                <a:gd name="T17" fmla="*/ 95 h 188"/>
                <a:gd name="T18" fmla="*/ 73 w 222"/>
                <a:gd name="T19" fmla="*/ 154 h 188"/>
                <a:gd name="T20" fmla="*/ 0 w 222"/>
                <a:gd name="T21" fmla="*/ 154 h 188"/>
                <a:gd name="T22" fmla="*/ 0 w 222"/>
                <a:gd name="T23" fmla="*/ 188 h 188"/>
                <a:gd name="T24" fmla="*/ 220 w 222"/>
                <a:gd name="T25" fmla="*/ 188 h 188"/>
                <a:gd name="T26" fmla="*/ 220 w 222"/>
                <a:gd name="T27" fmla="*/ 154 h 188"/>
                <a:gd name="T28" fmla="*/ 144 w 222"/>
                <a:gd name="T29" fmla="*/ 154 h 188"/>
                <a:gd name="T30" fmla="*/ 144 w 222"/>
                <a:gd name="T31" fmla="*/ 95 h 188"/>
                <a:gd name="T32" fmla="*/ 220 w 222"/>
                <a:gd name="T33" fmla="*/ 95 h 188"/>
                <a:gd name="T34" fmla="*/ 220 w 222"/>
                <a:gd name="T35" fmla="*/ 61 h 188"/>
                <a:gd name="T36" fmla="*/ 144 w 222"/>
                <a:gd name="T37" fmla="*/ 61 h 188"/>
                <a:gd name="T38" fmla="*/ 144 w 222"/>
                <a:gd name="T39" fmla="*/ 31 h 188"/>
                <a:gd name="T40" fmla="*/ 222 w 222"/>
                <a:gd name="T41" fmla="*/ 3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2" h="188">
                  <a:moveTo>
                    <a:pt x="222" y="31"/>
                  </a:moveTo>
                  <a:lnTo>
                    <a:pt x="222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73" y="31"/>
                  </a:lnTo>
                  <a:lnTo>
                    <a:pt x="73" y="61"/>
                  </a:lnTo>
                  <a:lnTo>
                    <a:pt x="2" y="61"/>
                  </a:lnTo>
                  <a:lnTo>
                    <a:pt x="2" y="95"/>
                  </a:lnTo>
                  <a:lnTo>
                    <a:pt x="73" y="95"/>
                  </a:lnTo>
                  <a:lnTo>
                    <a:pt x="73" y="154"/>
                  </a:lnTo>
                  <a:lnTo>
                    <a:pt x="0" y="154"/>
                  </a:lnTo>
                  <a:lnTo>
                    <a:pt x="0" y="188"/>
                  </a:lnTo>
                  <a:lnTo>
                    <a:pt x="220" y="188"/>
                  </a:lnTo>
                  <a:lnTo>
                    <a:pt x="220" y="154"/>
                  </a:lnTo>
                  <a:lnTo>
                    <a:pt x="144" y="154"/>
                  </a:lnTo>
                  <a:lnTo>
                    <a:pt x="144" y="95"/>
                  </a:lnTo>
                  <a:lnTo>
                    <a:pt x="220" y="95"/>
                  </a:lnTo>
                  <a:lnTo>
                    <a:pt x="220" y="61"/>
                  </a:lnTo>
                  <a:lnTo>
                    <a:pt x="144" y="61"/>
                  </a:lnTo>
                  <a:lnTo>
                    <a:pt x="144" y="31"/>
                  </a:lnTo>
                  <a:lnTo>
                    <a:pt x="222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2597" y="1399"/>
              <a:ext cx="69" cy="57"/>
            </a:xfrm>
            <a:custGeom>
              <a:avLst/>
              <a:gdLst>
                <a:gd name="T0" fmla="*/ 0 w 29"/>
                <a:gd name="T1" fmla="*/ 0 h 24"/>
                <a:gd name="T2" fmla="*/ 19 w 29"/>
                <a:gd name="T3" fmla="*/ 0 h 24"/>
                <a:gd name="T4" fmla="*/ 24 w 29"/>
                <a:gd name="T5" fmla="*/ 9 h 24"/>
                <a:gd name="T6" fmla="*/ 29 w 29"/>
                <a:gd name="T7" fmla="*/ 9 h 24"/>
                <a:gd name="T8" fmla="*/ 29 w 29"/>
                <a:gd name="T9" fmla="*/ 21 h 24"/>
                <a:gd name="T10" fmla="*/ 14 w 29"/>
                <a:gd name="T11" fmla="*/ 21 h 24"/>
                <a:gd name="T12" fmla="*/ 0 w 29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4">
                  <a:moveTo>
                    <a:pt x="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9" y="2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" name="Freeform 11"/>
            <p:cNvSpPr>
              <a:spLocks noEditPoints="1"/>
            </p:cNvSpPr>
            <p:nvPr/>
          </p:nvSpPr>
          <p:spPr bwMode="auto">
            <a:xfrm>
              <a:off x="2824" y="1241"/>
              <a:ext cx="395" cy="298"/>
            </a:xfrm>
            <a:custGeom>
              <a:avLst/>
              <a:gdLst>
                <a:gd name="T0" fmla="*/ 157 w 167"/>
                <a:gd name="T1" fmla="*/ 42 h 125"/>
                <a:gd name="T2" fmla="*/ 167 w 167"/>
                <a:gd name="T3" fmla="*/ 27 h 125"/>
                <a:gd name="T4" fmla="*/ 157 w 167"/>
                <a:gd name="T5" fmla="*/ 17 h 125"/>
                <a:gd name="T6" fmla="*/ 114 w 167"/>
                <a:gd name="T7" fmla="*/ 7 h 125"/>
                <a:gd name="T8" fmla="*/ 88 w 167"/>
                <a:gd name="T9" fmla="*/ 0 h 125"/>
                <a:gd name="T10" fmla="*/ 56 w 167"/>
                <a:gd name="T11" fmla="*/ 7 h 125"/>
                <a:gd name="T12" fmla="*/ 88 w 167"/>
                <a:gd name="T13" fmla="*/ 21 h 125"/>
                <a:gd name="T14" fmla="*/ 53 w 167"/>
                <a:gd name="T15" fmla="*/ 27 h 125"/>
                <a:gd name="T16" fmla="*/ 88 w 167"/>
                <a:gd name="T17" fmla="*/ 41 h 125"/>
                <a:gd name="T18" fmla="*/ 56 w 167"/>
                <a:gd name="T19" fmla="*/ 48 h 125"/>
                <a:gd name="T20" fmla="*/ 88 w 167"/>
                <a:gd name="T21" fmla="*/ 62 h 125"/>
                <a:gd name="T22" fmla="*/ 54 w 167"/>
                <a:gd name="T23" fmla="*/ 68 h 125"/>
                <a:gd name="T24" fmla="*/ 87 w 167"/>
                <a:gd name="T25" fmla="*/ 83 h 125"/>
                <a:gd name="T26" fmla="*/ 49 w 167"/>
                <a:gd name="T27" fmla="*/ 89 h 125"/>
                <a:gd name="T28" fmla="*/ 87 w 167"/>
                <a:gd name="T29" fmla="*/ 103 h 125"/>
                <a:gd name="T30" fmla="*/ 57 w 167"/>
                <a:gd name="T31" fmla="*/ 110 h 125"/>
                <a:gd name="T32" fmla="*/ 39 w 167"/>
                <a:gd name="T33" fmla="*/ 103 h 125"/>
                <a:gd name="T34" fmla="*/ 47 w 167"/>
                <a:gd name="T35" fmla="*/ 45 h 125"/>
                <a:gd name="T36" fmla="*/ 35 w 167"/>
                <a:gd name="T37" fmla="*/ 45 h 125"/>
                <a:gd name="T38" fmla="*/ 51 w 167"/>
                <a:gd name="T39" fmla="*/ 6 h 125"/>
                <a:gd name="T40" fmla="*/ 1 w 167"/>
                <a:gd name="T41" fmla="*/ 20 h 125"/>
                <a:gd name="T42" fmla="*/ 2 w 167"/>
                <a:gd name="T43" fmla="*/ 45 h 125"/>
                <a:gd name="T44" fmla="*/ 27 w 167"/>
                <a:gd name="T45" fmla="*/ 59 h 125"/>
                <a:gd name="T46" fmla="*/ 24 w 167"/>
                <a:gd name="T47" fmla="*/ 87 h 125"/>
                <a:gd name="T48" fmla="*/ 2 w 167"/>
                <a:gd name="T49" fmla="*/ 70 h 125"/>
                <a:gd name="T50" fmla="*/ 13 w 167"/>
                <a:gd name="T51" fmla="*/ 101 h 125"/>
                <a:gd name="T52" fmla="*/ 0 w 167"/>
                <a:gd name="T53" fmla="*/ 123 h 125"/>
                <a:gd name="T54" fmla="*/ 54 w 167"/>
                <a:gd name="T55" fmla="*/ 124 h 125"/>
                <a:gd name="T56" fmla="*/ 165 w 167"/>
                <a:gd name="T57" fmla="*/ 110 h 125"/>
                <a:gd name="T58" fmla="*/ 114 w 167"/>
                <a:gd name="T59" fmla="*/ 104 h 125"/>
                <a:gd name="T60" fmla="*/ 157 w 167"/>
                <a:gd name="T61" fmla="*/ 89 h 125"/>
                <a:gd name="T62" fmla="*/ 113 w 167"/>
                <a:gd name="T63" fmla="*/ 88 h 125"/>
                <a:gd name="T64" fmla="*/ 157 w 167"/>
                <a:gd name="T65" fmla="*/ 82 h 125"/>
                <a:gd name="T66" fmla="*/ 113 w 167"/>
                <a:gd name="T67" fmla="*/ 68 h 125"/>
                <a:gd name="T68" fmla="*/ 157 w 167"/>
                <a:gd name="T69" fmla="*/ 62 h 125"/>
                <a:gd name="T70" fmla="*/ 130 w 167"/>
                <a:gd name="T71" fmla="*/ 21 h 125"/>
                <a:gd name="T72" fmla="*/ 114 w 167"/>
                <a:gd name="T73" fmla="*/ 28 h 125"/>
                <a:gd name="T74" fmla="*/ 113 w 167"/>
                <a:gd name="T75" fmla="*/ 41 h 125"/>
                <a:gd name="T76" fmla="*/ 129 w 167"/>
                <a:gd name="T77" fmla="*/ 48 h 125"/>
                <a:gd name="T78" fmla="*/ 113 w 167"/>
                <a:gd name="T79" fmla="*/ 4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7" h="125">
                  <a:moveTo>
                    <a:pt x="157" y="62"/>
                  </a:moveTo>
                  <a:cubicBezTo>
                    <a:pt x="157" y="42"/>
                    <a:pt x="157" y="42"/>
                    <a:pt x="157" y="42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27"/>
                    <a:pt x="167" y="27"/>
                    <a:pt x="167" y="27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6" y="7"/>
                    <a:pt x="147" y="7"/>
                    <a:pt x="147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88" y="62"/>
                    <a:pt x="88" y="62"/>
                    <a:pt x="88" y="62"/>
                  </a:cubicBezTo>
                  <a:cubicBezTo>
                    <a:pt x="88" y="68"/>
                    <a:pt x="88" y="68"/>
                    <a:pt x="88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87" y="83"/>
                    <a:pt x="87" y="83"/>
                    <a:pt x="87" y="83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49" y="89"/>
                    <a:pt x="49" y="89"/>
                    <a:pt x="49" y="89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87" y="103"/>
                    <a:pt x="87" y="103"/>
                    <a:pt x="87" y="103"/>
                  </a:cubicBezTo>
                  <a:cubicBezTo>
                    <a:pt x="87" y="110"/>
                    <a:pt x="87" y="110"/>
                    <a:pt x="87" y="110"/>
                  </a:cubicBezTo>
                  <a:cubicBezTo>
                    <a:pt x="57" y="110"/>
                    <a:pt x="57" y="110"/>
                    <a:pt x="57" y="110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7" y="107"/>
                    <a:pt x="39" y="103"/>
                    <a:pt x="39" y="103"/>
                  </a:cubicBezTo>
                  <a:cubicBezTo>
                    <a:pt x="44" y="98"/>
                    <a:pt x="46" y="86"/>
                    <a:pt x="46" y="86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46" y="37"/>
                    <a:pt x="51" y="17"/>
                    <a:pt x="51" y="17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3" y="45"/>
                    <a:pt x="2" y="45"/>
                    <a:pt x="2" y="45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25" y="88"/>
                    <a:pt x="24" y="87"/>
                    <a:pt x="24" y="87"/>
                  </a:cubicBezTo>
                  <a:cubicBezTo>
                    <a:pt x="21" y="87"/>
                    <a:pt x="18" y="70"/>
                    <a:pt x="18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5" y="87"/>
                    <a:pt x="13" y="101"/>
                    <a:pt x="13" y="101"/>
                  </a:cubicBezTo>
                  <a:cubicBezTo>
                    <a:pt x="11" y="104"/>
                    <a:pt x="0" y="106"/>
                    <a:pt x="0" y="106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7" y="125"/>
                    <a:pt x="28" y="115"/>
                    <a:pt x="28" y="115"/>
                  </a:cubicBezTo>
                  <a:cubicBezTo>
                    <a:pt x="35" y="120"/>
                    <a:pt x="54" y="124"/>
                    <a:pt x="54" y="124"/>
                  </a:cubicBezTo>
                  <a:cubicBezTo>
                    <a:pt x="165" y="124"/>
                    <a:pt x="165" y="124"/>
                    <a:pt x="165" y="124"/>
                  </a:cubicBezTo>
                  <a:cubicBezTo>
                    <a:pt x="165" y="110"/>
                    <a:pt x="165" y="110"/>
                    <a:pt x="165" y="110"/>
                  </a:cubicBezTo>
                  <a:cubicBezTo>
                    <a:pt x="114" y="110"/>
                    <a:pt x="114" y="110"/>
                    <a:pt x="114" y="110"/>
                  </a:cubicBezTo>
                  <a:cubicBezTo>
                    <a:pt x="114" y="104"/>
                    <a:pt x="114" y="104"/>
                    <a:pt x="114" y="104"/>
                  </a:cubicBezTo>
                  <a:cubicBezTo>
                    <a:pt x="157" y="104"/>
                    <a:pt x="157" y="104"/>
                    <a:pt x="157" y="104"/>
                  </a:cubicBezTo>
                  <a:cubicBezTo>
                    <a:pt x="157" y="89"/>
                    <a:pt x="157" y="89"/>
                    <a:pt x="157" y="89"/>
                  </a:cubicBezTo>
                  <a:cubicBezTo>
                    <a:pt x="113" y="89"/>
                    <a:pt x="113" y="89"/>
                    <a:pt x="113" y="89"/>
                  </a:cubicBezTo>
                  <a:cubicBezTo>
                    <a:pt x="113" y="88"/>
                    <a:pt x="113" y="88"/>
                    <a:pt x="113" y="88"/>
                  </a:cubicBezTo>
                  <a:cubicBezTo>
                    <a:pt x="113" y="82"/>
                    <a:pt x="113" y="82"/>
                    <a:pt x="113" y="82"/>
                  </a:cubicBezTo>
                  <a:cubicBezTo>
                    <a:pt x="157" y="82"/>
                    <a:pt x="157" y="82"/>
                    <a:pt x="157" y="82"/>
                  </a:cubicBezTo>
                  <a:cubicBezTo>
                    <a:pt x="157" y="68"/>
                    <a:pt x="157" y="68"/>
                    <a:pt x="157" y="68"/>
                  </a:cubicBezTo>
                  <a:cubicBezTo>
                    <a:pt x="113" y="68"/>
                    <a:pt x="113" y="68"/>
                    <a:pt x="113" y="68"/>
                  </a:cubicBezTo>
                  <a:cubicBezTo>
                    <a:pt x="113" y="62"/>
                    <a:pt x="113" y="62"/>
                    <a:pt x="113" y="62"/>
                  </a:cubicBezTo>
                  <a:lnTo>
                    <a:pt x="157" y="62"/>
                  </a:lnTo>
                  <a:close/>
                  <a:moveTo>
                    <a:pt x="114" y="21"/>
                  </a:moveTo>
                  <a:cubicBezTo>
                    <a:pt x="130" y="21"/>
                    <a:pt x="130" y="21"/>
                    <a:pt x="130" y="21"/>
                  </a:cubicBezTo>
                  <a:cubicBezTo>
                    <a:pt x="130" y="28"/>
                    <a:pt x="130" y="28"/>
                    <a:pt x="130" y="28"/>
                  </a:cubicBezTo>
                  <a:cubicBezTo>
                    <a:pt x="114" y="28"/>
                    <a:pt x="114" y="28"/>
                    <a:pt x="114" y="28"/>
                  </a:cubicBezTo>
                  <a:lnTo>
                    <a:pt x="114" y="21"/>
                  </a:lnTo>
                  <a:close/>
                  <a:moveTo>
                    <a:pt x="113" y="41"/>
                  </a:moveTo>
                  <a:cubicBezTo>
                    <a:pt x="129" y="41"/>
                    <a:pt x="129" y="41"/>
                    <a:pt x="129" y="41"/>
                  </a:cubicBezTo>
                  <a:cubicBezTo>
                    <a:pt x="129" y="48"/>
                    <a:pt x="129" y="48"/>
                    <a:pt x="129" y="48"/>
                  </a:cubicBezTo>
                  <a:cubicBezTo>
                    <a:pt x="113" y="48"/>
                    <a:pt x="113" y="48"/>
                    <a:pt x="113" y="48"/>
                  </a:cubicBezTo>
                  <a:lnTo>
                    <a:pt x="113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" name="Rectangle 12"/>
            <p:cNvSpPr>
              <a:spLocks noChangeArrowheads="1"/>
            </p:cNvSpPr>
            <p:nvPr/>
          </p:nvSpPr>
          <p:spPr bwMode="auto">
            <a:xfrm>
              <a:off x="3290" y="1251"/>
              <a:ext cx="121" cy="3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3272" y="1315"/>
              <a:ext cx="153" cy="222"/>
            </a:xfrm>
            <a:custGeom>
              <a:avLst/>
              <a:gdLst>
                <a:gd name="T0" fmla="*/ 0 w 65"/>
                <a:gd name="T1" fmla="*/ 0 h 93"/>
                <a:gd name="T2" fmla="*/ 44 w 65"/>
                <a:gd name="T3" fmla="*/ 0 h 93"/>
                <a:gd name="T4" fmla="*/ 44 w 65"/>
                <a:gd name="T5" fmla="*/ 63 h 93"/>
                <a:gd name="T6" fmla="*/ 65 w 65"/>
                <a:gd name="T7" fmla="*/ 45 h 93"/>
                <a:gd name="T8" fmla="*/ 65 w 65"/>
                <a:gd name="T9" fmla="*/ 69 h 93"/>
                <a:gd name="T10" fmla="*/ 20 w 65"/>
                <a:gd name="T11" fmla="*/ 93 h 93"/>
                <a:gd name="T12" fmla="*/ 7 w 65"/>
                <a:gd name="T13" fmla="*/ 78 h 93"/>
                <a:gd name="T14" fmla="*/ 19 w 65"/>
                <a:gd name="T15" fmla="*/ 74 h 93"/>
                <a:gd name="T16" fmla="*/ 19 w 65"/>
                <a:gd name="T17" fmla="*/ 12 h 93"/>
                <a:gd name="T18" fmla="*/ 0 w 65"/>
                <a:gd name="T19" fmla="*/ 12 h 93"/>
                <a:gd name="T20" fmla="*/ 0 w 65"/>
                <a:gd name="T21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93">
                  <a:moveTo>
                    <a:pt x="0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69"/>
                    <a:pt x="45" y="89"/>
                    <a:pt x="20" y="93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3421" y="1241"/>
              <a:ext cx="260" cy="119"/>
            </a:xfrm>
            <a:custGeom>
              <a:avLst/>
              <a:gdLst>
                <a:gd name="T0" fmla="*/ 0 w 110"/>
                <a:gd name="T1" fmla="*/ 35 h 50"/>
                <a:gd name="T2" fmla="*/ 10 w 110"/>
                <a:gd name="T3" fmla="*/ 35 h 50"/>
                <a:gd name="T4" fmla="*/ 13 w 110"/>
                <a:gd name="T5" fmla="*/ 32 h 50"/>
                <a:gd name="T6" fmla="*/ 13 w 110"/>
                <a:gd name="T7" fmla="*/ 0 h 50"/>
                <a:gd name="T8" fmla="*/ 88 w 110"/>
                <a:gd name="T9" fmla="*/ 0 h 50"/>
                <a:gd name="T10" fmla="*/ 97 w 110"/>
                <a:gd name="T11" fmla="*/ 9 h 50"/>
                <a:gd name="T12" fmla="*/ 97 w 110"/>
                <a:gd name="T13" fmla="*/ 34 h 50"/>
                <a:gd name="T14" fmla="*/ 110 w 110"/>
                <a:gd name="T15" fmla="*/ 34 h 50"/>
                <a:gd name="T16" fmla="*/ 110 w 110"/>
                <a:gd name="T17" fmla="*/ 49 h 50"/>
                <a:gd name="T18" fmla="*/ 86 w 110"/>
                <a:gd name="T19" fmla="*/ 49 h 50"/>
                <a:gd name="T20" fmla="*/ 71 w 110"/>
                <a:gd name="T21" fmla="*/ 36 h 50"/>
                <a:gd name="T22" fmla="*/ 71 w 110"/>
                <a:gd name="T23" fmla="*/ 14 h 50"/>
                <a:gd name="T24" fmla="*/ 38 w 110"/>
                <a:gd name="T25" fmla="*/ 14 h 50"/>
                <a:gd name="T26" fmla="*/ 38 w 110"/>
                <a:gd name="T27" fmla="*/ 38 h 50"/>
                <a:gd name="T28" fmla="*/ 28 w 110"/>
                <a:gd name="T29" fmla="*/ 48 h 50"/>
                <a:gd name="T30" fmla="*/ 0 w 110"/>
                <a:gd name="T31" fmla="*/ 48 h 50"/>
                <a:gd name="T32" fmla="*/ 0 w 110"/>
                <a:gd name="T33" fmla="*/ 3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" h="50">
                  <a:moveTo>
                    <a:pt x="0" y="35"/>
                  </a:move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3" y="35"/>
                    <a:pt x="13" y="3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97" y="0"/>
                    <a:pt x="97" y="9"/>
                  </a:cubicBezTo>
                  <a:cubicBezTo>
                    <a:pt x="98" y="18"/>
                    <a:pt x="97" y="34"/>
                    <a:pt x="97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92" y="49"/>
                    <a:pt x="86" y="49"/>
                  </a:cubicBezTo>
                  <a:cubicBezTo>
                    <a:pt x="81" y="49"/>
                    <a:pt x="72" y="46"/>
                    <a:pt x="71" y="36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9" y="47"/>
                    <a:pt x="28" y="48"/>
                  </a:cubicBezTo>
                  <a:cubicBezTo>
                    <a:pt x="17" y="50"/>
                    <a:pt x="0" y="48"/>
                    <a:pt x="0" y="48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3418" y="1370"/>
              <a:ext cx="275" cy="162"/>
            </a:xfrm>
            <a:custGeom>
              <a:avLst/>
              <a:gdLst>
                <a:gd name="T0" fmla="*/ 0 w 116"/>
                <a:gd name="T1" fmla="*/ 0 h 68"/>
                <a:gd name="T2" fmla="*/ 109 w 116"/>
                <a:gd name="T3" fmla="*/ 0 h 68"/>
                <a:gd name="T4" fmla="*/ 109 w 116"/>
                <a:gd name="T5" fmla="*/ 14 h 68"/>
                <a:gd name="T6" fmla="*/ 81 w 116"/>
                <a:gd name="T7" fmla="*/ 42 h 68"/>
                <a:gd name="T8" fmla="*/ 116 w 116"/>
                <a:gd name="T9" fmla="*/ 49 h 68"/>
                <a:gd name="T10" fmla="*/ 116 w 116"/>
                <a:gd name="T11" fmla="*/ 67 h 68"/>
                <a:gd name="T12" fmla="*/ 57 w 116"/>
                <a:gd name="T13" fmla="*/ 54 h 68"/>
                <a:gd name="T14" fmla="*/ 0 w 116"/>
                <a:gd name="T15" fmla="*/ 68 h 68"/>
                <a:gd name="T16" fmla="*/ 0 w 116"/>
                <a:gd name="T17" fmla="*/ 50 h 68"/>
                <a:gd name="T18" fmla="*/ 33 w 116"/>
                <a:gd name="T19" fmla="*/ 43 h 68"/>
                <a:gd name="T20" fmla="*/ 4 w 116"/>
                <a:gd name="T21" fmla="*/ 17 h 68"/>
                <a:gd name="T22" fmla="*/ 32 w 116"/>
                <a:gd name="T23" fmla="*/ 17 h 68"/>
                <a:gd name="T24" fmla="*/ 57 w 116"/>
                <a:gd name="T25" fmla="*/ 32 h 68"/>
                <a:gd name="T26" fmla="*/ 80 w 116"/>
                <a:gd name="T27" fmla="*/ 13 h 68"/>
                <a:gd name="T28" fmla="*/ 0 w 116"/>
                <a:gd name="T29" fmla="*/ 13 h 68"/>
                <a:gd name="T30" fmla="*/ 0 w 116"/>
                <a:gd name="T3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68">
                  <a:moveTo>
                    <a:pt x="0" y="0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1" y="42"/>
                    <a:pt x="75" y="44"/>
                    <a:pt x="116" y="49"/>
                  </a:cubicBezTo>
                  <a:cubicBezTo>
                    <a:pt x="116" y="67"/>
                    <a:pt x="116" y="67"/>
                    <a:pt x="116" y="67"/>
                  </a:cubicBezTo>
                  <a:cubicBezTo>
                    <a:pt x="116" y="67"/>
                    <a:pt x="78" y="67"/>
                    <a:pt x="57" y="54"/>
                  </a:cubicBezTo>
                  <a:cubicBezTo>
                    <a:pt x="57" y="54"/>
                    <a:pt x="45" y="65"/>
                    <a:pt x="0" y="68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32" y="47"/>
                    <a:pt x="33" y="43"/>
                  </a:cubicBezTo>
                  <a:cubicBezTo>
                    <a:pt x="33" y="43"/>
                    <a:pt x="4" y="22"/>
                    <a:pt x="4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" name="Freeform 16"/>
            <p:cNvSpPr>
              <a:spLocks/>
            </p:cNvSpPr>
            <p:nvPr/>
          </p:nvSpPr>
          <p:spPr bwMode="auto">
            <a:xfrm>
              <a:off x="3733" y="1225"/>
              <a:ext cx="192" cy="312"/>
            </a:xfrm>
            <a:custGeom>
              <a:avLst/>
              <a:gdLst>
                <a:gd name="T0" fmla="*/ 36 w 81"/>
                <a:gd name="T1" fmla="*/ 0 h 131"/>
                <a:gd name="T2" fmla="*/ 55 w 81"/>
                <a:gd name="T3" fmla="*/ 8 h 131"/>
                <a:gd name="T4" fmla="*/ 50 w 81"/>
                <a:gd name="T5" fmla="*/ 18 h 131"/>
                <a:gd name="T6" fmla="*/ 81 w 81"/>
                <a:gd name="T7" fmla="*/ 18 h 131"/>
                <a:gd name="T8" fmla="*/ 81 w 81"/>
                <a:gd name="T9" fmla="*/ 31 h 131"/>
                <a:gd name="T10" fmla="*/ 42 w 81"/>
                <a:gd name="T11" fmla="*/ 31 h 131"/>
                <a:gd name="T12" fmla="*/ 35 w 81"/>
                <a:gd name="T13" fmla="*/ 41 h 131"/>
                <a:gd name="T14" fmla="*/ 79 w 81"/>
                <a:gd name="T15" fmla="*/ 41 h 131"/>
                <a:gd name="T16" fmla="*/ 79 w 81"/>
                <a:gd name="T17" fmla="*/ 56 h 131"/>
                <a:gd name="T18" fmla="*/ 53 w 81"/>
                <a:gd name="T19" fmla="*/ 56 h 131"/>
                <a:gd name="T20" fmla="*/ 53 w 81"/>
                <a:gd name="T21" fmla="*/ 67 h 131"/>
                <a:gd name="T22" fmla="*/ 81 w 81"/>
                <a:gd name="T23" fmla="*/ 67 h 131"/>
                <a:gd name="T24" fmla="*/ 81 w 81"/>
                <a:gd name="T25" fmla="*/ 81 h 131"/>
                <a:gd name="T26" fmla="*/ 54 w 81"/>
                <a:gd name="T27" fmla="*/ 81 h 131"/>
                <a:gd name="T28" fmla="*/ 54 w 81"/>
                <a:gd name="T29" fmla="*/ 107 h 131"/>
                <a:gd name="T30" fmla="*/ 80 w 81"/>
                <a:gd name="T31" fmla="*/ 89 h 131"/>
                <a:gd name="T32" fmla="*/ 80 w 81"/>
                <a:gd name="T33" fmla="*/ 110 h 131"/>
                <a:gd name="T34" fmla="*/ 32 w 81"/>
                <a:gd name="T35" fmla="*/ 131 h 131"/>
                <a:gd name="T36" fmla="*/ 18 w 81"/>
                <a:gd name="T37" fmla="*/ 114 h 131"/>
                <a:gd name="T38" fmla="*/ 30 w 81"/>
                <a:gd name="T39" fmla="*/ 112 h 131"/>
                <a:gd name="T40" fmla="*/ 30 w 81"/>
                <a:gd name="T41" fmla="*/ 82 h 131"/>
                <a:gd name="T42" fmla="*/ 14 w 81"/>
                <a:gd name="T43" fmla="*/ 82 h 131"/>
                <a:gd name="T44" fmla="*/ 14 w 81"/>
                <a:gd name="T45" fmla="*/ 67 h 131"/>
                <a:gd name="T46" fmla="*/ 32 w 81"/>
                <a:gd name="T47" fmla="*/ 67 h 131"/>
                <a:gd name="T48" fmla="*/ 32 w 81"/>
                <a:gd name="T49" fmla="*/ 55 h 131"/>
                <a:gd name="T50" fmla="*/ 20 w 81"/>
                <a:gd name="T51" fmla="*/ 55 h 131"/>
                <a:gd name="T52" fmla="*/ 14 w 81"/>
                <a:gd name="T53" fmla="*/ 60 h 131"/>
                <a:gd name="T54" fmla="*/ 1 w 81"/>
                <a:gd name="T55" fmla="*/ 44 h 131"/>
                <a:gd name="T56" fmla="*/ 36 w 81"/>
                <a:gd name="T5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1" h="131">
                  <a:moveTo>
                    <a:pt x="36" y="0"/>
                  </a:moveTo>
                  <a:cubicBezTo>
                    <a:pt x="55" y="8"/>
                    <a:pt x="55" y="8"/>
                    <a:pt x="55" y="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81"/>
                    <a:pt x="81" y="81"/>
                    <a:pt x="81" y="81"/>
                  </a:cubicBezTo>
                  <a:cubicBezTo>
                    <a:pt x="54" y="81"/>
                    <a:pt x="54" y="81"/>
                    <a:pt x="54" y="81"/>
                  </a:cubicBezTo>
                  <a:cubicBezTo>
                    <a:pt x="54" y="107"/>
                    <a:pt x="54" y="107"/>
                    <a:pt x="54" y="107"/>
                  </a:cubicBezTo>
                  <a:cubicBezTo>
                    <a:pt x="54" y="107"/>
                    <a:pt x="69" y="100"/>
                    <a:pt x="80" y="89"/>
                  </a:cubicBezTo>
                  <a:cubicBezTo>
                    <a:pt x="80" y="110"/>
                    <a:pt x="80" y="110"/>
                    <a:pt x="80" y="110"/>
                  </a:cubicBezTo>
                  <a:cubicBezTo>
                    <a:pt x="80" y="110"/>
                    <a:pt x="73" y="124"/>
                    <a:pt x="32" y="131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60"/>
                    <a:pt x="2" y="45"/>
                    <a:pt x="1" y="44"/>
                  </a:cubicBezTo>
                  <a:cubicBezTo>
                    <a:pt x="0" y="43"/>
                    <a:pt x="23" y="35"/>
                    <a:pt x="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6" name="Freeform 17"/>
            <p:cNvSpPr>
              <a:spLocks/>
            </p:cNvSpPr>
            <p:nvPr/>
          </p:nvSpPr>
          <p:spPr bwMode="auto">
            <a:xfrm>
              <a:off x="4008" y="1399"/>
              <a:ext cx="149" cy="135"/>
            </a:xfrm>
            <a:custGeom>
              <a:avLst/>
              <a:gdLst>
                <a:gd name="T0" fmla="*/ 14 w 63"/>
                <a:gd name="T1" fmla="*/ 29 h 57"/>
                <a:gd name="T2" fmla="*/ 0 w 63"/>
                <a:gd name="T3" fmla="*/ 1 h 57"/>
                <a:gd name="T4" fmla="*/ 20 w 63"/>
                <a:gd name="T5" fmla="*/ 1 h 57"/>
                <a:gd name="T6" fmla="*/ 29 w 63"/>
                <a:gd name="T7" fmla="*/ 18 h 57"/>
                <a:gd name="T8" fmla="*/ 43 w 63"/>
                <a:gd name="T9" fmla="*/ 0 h 57"/>
                <a:gd name="T10" fmla="*/ 63 w 63"/>
                <a:gd name="T11" fmla="*/ 0 h 57"/>
                <a:gd name="T12" fmla="*/ 44 w 63"/>
                <a:gd name="T13" fmla="*/ 30 h 57"/>
                <a:gd name="T14" fmla="*/ 63 w 63"/>
                <a:gd name="T15" fmla="*/ 37 h 57"/>
                <a:gd name="T16" fmla="*/ 63 w 63"/>
                <a:gd name="T17" fmla="*/ 56 h 57"/>
                <a:gd name="T18" fmla="*/ 15 w 63"/>
                <a:gd name="T19" fmla="*/ 3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57">
                  <a:moveTo>
                    <a:pt x="14" y="29"/>
                  </a:moveTo>
                  <a:cubicBezTo>
                    <a:pt x="14" y="29"/>
                    <a:pt x="5" y="19"/>
                    <a:pt x="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8" y="18"/>
                    <a:pt x="29" y="18"/>
                  </a:cubicBezTo>
                  <a:cubicBezTo>
                    <a:pt x="31" y="17"/>
                    <a:pt x="34" y="18"/>
                    <a:pt x="4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2" y="12"/>
                    <a:pt x="44" y="30"/>
                  </a:cubicBezTo>
                  <a:cubicBezTo>
                    <a:pt x="44" y="30"/>
                    <a:pt x="48" y="35"/>
                    <a:pt x="63" y="37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3" y="56"/>
                    <a:pt x="37" y="57"/>
                    <a:pt x="15" y="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7" name="Freeform 18"/>
            <p:cNvSpPr>
              <a:spLocks noEditPoints="1"/>
            </p:cNvSpPr>
            <p:nvPr/>
          </p:nvSpPr>
          <p:spPr bwMode="auto">
            <a:xfrm>
              <a:off x="3925" y="1239"/>
              <a:ext cx="220" cy="300"/>
            </a:xfrm>
            <a:custGeom>
              <a:avLst/>
              <a:gdLst>
                <a:gd name="T0" fmla="*/ 92 w 93"/>
                <a:gd name="T1" fmla="*/ 61 h 126"/>
                <a:gd name="T2" fmla="*/ 92 w 93"/>
                <a:gd name="T3" fmla="*/ 9 h 126"/>
                <a:gd name="T4" fmla="*/ 84 w 93"/>
                <a:gd name="T5" fmla="*/ 0 h 126"/>
                <a:gd name="T6" fmla="*/ 6 w 93"/>
                <a:gd name="T7" fmla="*/ 0 h 126"/>
                <a:gd name="T8" fmla="*/ 6 w 93"/>
                <a:gd name="T9" fmla="*/ 104 h 126"/>
                <a:gd name="T10" fmla="*/ 0 w 93"/>
                <a:gd name="T11" fmla="*/ 104 h 126"/>
                <a:gd name="T12" fmla="*/ 1 w 93"/>
                <a:gd name="T13" fmla="*/ 123 h 126"/>
                <a:gd name="T14" fmla="*/ 49 w 93"/>
                <a:gd name="T15" fmla="*/ 115 h 126"/>
                <a:gd name="T16" fmla="*/ 49 w 93"/>
                <a:gd name="T17" fmla="*/ 98 h 126"/>
                <a:gd name="T18" fmla="*/ 48 w 93"/>
                <a:gd name="T19" fmla="*/ 97 h 126"/>
                <a:gd name="T20" fmla="*/ 30 w 93"/>
                <a:gd name="T21" fmla="*/ 103 h 126"/>
                <a:gd name="T22" fmla="*/ 30 w 93"/>
                <a:gd name="T23" fmla="*/ 62 h 126"/>
                <a:gd name="T24" fmla="*/ 92 w 93"/>
                <a:gd name="T25" fmla="*/ 61 h 126"/>
                <a:gd name="T26" fmla="*/ 30 w 93"/>
                <a:gd name="T27" fmla="*/ 14 h 126"/>
                <a:gd name="T28" fmla="*/ 67 w 93"/>
                <a:gd name="T29" fmla="*/ 14 h 126"/>
                <a:gd name="T30" fmla="*/ 67 w 93"/>
                <a:gd name="T31" fmla="*/ 24 h 126"/>
                <a:gd name="T32" fmla="*/ 30 w 93"/>
                <a:gd name="T33" fmla="*/ 24 h 126"/>
                <a:gd name="T34" fmla="*/ 30 w 93"/>
                <a:gd name="T35" fmla="*/ 14 h 126"/>
                <a:gd name="T36" fmla="*/ 30 w 93"/>
                <a:gd name="T37" fmla="*/ 38 h 126"/>
                <a:gd name="T38" fmla="*/ 67 w 93"/>
                <a:gd name="T39" fmla="*/ 38 h 126"/>
                <a:gd name="T40" fmla="*/ 67 w 93"/>
                <a:gd name="T41" fmla="*/ 49 h 126"/>
                <a:gd name="T42" fmla="*/ 30 w 93"/>
                <a:gd name="T43" fmla="*/ 49 h 126"/>
                <a:gd name="T44" fmla="*/ 30 w 93"/>
                <a:gd name="T45" fmla="*/ 3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3" h="126">
                  <a:moveTo>
                    <a:pt x="92" y="61"/>
                  </a:moveTo>
                  <a:cubicBezTo>
                    <a:pt x="92" y="61"/>
                    <a:pt x="93" y="17"/>
                    <a:pt x="92" y="9"/>
                  </a:cubicBezTo>
                  <a:cubicBezTo>
                    <a:pt x="92" y="1"/>
                    <a:pt x="84" y="0"/>
                    <a:pt x="8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04"/>
                    <a:pt x="6" y="104"/>
                    <a:pt x="6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37" y="126"/>
                    <a:pt x="49" y="115"/>
                    <a:pt x="49" y="115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8" y="97"/>
                    <a:pt x="48" y="97"/>
                    <a:pt x="48" y="97"/>
                  </a:cubicBezTo>
                  <a:cubicBezTo>
                    <a:pt x="43" y="101"/>
                    <a:pt x="30" y="103"/>
                    <a:pt x="30" y="103"/>
                  </a:cubicBezTo>
                  <a:cubicBezTo>
                    <a:pt x="30" y="62"/>
                    <a:pt x="30" y="62"/>
                    <a:pt x="30" y="62"/>
                  </a:cubicBezTo>
                  <a:lnTo>
                    <a:pt x="92" y="61"/>
                  </a:lnTo>
                  <a:close/>
                  <a:moveTo>
                    <a:pt x="30" y="14"/>
                  </a:moveTo>
                  <a:cubicBezTo>
                    <a:pt x="67" y="14"/>
                    <a:pt x="67" y="14"/>
                    <a:pt x="67" y="1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30" y="24"/>
                    <a:pt x="30" y="24"/>
                    <a:pt x="30" y="24"/>
                  </a:cubicBezTo>
                  <a:lnTo>
                    <a:pt x="30" y="14"/>
                  </a:lnTo>
                  <a:close/>
                  <a:moveTo>
                    <a:pt x="30" y="38"/>
                  </a:moveTo>
                  <a:cubicBezTo>
                    <a:pt x="67" y="38"/>
                    <a:pt x="67" y="38"/>
                    <a:pt x="67" y="38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30" y="49"/>
                    <a:pt x="30" y="49"/>
                    <a:pt x="30" y="49"/>
                  </a:cubicBezTo>
                  <a:lnTo>
                    <a:pt x="3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8" name="Rectangle 19"/>
            <p:cNvSpPr>
              <a:spLocks noChangeArrowheads="1"/>
            </p:cNvSpPr>
            <p:nvPr/>
          </p:nvSpPr>
          <p:spPr bwMode="auto">
            <a:xfrm>
              <a:off x="4379" y="1246"/>
              <a:ext cx="239" cy="3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9" name="Freeform 20"/>
            <p:cNvSpPr>
              <a:spLocks/>
            </p:cNvSpPr>
            <p:nvPr/>
          </p:nvSpPr>
          <p:spPr bwMode="auto">
            <a:xfrm>
              <a:off x="4365" y="1334"/>
              <a:ext cx="260" cy="198"/>
            </a:xfrm>
            <a:custGeom>
              <a:avLst/>
              <a:gdLst>
                <a:gd name="T0" fmla="*/ 0 w 110"/>
                <a:gd name="T1" fmla="*/ 0 h 83"/>
                <a:gd name="T2" fmla="*/ 0 w 110"/>
                <a:gd name="T3" fmla="*/ 14 h 83"/>
                <a:gd name="T4" fmla="*/ 63 w 110"/>
                <a:gd name="T5" fmla="*/ 14 h 83"/>
                <a:gd name="T6" fmla="*/ 63 w 110"/>
                <a:gd name="T7" fmla="*/ 15 h 83"/>
                <a:gd name="T8" fmla="*/ 63 w 110"/>
                <a:gd name="T9" fmla="*/ 64 h 83"/>
                <a:gd name="T10" fmla="*/ 58 w 110"/>
                <a:gd name="T11" fmla="*/ 69 h 83"/>
                <a:gd name="T12" fmla="*/ 29 w 110"/>
                <a:gd name="T13" fmla="*/ 69 h 83"/>
                <a:gd name="T14" fmla="*/ 29 w 110"/>
                <a:gd name="T15" fmla="*/ 83 h 83"/>
                <a:gd name="T16" fmla="*/ 73 w 110"/>
                <a:gd name="T17" fmla="*/ 83 h 83"/>
                <a:gd name="T18" fmla="*/ 91 w 110"/>
                <a:gd name="T19" fmla="*/ 62 h 83"/>
                <a:gd name="T20" fmla="*/ 91 w 110"/>
                <a:gd name="T21" fmla="*/ 14 h 83"/>
                <a:gd name="T22" fmla="*/ 110 w 110"/>
                <a:gd name="T23" fmla="*/ 14 h 83"/>
                <a:gd name="T24" fmla="*/ 110 w 110"/>
                <a:gd name="T25" fmla="*/ 0 h 83"/>
                <a:gd name="T26" fmla="*/ 0 w 110"/>
                <a:gd name="T2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" h="83">
                  <a:moveTo>
                    <a:pt x="0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63" y="64"/>
                    <a:pt x="63" y="68"/>
                    <a:pt x="58" y="69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73" y="83"/>
                    <a:pt x="91" y="80"/>
                    <a:pt x="91" y="62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110" y="14"/>
                    <a:pt x="110" y="14"/>
                    <a:pt x="110" y="14"/>
                  </a:cubicBezTo>
                  <a:cubicBezTo>
                    <a:pt x="110" y="0"/>
                    <a:pt x="110" y="0"/>
                    <a:pt x="11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0" name="Freeform 21"/>
            <p:cNvSpPr>
              <a:spLocks/>
            </p:cNvSpPr>
            <p:nvPr/>
          </p:nvSpPr>
          <p:spPr bwMode="auto">
            <a:xfrm>
              <a:off x="4209" y="1227"/>
              <a:ext cx="123" cy="136"/>
            </a:xfrm>
            <a:custGeom>
              <a:avLst/>
              <a:gdLst>
                <a:gd name="T0" fmla="*/ 52 w 52"/>
                <a:gd name="T1" fmla="*/ 12 h 57"/>
                <a:gd name="T2" fmla="*/ 38 w 52"/>
                <a:gd name="T3" fmla="*/ 0 h 57"/>
                <a:gd name="T4" fmla="*/ 0 w 52"/>
                <a:gd name="T5" fmla="*/ 40 h 57"/>
                <a:gd name="T6" fmla="*/ 9 w 52"/>
                <a:gd name="T7" fmla="*/ 57 h 57"/>
                <a:gd name="T8" fmla="*/ 52 w 52"/>
                <a:gd name="T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7">
                  <a:moveTo>
                    <a:pt x="52" y="12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0" y="32"/>
                    <a:pt x="0" y="40"/>
                    <a:pt x="0" y="40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35" y="45"/>
                    <a:pt x="52" y="12"/>
                    <a:pt x="52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1" name="Freeform 22"/>
            <p:cNvSpPr>
              <a:spLocks/>
            </p:cNvSpPr>
            <p:nvPr/>
          </p:nvSpPr>
          <p:spPr bwMode="auto">
            <a:xfrm>
              <a:off x="4218" y="1272"/>
              <a:ext cx="161" cy="260"/>
            </a:xfrm>
            <a:custGeom>
              <a:avLst/>
              <a:gdLst>
                <a:gd name="T0" fmla="*/ 68 w 68"/>
                <a:gd name="T1" fmla="*/ 16 h 109"/>
                <a:gd name="T2" fmla="*/ 53 w 68"/>
                <a:gd name="T3" fmla="*/ 0 h 109"/>
                <a:gd name="T4" fmla="*/ 52 w 68"/>
                <a:gd name="T5" fmla="*/ 1 h 109"/>
                <a:gd name="T6" fmla="*/ 0 w 68"/>
                <a:gd name="T7" fmla="*/ 49 h 109"/>
                <a:gd name="T8" fmla="*/ 11 w 68"/>
                <a:gd name="T9" fmla="*/ 67 h 109"/>
                <a:gd name="T10" fmla="*/ 24 w 68"/>
                <a:gd name="T11" fmla="*/ 61 h 109"/>
                <a:gd name="T12" fmla="*/ 24 w 68"/>
                <a:gd name="T13" fmla="*/ 109 h 109"/>
                <a:gd name="T14" fmla="*/ 50 w 68"/>
                <a:gd name="T15" fmla="*/ 109 h 109"/>
                <a:gd name="T16" fmla="*/ 50 w 68"/>
                <a:gd name="T17" fmla="*/ 41 h 109"/>
                <a:gd name="T18" fmla="*/ 68 w 68"/>
                <a:gd name="T19" fmla="*/ 1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109">
                  <a:moveTo>
                    <a:pt x="68" y="16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28" y="43"/>
                    <a:pt x="0" y="49"/>
                    <a:pt x="0" y="49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2" y="68"/>
                    <a:pt x="24" y="61"/>
                    <a:pt x="24" y="61"/>
                  </a:cubicBezTo>
                  <a:cubicBezTo>
                    <a:pt x="24" y="109"/>
                    <a:pt x="24" y="109"/>
                    <a:pt x="24" y="109"/>
                  </a:cubicBezTo>
                  <a:cubicBezTo>
                    <a:pt x="50" y="109"/>
                    <a:pt x="50" y="109"/>
                    <a:pt x="50" y="109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60" y="32"/>
                    <a:pt x="68" y="16"/>
                    <a:pt x="68" y="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2" name="Freeform 23"/>
            <p:cNvSpPr>
              <a:spLocks/>
            </p:cNvSpPr>
            <p:nvPr/>
          </p:nvSpPr>
          <p:spPr bwMode="auto">
            <a:xfrm>
              <a:off x="1916" y="1582"/>
              <a:ext cx="134" cy="157"/>
            </a:xfrm>
            <a:custGeom>
              <a:avLst/>
              <a:gdLst>
                <a:gd name="T0" fmla="*/ 48 w 57"/>
                <a:gd name="T1" fmla="*/ 21 h 66"/>
                <a:gd name="T2" fmla="*/ 30 w 57"/>
                <a:gd name="T3" fmla="*/ 8 h 66"/>
                <a:gd name="T4" fmla="*/ 9 w 57"/>
                <a:gd name="T5" fmla="*/ 33 h 66"/>
                <a:gd name="T6" fmla="*/ 31 w 57"/>
                <a:gd name="T7" fmla="*/ 60 h 66"/>
                <a:gd name="T8" fmla="*/ 49 w 57"/>
                <a:gd name="T9" fmla="*/ 42 h 66"/>
                <a:gd name="T10" fmla="*/ 57 w 57"/>
                <a:gd name="T11" fmla="*/ 42 h 66"/>
                <a:gd name="T12" fmla="*/ 29 w 57"/>
                <a:gd name="T13" fmla="*/ 66 h 66"/>
                <a:gd name="T14" fmla="*/ 7 w 57"/>
                <a:gd name="T15" fmla="*/ 58 h 66"/>
                <a:gd name="T16" fmla="*/ 0 w 57"/>
                <a:gd name="T17" fmla="*/ 34 h 66"/>
                <a:gd name="T18" fmla="*/ 9 w 57"/>
                <a:gd name="T19" fmla="*/ 9 h 66"/>
                <a:gd name="T20" fmla="*/ 30 w 57"/>
                <a:gd name="T21" fmla="*/ 0 h 66"/>
                <a:gd name="T22" fmla="*/ 57 w 57"/>
                <a:gd name="T23" fmla="*/ 21 h 66"/>
                <a:gd name="T24" fmla="*/ 48 w 57"/>
                <a:gd name="T25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6">
                  <a:moveTo>
                    <a:pt x="48" y="21"/>
                  </a:moveTo>
                  <a:cubicBezTo>
                    <a:pt x="46" y="12"/>
                    <a:pt x="40" y="8"/>
                    <a:pt x="30" y="8"/>
                  </a:cubicBezTo>
                  <a:cubicBezTo>
                    <a:pt x="16" y="8"/>
                    <a:pt x="9" y="17"/>
                    <a:pt x="9" y="33"/>
                  </a:cubicBezTo>
                  <a:cubicBezTo>
                    <a:pt x="9" y="51"/>
                    <a:pt x="16" y="60"/>
                    <a:pt x="31" y="60"/>
                  </a:cubicBezTo>
                  <a:cubicBezTo>
                    <a:pt x="40" y="60"/>
                    <a:pt x="47" y="54"/>
                    <a:pt x="49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5" y="58"/>
                    <a:pt x="45" y="66"/>
                    <a:pt x="29" y="66"/>
                  </a:cubicBezTo>
                  <a:cubicBezTo>
                    <a:pt x="20" y="66"/>
                    <a:pt x="12" y="63"/>
                    <a:pt x="7" y="58"/>
                  </a:cubicBezTo>
                  <a:cubicBezTo>
                    <a:pt x="2" y="51"/>
                    <a:pt x="0" y="43"/>
                    <a:pt x="0" y="34"/>
                  </a:cubicBezTo>
                  <a:cubicBezTo>
                    <a:pt x="0" y="23"/>
                    <a:pt x="3" y="15"/>
                    <a:pt x="9" y="9"/>
                  </a:cubicBezTo>
                  <a:cubicBezTo>
                    <a:pt x="14" y="3"/>
                    <a:pt x="21" y="0"/>
                    <a:pt x="30" y="0"/>
                  </a:cubicBezTo>
                  <a:cubicBezTo>
                    <a:pt x="46" y="1"/>
                    <a:pt x="54" y="7"/>
                    <a:pt x="57" y="21"/>
                  </a:cubicBezTo>
                  <a:lnTo>
                    <a:pt x="48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3" name="Freeform 24"/>
            <p:cNvSpPr>
              <a:spLocks/>
            </p:cNvSpPr>
            <p:nvPr/>
          </p:nvSpPr>
          <p:spPr bwMode="auto">
            <a:xfrm>
              <a:off x="2074" y="1587"/>
              <a:ext cx="90" cy="152"/>
            </a:xfrm>
            <a:custGeom>
              <a:avLst/>
              <a:gdLst>
                <a:gd name="T0" fmla="*/ 38 w 38"/>
                <a:gd name="T1" fmla="*/ 64 h 64"/>
                <a:gd name="T2" fmla="*/ 31 w 38"/>
                <a:gd name="T3" fmla="*/ 64 h 64"/>
                <a:gd name="T4" fmla="*/ 31 w 38"/>
                <a:gd name="T5" fmla="*/ 34 h 64"/>
                <a:gd name="T6" fmla="*/ 21 w 38"/>
                <a:gd name="T7" fmla="*/ 23 h 64"/>
                <a:gd name="T8" fmla="*/ 8 w 38"/>
                <a:gd name="T9" fmla="*/ 38 h 64"/>
                <a:gd name="T10" fmla="*/ 8 w 38"/>
                <a:gd name="T11" fmla="*/ 64 h 64"/>
                <a:gd name="T12" fmla="*/ 0 w 38"/>
                <a:gd name="T13" fmla="*/ 64 h 64"/>
                <a:gd name="T14" fmla="*/ 0 w 38"/>
                <a:gd name="T15" fmla="*/ 0 h 64"/>
                <a:gd name="T16" fmla="*/ 8 w 38"/>
                <a:gd name="T17" fmla="*/ 0 h 64"/>
                <a:gd name="T18" fmla="*/ 8 w 38"/>
                <a:gd name="T19" fmla="*/ 23 h 64"/>
                <a:gd name="T20" fmla="*/ 8 w 38"/>
                <a:gd name="T21" fmla="*/ 23 h 64"/>
                <a:gd name="T22" fmla="*/ 22 w 38"/>
                <a:gd name="T23" fmla="*/ 15 h 64"/>
                <a:gd name="T24" fmla="*/ 34 w 38"/>
                <a:gd name="T25" fmla="*/ 20 h 64"/>
                <a:gd name="T26" fmla="*/ 38 w 38"/>
                <a:gd name="T27" fmla="*/ 32 h 64"/>
                <a:gd name="T28" fmla="*/ 38 w 38"/>
                <a:gd name="T2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64">
                  <a:moveTo>
                    <a:pt x="38" y="64"/>
                  </a:moveTo>
                  <a:cubicBezTo>
                    <a:pt x="31" y="64"/>
                    <a:pt x="31" y="64"/>
                    <a:pt x="31" y="6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26"/>
                    <a:pt x="28" y="23"/>
                    <a:pt x="21" y="23"/>
                  </a:cubicBezTo>
                  <a:cubicBezTo>
                    <a:pt x="13" y="23"/>
                    <a:pt x="8" y="28"/>
                    <a:pt x="8" y="38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12" y="18"/>
                    <a:pt x="17" y="15"/>
                    <a:pt x="22" y="15"/>
                  </a:cubicBezTo>
                  <a:cubicBezTo>
                    <a:pt x="27" y="15"/>
                    <a:pt x="31" y="17"/>
                    <a:pt x="34" y="20"/>
                  </a:cubicBezTo>
                  <a:cubicBezTo>
                    <a:pt x="37" y="22"/>
                    <a:pt x="38" y="26"/>
                    <a:pt x="38" y="32"/>
                  </a:cubicBezTo>
                  <a:lnTo>
                    <a:pt x="38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4" name="Freeform 25"/>
            <p:cNvSpPr>
              <a:spLocks noEditPoints="1"/>
            </p:cNvSpPr>
            <p:nvPr/>
          </p:nvSpPr>
          <p:spPr bwMode="auto">
            <a:xfrm>
              <a:off x="2192" y="1587"/>
              <a:ext cx="22" cy="152"/>
            </a:xfrm>
            <a:custGeom>
              <a:avLst/>
              <a:gdLst>
                <a:gd name="T0" fmla="*/ 22 w 22"/>
                <a:gd name="T1" fmla="*/ 152 h 152"/>
                <a:gd name="T2" fmla="*/ 0 w 22"/>
                <a:gd name="T3" fmla="*/ 152 h 152"/>
                <a:gd name="T4" fmla="*/ 0 w 22"/>
                <a:gd name="T5" fmla="*/ 40 h 152"/>
                <a:gd name="T6" fmla="*/ 22 w 22"/>
                <a:gd name="T7" fmla="*/ 40 h 152"/>
                <a:gd name="T8" fmla="*/ 22 w 22"/>
                <a:gd name="T9" fmla="*/ 152 h 152"/>
                <a:gd name="T10" fmla="*/ 0 w 22"/>
                <a:gd name="T11" fmla="*/ 21 h 152"/>
                <a:gd name="T12" fmla="*/ 0 w 22"/>
                <a:gd name="T13" fmla="*/ 0 h 152"/>
                <a:gd name="T14" fmla="*/ 22 w 22"/>
                <a:gd name="T15" fmla="*/ 0 h 152"/>
                <a:gd name="T16" fmla="*/ 22 w 22"/>
                <a:gd name="T17" fmla="*/ 21 h 152"/>
                <a:gd name="T18" fmla="*/ 0 w 22"/>
                <a:gd name="T19" fmla="*/ 2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52">
                  <a:moveTo>
                    <a:pt x="22" y="152"/>
                  </a:moveTo>
                  <a:lnTo>
                    <a:pt x="0" y="152"/>
                  </a:lnTo>
                  <a:lnTo>
                    <a:pt x="0" y="40"/>
                  </a:lnTo>
                  <a:lnTo>
                    <a:pt x="22" y="40"/>
                  </a:lnTo>
                  <a:lnTo>
                    <a:pt x="22" y="152"/>
                  </a:lnTo>
                  <a:close/>
                  <a:moveTo>
                    <a:pt x="0" y="21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5" name="Freeform 26"/>
            <p:cNvSpPr>
              <a:spLocks/>
            </p:cNvSpPr>
            <p:nvPr/>
          </p:nvSpPr>
          <p:spPr bwMode="auto">
            <a:xfrm>
              <a:off x="2240" y="1622"/>
              <a:ext cx="90" cy="117"/>
            </a:xfrm>
            <a:custGeom>
              <a:avLst/>
              <a:gdLst>
                <a:gd name="T0" fmla="*/ 38 w 38"/>
                <a:gd name="T1" fmla="*/ 49 h 49"/>
                <a:gd name="T2" fmla="*/ 31 w 38"/>
                <a:gd name="T3" fmla="*/ 49 h 49"/>
                <a:gd name="T4" fmla="*/ 31 w 38"/>
                <a:gd name="T5" fmla="*/ 20 h 49"/>
                <a:gd name="T6" fmla="*/ 20 w 38"/>
                <a:gd name="T7" fmla="*/ 8 h 49"/>
                <a:gd name="T8" fmla="*/ 12 w 38"/>
                <a:gd name="T9" fmla="*/ 12 h 49"/>
                <a:gd name="T10" fmla="*/ 8 w 38"/>
                <a:gd name="T11" fmla="*/ 23 h 49"/>
                <a:gd name="T12" fmla="*/ 8 w 38"/>
                <a:gd name="T13" fmla="*/ 49 h 49"/>
                <a:gd name="T14" fmla="*/ 0 w 38"/>
                <a:gd name="T15" fmla="*/ 49 h 49"/>
                <a:gd name="T16" fmla="*/ 0 w 38"/>
                <a:gd name="T17" fmla="*/ 2 h 49"/>
                <a:gd name="T18" fmla="*/ 8 w 38"/>
                <a:gd name="T19" fmla="*/ 2 h 49"/>
                <a:gd name="T20" fmla="*/ 8 w 38"/>
                <a:gd name="T21" fmla="*/ 9 h 49"/>
                <a:gd name="T22" fmla="*/ 22 w 38"/>
                <a:gd name="T23" fmla="*/ 0 h 49"/>
                <a:gd name="T24" fmla="*/ 38 w 38"/>
                <a:gd name="T25" fmla="*/ 17 h 49"/>
                <a:gd name="T26" fmla="*/ 38 w 38"/>
                <a:gd name="T2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9">
                  <a:moveTo>
                    <a:pt x="38" y="49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2"/>
                    <a:pt x="28" y="7"/>
                    <a:pt x="20" y="8"/>
                  </a:cubicBezTo>
                  <a:cubicBezTo>
                    <a:pt x="17" y="8"/>
                    <a:pt x="14" y="9"/>
                    <a:pt x="12" y="12"/>
                  </a:cubicBezTo>
                  <a:cubicBezTo>
                    <a:pt x="9" y="14"/>
                    <a:pt x="8" y="18"/>
                    <a:pt x="8" y="23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1" y="3"/>
                    <a:pt x="16" y="0"/>
                    <a:pt x="22" y="0"/>
                  </a:cubicBezTo>
                  <a:cubicBezTo>
                    <a:pt x="33" y="1"/>
                    <a:pt x="38" y="6"/>
                    <a:pt x="38" y="17"/>
                  </a:cubicBezTo>
                  <a:lnTo>
                    <a:pt x="38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6" name="Freeform 27"/>
            <p:cNvSpPr>
              <a:spLocks noEditPoints="1"/>
            </p:cNvSpPr>
            <p:nvPr/>
          </p:nvSpPr>
          <p:spPr bwMode="auto">
            <a:xfrm>
              <a:off x="2353" y="1622"/>
              <a:ext cx="107" cy="117"/>
            </a:xfrm>
            <a:custGeom>
              <a:avLst/>
              <a:gdLst>
                <a:gd name="T0" fmla="*/ 2 w 45"/>
                <a:gd name="T1" fmla="*/ 16 h 49"/>
                <a:gd name="T2" fmla="*/ 22 w 45"/>
                <a:gd name="T3" fmla="*/ 0 h 49"/>
                <a:gd name="T4" fmla="*/ 39 w 45"/>
                <a:gd name="T5" fmla="*/ 14 h 49"/>
                <a:gd name="T6" fmla="*/ 39 w 45"/>
                <a:gd name="T7" fmla="*/ 41 h 49"/>
                <a:gd name="T8" fmla="*/ 42 w 45"/>
                <a:gd name="T9" fmla="*/ 44 h 49"/>
                <a:gd name="T10" fmla="*/ 43 w 45"/>
                <a:gd name="T11" fmla="*/ 44 h 49"/>
                <a:gd name="T12" fmla="*/ 45 w 45"/>
                <a:gd name="T13" fmla="*/ 43 h 49"/>
                <a:gd name="T14" fmla="*/ 45 w 45"/>
                <a:gd name="T15" fmla="*/ 49 h 49"/>
                <a:gd name="T16" fmla="*/ 43 w 45"/>
                <a:gd name="T17" fmla="*/ 49 h 49"/>
                <a:gd name="T18" fmla="*/ 40 w 45"/>
                <a:gd name="T19" fmla="*/ 49 h 49"/>
                <a:gd name="T20" fmla="*/ 32 w 45"/>
                <a:gd name="T21" fmla="*/ 43 h 49"/>
                <a:gd name="T22" fmla="*/ 15 w 45"/>
                <a:gd name="T23" fmla="*/ 49 h 49"/>
                <a:gd name="T24" fmla="*/ 0 w 45"/>
                <a:gd name="T25" fmla="*/ 37 h 49"/>
                <a:gd name="T26" fmla="*/ 14 w 45"/>
                <a:gd name="T27" fmla="*/ 22 h 49"/>
                <a:gd name="T28" fmla="*/ 27 w 45"/>
                <a:gd name="T29" fmla="*/ 21 h 49"/>
                <a:gd name="T30" fmla="*/ 32 w 45"/>
                <a:gd name="T31" fmla="*/ 15 h 49"/>
                <a:gd name="T32" fmla="*/ 20 w 45"/>
                <a:gd name="T33" fmla="*/ 7 h 49"/>
                <a:gd name="T34" fmla="*/ 10 w 45"/>
                <a:gd name="T35" fmla="*/ 16 h 49"/>
                <a:gd name="T36" fmla="*/ 2 w 45"/>
                <a:gd name="T37" fmla="*/ 16 h 49"/>
                <a:gd name="T38" fmla="*/ 31 w 45"/>
                <a:gd name="T39" fmla="*/ 25 h 49"/>
                <a:gd name="T40" fmla="*/ 18 w 45"/>
                <a:gd name="T41" fmla="*/ 28 h 49"/>
                <a:gd name="T42" fmla="*/ 8 w 45"/>
                <a:gd name="T43" fmla="*/ 36 h 49"/>
                <a:gd name="T44" fmla="*/ 16 w 45"/>
                <a:gd name="T45" fmla="*/ 44 h 49"/>
                <a:gd name="T46" fmla="*/ 31 w 45"/>
                <a:gd name="T47" fmla="*/ 33 h 49"/>
                <a:gd name="T48" fmla="*/ 31 w 45"/>
                <a:gd name="T4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49">
                  <a:moveTo>
                    <a:pt x="2" y="16"/>
                  </a:moveTo>
                  <a:cubicBezTo>
                    <a:pt x="2" y="6"/>
                    <a:pt x="9" y="0"/>
                    <a:pt x="22" y="0"/>
                  </a:cubicBezTo>
                  <a:cubicBezTo>
                    <a:pt x="33" y="1"/>
                    <a:pt x="39" y="5"/>
                    <a:pt x="39" y="14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3"/>
                    <a:pt x="40" y="44"/>
                    <a:pt x="42" y="44"/>
                  </a:cubicBezTo>
                  <a:cubicBezTo>
                    <a:pt x="42" y="44"/>
                    <a:pt x="42" y="44"/>
                    <a:pt x="43" y="44"/>
                  </a:cubicBezTo>
                  <a:cubicBezTo>
                    <a:pt x="44" y="43"/>
                    <a:pt x="44" y="43"/>
                    <a:pt x="45" y="43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4" y="49"/>
                    <a:pt x="44" y="49"/>
                    <a:pt x="43" y="49"/>
                  </a:cubicBezTo>
                  <a:cubicBezTo>
                    <a:pt x="42" y="49"/>
                    <a:pt x="41" y="49"/>
                    <a:pt x="40" y="49"/>
                  </a:cubicBezTo>
                  <a:cubicBezTo>
                    <a:pt x="34" y="49"/>
                    <a:pt x="32" y="47"/>
                    <a:pt x="32" y="43"/>
                  </a:cubicBezTo>
                  <a:cubicBezTo>
                    <a:pt x="27" y="47"/>
                    <a:pt x="21" y="49"/>
                    <a:pt x="15" y="49"/>
                  </a:cubicBezTo>
                  <a:cubicBezTo>
                    <a:pt x="5" y="49"/>
                    <a:pt x="0" y="45"/>
                    <a:pt x="0" y="37"/>
                  </a:cubicBezTo>
                  <a:cubicBezTo>
                    <a:pt x="0" y="28"/>
                    <a:pt x="5" y="23"/>
                    <a:pt x="14" y="22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30" y="20"/>
                    <a:pt x="32" y="18"/>
                    <a:pt x="32" y="15"/>
                  </a:cubicBezTo>
                  <a:cubicBezTo>
                    <a:pt x="32" y="10"/>
                    <a:pt x="28" y="7"/>
                    <a:pt x="20" y="7"/>
                  </a:cubicBezTo>
                  <a:cubicBezTo>
                    <a:pt x="14" y="7"/>
                    <a:pt x="10" y="10"/>
                    <a:pt x="10" y="16"/>
                  </a:cubicBezTo>
                  <a:lnTo>
                    <a:pt x="2" y="16"/>
                  </a:lnTo>
                  <a:close/>
                  <a:moveTo>
                    <a:pt x="31" y="25"/>
                  </a:moveTo>
                  <a:cubicBezTo>
                    <a:pt x="29" y="26"/>
                    <a:pt x="25" y="27"/>
                    <a:pt x="18" y="28"/>
                  </a:cubicBezTo>
                  <a:cubicBezTo>
                    <a:pt x="11" y="29"/>
                    <a:pt x="8" y="31"/>
                    <a:pt x="8" y="36"/>
                  </a:cubicBezTo>
                  <a:cubicBezTo>
                    <a:pt x="8" y="41"/>
                    <a:pt x="11" y="44"/>
                    <a:pt x="16" y="44"/>
                  </a:cubicBezTo>
                  <a:cubicBezTo>
                    <a:pt x="26" y="43"/>
                    <a:pt x="30" y="39"/>
                    <a:pt x="31" y="33"/>
                  </a:cubicBezTo>
                  <a:lnTo>
                    <a:pt x="31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7" name="Freeform 28"/>
            <p:cNvSpPr>
              <a:spLocks/>
            </p:cNvSpPr>
            <p:nvPr/>
          </p:nvSpPr>
          <p:spPr bwMode="auto">
            <a:xfrm>
              <a:off x="2533" y="1582"/>
              <a:ext cx="135" cy="157"/>
            </a:xfrm>
            <a:custGeom>
              <a:avLst/>
              <a:gdLst>
                <a:gd name="T0" fmla="*/ 48 w 57"/>
                <a:gd name="T1" fmla="*/ 21 h 66"/>
                <a:gd name="T2" fmla="*/ 30 w 57"/>
                <a:gd name="T3" fmla="*/ 8 h 66"/>
                <a:gd name="T4" fmla="*/ 9 w 57"/>
                <a:gd name="T5" fmla="*/ 33 h 66"/>
                <a:gd name="T6" fmla="*/ 31 w 57"/>
                <a:gd name="T7" fmla="*/ 60 h 66"/>
                <a:gd name="T8" fmla="*/ 49 w 57"/>
                <a:gd name="T9" fmla="*/ 42 h 66"/>
                <a:gd name="T10" fmla="*/ 57 w 57"/>
                <a:gd name="T11" fmla="*/ 42 h 66"/>
                <a:gd name="T12" fmla="*/ 29 w 57"/>
                <a:gd name="T13" fmla="*/ 66 h 66"/>
                <a:gd name="T14" fmla="*/ 7 w 57"/>
                <a:gd name="T15" fmla="*/ 58 h 66"/>
                <a:gd name="T16" fmla="*/ 0 w 57"/>
                <a:gd name="T17" fmla="*/ 34 h 66"/>
                <a:gd name="T18" fmla="*/ 9 w 57"/>
                <a:gd name="T19" fmla="*/ 9 h 66"/>
                <a:gd name="T20" fmla="*/ 30 w 57"/>
                <a:gd name="T21" fmla="*/ 0 h 66"/>
                <a:gd name="T22" fmla="*/ 57 w 57"/>
                <a:gd name="T23" fmla="*/ 21 h 66"/>
                <a:gd name="T24" fmla="*/ 48 w 57"/>
                <a:gd name="T25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6">
                  <a:moveTo>
                    <a:pt x="48" y="21"/>
                  </a:moveTo>
                  <a:cubicBezTo>
                    <a:pt x="46" y="12"/>
                    <a:pt x="40" y="8"/>
                    <a:pt x="30" y="8"/>
                  </a:cubicBezTo>
                  <a:cubicBezTo>
                    <a:pt x="17" y="8"/>
                    <a:pt x="9" y="17"/>
                    <a:pt x="9" y="33"/>
                  </a:cubicBezTo>
                  <a:cubicBezTo>
                    <a:pt x="9" y="51"/>
                    <a:pt x="16" y="60"/>
                    <a:pt x="31" y="60"/>
                  </a:cubicBezTo>
                  <a:cubicBezTo>
                    <a:pt x="40" y="60"/>
                    <a:pt x="47" y="54"/>
                    <a:pt x="49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5" y="58"/>
                    <a:pt x="45" y="66"/>
                    <a:pt x="29" y="66"/>
                  </a:cubicBezTo>
                  <a:cubicBezTo>
                    <a:pt x="20" y="66"/>
                    <a:pt x="12" y="63"/>
                    <a:pt x="7" y="58"/>
                  </a:cubicBezTo>
                  <a:cubicBezTo>
                    <a:pt x="2" y="51"/>
                    <a:pt x="0" y="43"/>
                    <a:pt x="0" y="34"/>
                  </a:cubicBezTo>
                  <a:cubicBezTo>
                    <a:pt x="0" y="23"/>
                    <a:pt x="3" y="15"/>
                    <a:pt x="9" y="9"/>
                  </a:cubicBezTo>
                  <a:cubicBezTo>
                    <a:pt x="14" y="3"/>
                    <a:pt x="21" y="0"/>
                    <a:pt x="30" y="0"/>
                  </a:cubicBezTo>
                  <a:cubicBezTo>
                    <a:pt x="46" y="1"/>
                    <a:pt x="54" y="7"/>
                    <a:pt x="57" y="21"/>
                  </a:cubicBezTo>
                  <a:lnTo>
                    <a:pt x="48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8" name="Freeform 29"/>
            <p:cNvSpPr>
              <a:spLocks noEditPoints="1"/>
            </p:cNvSpPr>
            <p:nvPr/>
          </p:nvSpPr>
          <p:spPr bwMode="auto">
            <a:xfrm>
              <a:off x="2685" y="1622"/>
              <a:ext cx="104" cy="117"/>
            </a:xfrm>
            <a:custGeom>
              <a:avLst/>
              <a:gdLst>
                <a:gd name="T0" fmla="*/ 6 w 44"/>
                <a:gd name="T1" fmla="*/ 8 h 49"/>
                <a:gd name="T2" fmla="*/ 22 w 44"/>
                <a:gd name="T3" fmla="*/ 0 h 49"/>
                <a:gd name="T4" fmla="*/ 38 w 44"/>
                <a:gd name="T5" fmla="*/ 8 h 49"/>
                <a:gd name="T6" fmla="*/ 44 w 44"/>
                <a:gd name="T7" fmla="*/ 25 h 49"/>
                <a:gd name="T8" fmla="*/ 39 w 44"/>
                <a:gd name="T9" fmla="*/ 43 h 49"/>
                <a:gd name="T10" fmla="*/ 22 w 44"/>
                <a:gd name="T11" fmla="*/ 49 h 49"/>
                <a:gd name="T12" fmla="*/ 8 w 44"/>
                <a:gd name="T13" fmla="*/ 45 h 49"/>
                <a:gd name="T14" fmla="*/ 0 w 44"/>
                <a:gd name="T15" fmla="*/ 25 h 49"/>
                <a:gd name="T16" fmla="*/ 6 w 44"/>
                <a:gd name="T17" fmla="*/ 8 h 49"/>
                <a:gd name="T18" fmla="*/ 22 w 44"/>
                <a:gd name="T19" fmla="*/ 43 h 49"/>
                <a:gd name="T20" fmla="*/ 36 w 44"/>
                <a:gd name="T21" fmla="*/ 25 h 49"/>
                <a:gd name="T22" fmla="*/ 22 w 44"/>
                <a:gd name="T23" fmla="*/ 8 h 49"/>
                <a:gd name="T24" fmla="*/ 8 w 44"/>
                <a:gd name="T25" fmla="*/ 25 h 49"/>
                <a:gd name="T26" fmla="*/ 22 w 44"/>
                <a:gd name="T27" fmla="*/ 4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49">
                  <a:moveTo>
                    <a:pt x="6" y="8"/>
                  </a:moveTo>
                  <a:cubicBezTo>
                    <a:pt x="11" y="3"/>
                    <a:pt x="16" y="0"/>
                    <a:pt x="22" y="0"/>
                  </a:cubicBezTo>
                  <a:cubicBezTo>
                    <a:pt x="29" y="0"/>
                    <a:pt x="34" y="3"/>
                    <a:pt x="38" y="8"/>
                  </a:cubicBezTo>
                  <a:cubicBezTo>
                    <a:pt x="42" y="12"/>
                    <a:pt x="44" y="18"/>
                    <a:pt x="44" y="25"/>
                  </a:cubicBezTo>
                  <a:cubicBezTo>
                    <a:pt x="44" y="33"/>
                    <a:pt x="42" y="38"/>
                    <a:pt x="39" y="43"/>
                  </a:cubicBezTo>
                  <a:cubicBezTo>
                    <a:pt x="35" y="47"/>
                    <a:pt x="29" y="49"/>
                    <a:pt x="22" y="49"/>
                  </a:cubicBezTo>
                  <a:cubicBezTo>
                    <a:pt x="16" y="49"/>
                    <a:pt x="11" y="48"/>
                    <a:pt x="8" y="45"/>
                  </a:cubicBezTo>
                  <a:cubicBezTo>
                    <a:pt x="3" y="40"/>
                    <a:pt x="1" y="34"/>
                    <a:pt x="0" y="25"/>
                  </a:cubicBezTo>
                  <a:cubicBezTo>
                    <a:pt x="1" y="18"/>
                    <a:pt x="3" y="12"/>
                    <a:pt x="6" y="8"/>
                  </a:cubicBezTo>
                  <a:close/>
                  <a:moveTo>
                    <a:pt x="22" y="43"/>
                  </a:moveTo>
                  <a:cubicBezTo>
                    <a:pt x="31" y="43"/>
                    <a:pt x="35" y="37"/>
                    <a:pt x="36" y="25"/>
                  </a:cubicBezTo>
                  <a:cubicBezTo>
                    <a:pt x="35" y="14"/>
                    <a:pt x="31" y="8"/>
                    <a:pt x="22" y="8"/>
                  </a:cubicBezTo>
                  <a:cubicBezTo>
                    <a:pt x="14" y="8"/>
                    <a:pt x="9" y="14"/>
                    <a:pt x="8" y="25"/>
                  </a:cubicBezTo>
                  <a:cubicBezTo>
                    <a:pt x="9" y="37"/>
                    <a:pt x="14" y="43"/>
                    <a:pt x="22" y="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9" name="Freeform 30"/>
            <p:cNvSpPr>
              <a:spLocks/>
            </p:cNvSpPr>
            <p:nvPr/>
          </p:nvSpPr>
          <p:spPr bwMode="auto">
            <a:xfrm>
              <a:off x="2810" y="1622"/>
              <a:ext cx="92" cy="117"/>
            </a:xfrm>
            <a:custGeom>
              <a:avLst/>
              <a:gdLst>
                <a:gd name="T0" fmla="*/ 39 w 39"/>
                <a:gd name="T1" fmla="*/ 49 h 49"/>
                <a:gd name="T2" fmla="*/ 31 w 39"/>
                <a:gd name="T3" fmla="*/ 49 h 49"/>
                <a:gd name="T4" fmla="*/ 31 w 39"/>
                <a:gd name="T5" fmla="*/ 20 h 49"/>
                <a:gd name="T6" fmla="*/ 21 w 39"/>
                <a:gd name="T7" fmla="*/ 8 h 49"/>
                <a:gd name="T8" fmla="*/ 12 w 39"/>
                <a:gd name="T9" fmla="*/ 12 h 49"/>
                <a:gd name="T10" fmla="*/ 8 w 39"/>
                <a:gd name="T11" fmla="*/ 23 h 49"/>
                <a:gd name="T12" fmla="*/ 8 w 39"/>
                <a:gd name="T13" fmla="*/ 49 h 49"/>
                <a:gd name="T14" fmla="*/ 0 w 39"/>
                <a:gd name="T15" fmla="*/ 49 h 49"/>
                <a:gd name="T16" fmla="*/ 0 w 39"/>
                <a:gd name="T17" fmla="*/ 2 h 49"/>
                <a:gd name="T18" fmla="*/ 8 w 39"/>
                <a:gd name="T19" fmla="*/ 2 h 49"/>
                <a:gd name="T20" fmla="*/ 8 w 39"/>
                <a:gd name="T21" fmla="*/ 9 h 49"/>
                <a:gd name="T22" fmla="*/ 22 w 39"/>
                <a:gd name="T23" fmla="*/ 0 h 49"/>
                <a:gd name="T24" fmla="*/ 39 w 39"/>
                <a:gd name="T25" fmla="*/ 17 h 49"/>
                <a:gd name="T26" fmla="*/ 39 w 39"/>
                <a:gd name="T2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49">
                  <a:moveTo>
                    <a:pt x="39" y="49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2"/>
                    <a:pt x="28" y="7"/>
                    <a:pt x="21" y="8"/>
                  </a:cubicBezTo>
                  <a:cubicBezTo>
                    <a:pt x="17" y="8"/>
                    <a:pt x="14" y="9"/>
                    <a:pt x="12" y="12"/>
                  </a:cubicBezTo>
                  <a:cubicBezTo>
                    <a:pt x="10" y="14"/>
                    <a:pt x="8" y="18"/>
                    <a:pt x="8" y="23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2" y="3"/>
                    <a:pt x="17" y="0"/>
                    <a:pt x="22" y="0"/>
                  </a:cubicBezTo>
                  <a:cubicBezTo>
                    <a:pt x="33" y="1"/>
                    <a:pt x="38" y="6"/>
                    <a:pt x="39" y="17"/>
                  </a:cubicBezTo>
                  <a:lnTo>
                    <a:pt x="39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0" name="Freeform 31"/>
            <p:cNvSpPr>
              <a:spLocks/>
            </p:cNvSpPr>
            <p:nvPr/>
          </p:nvSpPr>
          <p:spPr bwMode="auto">
            <a:xfrm>
              <a:off x="2924" y="1622"/>
              <a:ext cx="92" cy="117"/>
            </a:xfrm>
            <a:custGeom>
              <a:avLst/>
              <a:gdLst>
                <a:gd name="T0" fmla="*/ 29 w 39"/>
                <a:gd name="T1" fmla="*/ 16 h 49"/>
                <a:gd name="T2" fmla="*/ 18 w 39"/>
                <a:gd name="T3" fmla="*/ 8 h 49"/>
                <a:gd name="T4" fmla="*/ 9 w 39"/>
                <a:gd name="T5" fmla="*/ 14 h 49"/>
                <a:gd name="T6" fmla="*/ 17 w 39"/>
                <a:gd name="T7" fmla="*/ 21 h 49"/>
                <a:gd name="T8" fmla="*/ 25 w 39"/>
                <a:gd name="T9" fmla="*/ 22 h 49"/>
                <a:gd name="T10" fmla="*/ 39 w 39"/>
                <a:gd name="T11" fmla="*/ 35 h 49"/>
                <a:gd name="T12" fmla="*/ 34 w 39"/>
                <a:gd name="T13" fmla="*/ 46 h 49"/>
                <a:gd name="T14" fmla="*/ 20 w 39"/>
                <a:gd name="T15" fmla="*/ 49 h 49"/>
                <a:gd name="T16" fmla="*/ 0 w 39"/>
                <a:gd name="T17" fmla="*/ 34 h 49"/>
                <a:gd name="T18" fmla="*/ 7 w 39"/>
                <a:gd name="T19" fmla="*/ 34 h 49"/>
                <a:gd name="T20" fmla="*/ 20 w 39"/>
                <a:gd name="T21" fmla="*/ 44 h 49"/>
                <a:gd name="T22" fmla="*/ 31 w 39"/>
                <a:gd name="T23" fmla="*/ 36 h 49"/>
                <a:gd name="T24" fmla="*/ 22 w 39"/>
                <a:gd name="T25" fmla="*/ 29 h 49"/>
                <a:gd name="T26" fmla="*/ 12 w 39"/>
                <a:gd name="T27" fmla="*/ 27 h 49"/>
                <a:gd name="T28" fmla="*/ 1 w 39"/>
                <a:gd name="T29" fmla="*/ 16 h 49"/>
                <a:gd name="T30" fmla="*/ 7 w 39"/>
                <a:gd name="T31" fmla="*/ 4 h 49"/>
                <a:gd name="T32" fmla="*/ 19 w 39"/>
                <a:gd name="T33" fmla="*/ 0 h 49"/>
                <a:gd name="T34" fmla="*/ 37 w 39"/>
                <a:gd name="T35" fmla="*/ 16 h 49"/>
                <a:gd name="T36" fmla="*/ 29 w 39"/>
                <a:gd name="T37" fmla="*/ 1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49">
                  <a:moveTo>
                    <a:pt x="29" y="16"/>
                  </a:moveTo>
                  <a:cubicBezTo>
                    <a:pt x="29" y="10"/>
                    <a:pt x="26" y="8"/>
                    <a:pt x="18" y="8"/>
                  </a:cubicBezTo>
                  <a:cubicBezTo>
                    <a:pt x="12" y="8"/>
                    <a:pt x="9" y="10"/>
                    <a:pt x="9" y="14"/>
                  </a:cubicBezTo>
                  <a:cubicBezTo>
                    <a:pt x="8" y="17"/>
                    <a:pt x="11" y="19"/>
                    <a:pt x="17" y="21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34" y="24"/>
                    <a:pt x="39" y="28"/>
                    <a:pt x="39" y="35"/>
                  </a:cubicBezTo>
                  <a:cubicBezTo>
                    <a:pt x="39" y="40"/>
                    <a:pt x="37" y="43"/>
                    <a:pt x="34" y="46"/>
                  </a:cubicBezTo>
                  <a:cubicBezTo>
                    <a:pt x="30" y="48"/>
                    <a:pt x="26" y="49"/>
                    <a:pt x="20" y="49"/>
                  </a:cubicBezTo>
                  <a:cubicBezTo>
                    <a:pt x="7" y="49"/>
                    <a:pt x="0" y="44"/>
                    <a:pt x="0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40"/>
                    <a:pt x="12" y="44"/>
                    <a:pt x="20" y="44"/>
                  </a:cubicBezTo>
                  <a:cubicBezTo>
                    <a:pt x="27" y="43"/>
                    <a:pt x="30" y="41"/>
                    <a:pt x="31" y="36"/>
                  </a:cubicBezTo>
                  <a:cubicBezTo>
                    <a:pt x="31" y="33"/>
                    <a:pt x="28" y="31"/>
                    <a:pt x="22" y="29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5" y="25"/>
                    <a:pt x="1" y="21"/>
                    <a:pt x="1" y="16"/>
                  </a:cubicBezTo>
                  <a:cubicBezTo>
                    <a:pt x="1" y="11"/>
                    <a:pt x="3" y="7"/>
                    <a:pt x="7" y="4"/>
                  </a:cubicBezTo>
                  <a:cubicBezTo>
                    <a:pt x="10" y="2"/>
                    <a:pt x="14" y="0"/>
                    <a:pt x="19" y="0"/>
                  </a:cubicBezTo>
                  <a:cubicBezTo>
                    <a:pt x="30" y="1"/>
                    <a:pt x="36" y="6"/>
                    <a:pt x="37" y="16"/>
                  </a:cubicBezTo>
                  <a:lnTo>
                    <a:pt x="29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1" name="Freeform 32"/>
            <p:cNvSpPr>
              <a:spLocks/>
            </p:cNvSpPr>
            <p:nvPr/>
          </p:nvSpPr>
          <p:spPr bwMode="auto">
            <a:xfrm>
              <a:off x="3025" y="1596"/>
              <a:ext cx="53" cy="143"/>
            </a:xfrm>
            <a:custGeom>
              <a:avLst/>
              <a:gdLst>
                <a:gd name="T0" fmla="*/ 14 w 22"/>
                <a:gd name="T1" fmla="*/ 20 h 60"/>
                <a:gd name="T2" fmla="*/ 14 w 22"/>
                <a:gd name="T3" fmla="*/ 50 h 60"/>
                <a:gd name="T4" fmla="*/ 19 w 22"/>
                <a:gd name="T5" fmla="*/ 54 h 60"/>
                <a:gd name="T6" fmla="*/ 22 w 22"/>
                <a:gd name="T7" fmla="*/ 54 h 60"/>
                <a:gd name="T8" fmla="*/ 22 w 22"/>
                <a:gd name="T9" fmla="*/ 60 h 60"/>
                <a:gd name="T10" fmla="*/ 17 w 22"/>
                <a:gd name="T11" fmla="*/ 60 h 60"/>
                <a:gd name="T12" fmla="*/ 16 w 22"/>
                <a:gd name="T13" fmla="*/ 60 h 60"/>
                <a:gd name="T14" fmla="*/ 8 w 22"/>
                <a:gd name="T15" fmla="*/ 58 h 60"/>
                <a:gd name="T16" fmla="*/ 6 w 22"/>
                <a:gd name="T17" fmla="*/ 51 h 60"/>
                <a:gd name="T18" fmla="*/ 6 w 22"/>
                <a:gd name="T19" fmla="*/ 20 h 60"/>
                <a:gd name="T20" fmla="*/ 0 w 22"/>
                <a:gd name="T21" fmla="*/ 20 h 60"/>
                <a:gd name="T22" fmla="*/ 0 w 22"/>
                <a:gd name="T23" fmla="*/ 13 h 60"/>
                <a:gd name="T24" fmla="*/ 6 w 22"/>
                <a:gd name="T25" fmla="*/ 13 h 60"/>
                <a:gd name="T26" fmla="*/ 6 w 22"/>
                <a:gd name="T27" fmla="*/ 0 h 60"/>
                <a:gd name="T28" fmla="*/ 14 w 22"/>
                <a:gd name="T29" fmla="*/ 0 h 60"/>
                <a:gd name="T30" fmla="*/ 14 w 22"/>
                <a:gd name="T31" fmla="*/ 13 h 60"/>
                <a:gd name="T32" fmla="*/ 22 w 22"/>
                <a:gd name="T33" fmla="*/ 13 h 60"/>
                <a:gd name="T34" fmla="*/ 22 w 22"/>
                <a:gd name="T35" fmla="*/ 20 h 60"/>
                <a:gd name="T36" fmla="*/ 14 w 22"/>
                <a:gd name="T37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60">
                  <a:moveTo>
                    <a:pt x="14" y="20"/>
                  </a:moveTo>
                  <a:cubicBezTo>
                    <a:pt x="14" y="50"/>
                    <a:pt x="14" y="50"/>
                    <a:pt x="14" y="50"/>
                  </a:cubicBezTo>
                  <a:cubicBezTo>
                    <a:pt x="14" y="53"/>
                    <a:pt x="16" y="54"/>
                    <a:pt x="19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1" y="60"/>
                    <a:pt x="19" y="60"/>
                    <a:pt x="17" y="60"/>
                  </a:cubicBezTo>
                  <a:cubicBezTo>
                    <a:pt x="17" y="60"/>
                    <a:pt x="16" y="60"/>
                    <a:pt x="16" y="60"/>
                  </a:cubicBezTo>
                  <a:cubicBezTo>
                    <a:pt x="12" y="60"/>
                    <a:pt x="9" y="59"/>
                    <a:pt x="8" y="58"/>
                  </a:cubicBezTo>
                  <a:cubicBezTo>
                    <a:pt x="7" y="56"/>
                    <a:pt x="6" y="54"/>
                    <a:pt x="6" y="5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20"/>
                    <a:pt x="22" y="20"/>
                    <a:pt x="22" y="20"/>
                  </a:cubicBezTo>
                  <a:lnTo>
                    <a:pt x="1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2" name="Freeform 33"/>
            <p:cNvSpPr>
              <a:spLocks/>
            </p:cNvSpPr>
            <p:nvPr/>
          </p:nvSpPr>
          <p:spPr bwMode="auto">
            <a:xfrm>
              <a:off x="3099" y="1622"/>
              <a:ext cx="54" cy="117"/>
            </a:xfrm>
            <a:custGeom>
              <a:avLst/>
              <a:gdLst>
                <a:gd name="T0" fmla="*/ 8 w 23"/>
                <a:gd name="T1" fmla="*/ 49 h 49"/>
                <a:gd name="T2" fmla="*/ 0 w 23"/>
                <a:gd name="T3" fmla="*/ 49 h 49"/>
                <a:gd name="T4" fmla="*/ 0 w 23"/>
                <a:gd name="T5" fmla="*/ 2 h 49"/>
                <a:gd name="T6" fmla="*/ 7 w 23"/>
                <a:gd name="T7" fmla="*/ 2 h 49"/>
                <a:gd name="T8" fmla="*/ 7 w 23"/>
                <a:gd name="T9" fmla="*/ 10 h 49"/>
                <a:gd name="T10" fmla="*/ 21 w 23"/>
                <a:gd name="T11" fmla="*/ 0 h 49"/>
                <a:gd name="T12" fmla="*/ 22 w 23"/>
                <a:gd name="T13" fmla="*/ 1 h 49"/>
                <a:gd name="T14" fmla="*/ 23 w 23"/>
                <a:gd name="T15" fmla="*/ 1 h 49"/>
                <a:gd name="T16" fmla="*/ 23 w 23"/>
                <a:gd name="T17" fmla="*/ 9 h 49"/>
                <a:gd name="T18" fmla="*/ 20 w 23"/>
                <a:gd name="T19" fmla="*/ 9 h 49"/>
                <a:gd name="T20" fmla="*/ 12 w 23"/>
                <a:gd name="T21" fmla="*/ 12 h 49"/>
                <a:gd name="T22" fmla="*/ 8 w 23"/>
                <a:gd name="T23" fmla="*/ 22 h 49"/>
                <a:gd name="T24" fmla="*/ 8 w 23"/>
                <a:gd name="T2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49">
                  <a:moveTo>
                    <a:pt x="8" y="49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4"/>
                    <a:pt x="15" y="0"/>
                    <a:pt x="21" y="0"/>
                  </a:cubicBezTo>
                  <a:cubicBezTo>
                    <a:pt x="21" y="0"/>
                    <a:pt x="22" y="1"/>
                    <a:pt x="22" y="1"/>
                  </a:cubicBezTo>
                  <a:cubicBezTo>
                    <a:pt x="22" y="1"/>
                    <a:pt x="23" y="1"/>
                    <a:pt x="23" y="1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6" y="9"/>
                    <a:pt x="13" y="10"/>
                    <a:pt x="12" y="12"/>
                  </a:cubicBezTo>
                  <a:cubicBezTo>
                    <a:pt x="9" y="15"/>
                    <a:pt x="8" y="18"/>
                    <a:pt x="8" y="22"/>
                  </a:cubicBezTo>
                  <a:lnTo>
                    <a:pt x="8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3" name="Freeform 34"/>
            <p:cNvSpPr>
              <a:spLocks/>
            </p:cNvSpPr>
            <p:nvPr/>
          </p:nvSpPr>
          <p:spPr bwMode="auto">
            <a:xfrm>
              <a:off x="3167" y="1627"/>
              <a:ext cx="90" cy="112"/>
            </a:xfrm>
            <a:custGeom>
              <a:avLst/>
              <a:gdLst>
                <a:gd name="T0" fmla="*/ 30 w 38"/>
                <a:gd name="T1" fmla="*/ 47 h 47"/>
                <a:gd name="T2" fmla="*/ 30 w 38"/>
                <a:gd name="T3" fmla="*/ 40 h 47"/>
                <a:gd name="T4" fmla="*/ 30 w 38"/>
                <a:gd name="T5" fmla="*/ 40 h 47"/>
                <a:gd name="T6" fmla="*/ 15 w 38"/>
                <a:gd name="T7" fmla="*/ 47 h 47"/>
                <a:gd name="T8" fmla="*/ 5 w 38"/>
                <a:gd name="T9" fmla="*/ 46 h 47"/>
                <a:gd name="T10" fmla="*/ 0 w 38"/>
                <a:gd name="T11" fmla="*/ 34 h 47"/>
                <a:gd name="T12" fmla="*/ 0 w 38"/>
                <a:gd name="T13" fmla="*/ 0 h 47"/>
                <a:gd name="T14" fmla="*/ 8 w 38"/>
                <a:gd name="T15" fmla="*/ 0 h 47"/>
                <a:gd name="T16" fmla="*/ 8 w 38"/>
                <a:gd name="T17" fmla="*/ 31 h 47"/>
                <a:gd name="T18" fmla="*/ 17 w 38"/>
                <a:gd name="T19" fmla="*/ 42 h 47"/>
                <a:gd name="T20" fmla="*/ 30 w 38"/>
                <a:gd name="T21" fmla="*/ 26 h 47"/>
                <a:gd name="T22" fmla="*/ 30 w 38"/>
                <a:gd name="T23" fmla="*/ 0 h 47"/>
                <a:gd name="T24" fmla="*/ 38 w 38"/>
                <a:gd name="T25" fmla="*/ 0 h 47"/>
                <a:gd name="T26" fmla="*/ 38 w 38"/>
                <a:gd name="T27" fmla="*/ 47 h 47"/>
                <a:gd name="T28" fmla="*/ 30 w 38"/>
                <a:gd name="T2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47">
                  <a:moveTo>
                    <a:pt x="30" y="47"/>
                  </a:moveTo>
                  <a:cubicBezTo>
                    <a:pt x="30" y="40"/>
                    <a:pt x="30" y="40"/>
                    <a:pt x="30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27" y="45"/>
                    <a:pt x="22" y="47"/>
                    <a:pt x="15" y="47"/>
                  </a:cubicBezTo>
                  <a:cubicBezTo>
                    <a:pt x="11" y="47"/>
                    <a:pt x="8" y="47"/>
                    <a:pt x="5" y="46"/>
                  </a:cubicBezTo>
                  <a:cubicBezTo>
                    <a:pt x="2" y="43"/>
                    <a:pt x="0" y="39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8"/>
                    <a:pt x="11" y="42"/>
                    <a:pt x="17" y="42"/>
                  </a:cubicBezTo>
                  <a:cubicBezTo>
                    <a:pt x="25" y="41"/>
                    <a:pt x="29" y="36"/>
                    <a:pt x="30" y="26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47"/>
                    <a:pt x="38" y="47"/>
                    <a:pt x="38" y="47"/>
                  </a:cubicBezTo>
                  <a:lnTo>
                    <a:pt x="3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4" name="Freeform 35"/>
            <p:cNvSpPr>
              <a:spLocks/>
            </p:cNvSpPr>
            <p:nvPr/>
          </p:nvSpPr>
          <p:spPr bwMode="auto">
            <a:xfrm>
              <a:off x="3279" y="1622"/>
              <a:ext cx="94" cy="117"/>
            </a:xfrm>
            <a:custGeom>
              <a:avLst/>
              <a:gdLst>
                <a:gd name="T0" fmla="*/ 32 w 40"/>
                <a:gd name="T1" fmla="*/ 18 h 49"/>
                <a:gd name="T2" fmla="*/ 21 w 40"/>
                <a:gd name="T3" fmla="*/ 8 h 49"/>
                <a:gd name="T4" fmla="*/ 8 w 40"/>
                <a:gd name="T5" fmla="*/ 25 h 49"/>
                <a:gd name="T6" fmla="*/ 21 w 40"/>
                <a:gd name="T7" fmla="*/ 44 h 49"/>
                <a:gd name="T8" fmla="*/ 32 w 40"/>
                <a:gd name="T9" fmla="*/ 32 h 49"/>
                <a:gd name="T10" fmla="*/ 40 w 40"/>
                <a:gd name="T11" fmla="*/ 32 h 49"/>
                <a:gd name="T12" fmla="*/ 21 w 40"/>
                <a:gd name="T13" fmla="*/ 49 h 49"/>
                <a:gd name="T14" fmla="*/ 5 w 40"/>
                <a:gd name="T15" fmla="*/ 44 h 49"/>
                <a:gd name="T16" fmla="*/ 0 w 40"/>
                <a:gd name="T17" fmla="*/ 27 h 49"/>
                <a:gd name="T18" fmla="*/ 6 w 40"/>
                <a:gd name="T19" fmla="*/ 7 h 49"/>
                <a:gd name="T20" fmla="*/ 22 w 40"/>
                <a:gd name="T21" fmla="*/ 0 h 49"/>
                <a:gd name="T22" fmla="*/ 40 w 40"/>
                <a:gd name="T23" fmla="*/ 18 h 49"/>
                <a:gd name="T24" fmla="*/ 32 w 40"/>
                <a:gd name="T25" fmla="*/ 1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49">
                  <a:moveTo>
                    <a:pt x="32" y="18"/>
                  </a:moveTo>
                  <a:cubicBezTo>
                    <a:pt x="32" y="11"/>
                    <a:pt x="28" y="8"/>
                    <a:pt x="21" y="8"/>
                  </a:cubicBezTo>
                  <a:cubicBezTo>
                    <a:pt x="13" y="8"/>
                    <a:pt x="8" y="14"/>
                    <a:pt x="8" y="25"/>
                  </a:cubicBezTo>
                  <a:cubicBezTo>
                    <a:pt x="8" y="38"/>
                    <a:pt x="12" y="44"/>
                    <a:pt x="21" y="44"/>
                  </a:cubicBezTo>
                  <a:cubicBezTo>
                    <a:pt x="27" y="43"/>
                    <a:pt x="31" y="39"/>
                    <a:pt x="3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8" y="43"/>
                    <a:pt x="32" y="49"/>
                    <a:pt x="21" y="49"/>
                  </a:cubicBezTo>
                  <a:cubicBezTo>
                    <a:pt x="14" y="49"/>
                    <a:pt x="9" y="47"/>
                    <a:pt x="5" y="44"/>
                  </a:cubicBezTo>
                  <a:cubicBezTo>
                    <a:pt x="2" y="40"/>
                    <a:pt x="0" y="34"/>
                    <a:pt x="0" y="27"/>
                  </a:cubicBezTo>
                  <a:cubicBezTo>
                    <a:pt x="0" y="18"/>
                    <a:pt x="2" y="12"/>
                    <a:pt x="6" y="7"/>
                  </a:cubicBezTo>
                  <a:cubicBezTo>
                    <a:pt x="10" y="3"/>
                    <a:pt x="15" y="0"/>
                    <a:pt x="22" y="0"/>
                  </a:cubicBezTo>
                  <a:cubicBezTo>
                    <a:pt x="33" y="1"/>
                    <a:pt x="39" y="7"/>
                    <a:pt x="40" y="18"/>
                  </a:cubicBezTo>
                  <a:lnTo>
                    <a:pt x="32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5" name="Freeform 36"/>
            <p:cNvSpPr>
              <a:spLocks/>
            </p:cNvSpPr>
            <p:nvPr/>
          </p:nvSpPr>
          <p:spPr bwMode="auto">
            <a:xfrm>
              <a:off x="3380" y="1596"/>
              <a:ext cx="52" cy="143"/>
            </a:xfrm>
            <a:custGeom>
              <a:avLst/>
              <a:gdLst>
                <a:gd name="T0" fmla="*/ 14 w 22"/>
                <a:gd name="T1" fmla="*/ 20 h 60"/>
                <a:gd name="T2" fmla="*/ 14 w 22"/>
                <a:gd name="T3" fmla="*/ 50 h 60"/>
                <a:gd name="T4" fmla="*/ 19 w 22"/>
                <a:gd name="T5" fmla="*/ 54 h 60"/>
                <a:gd name="T6" fmla="*/ 22 w 22"/>
                <a:gd name="T7" fmla="*/ 54 h 60"/>
                <a:gd name="T8" fmla="*/ 22 w 22"/>
                <a:gd name="T9" fmla="*/ 60 h 60"/>
                <a:gd name="T10" fmla="*/ 17 w 22"/>
                <a:gd name="T11" fmla="*/ 60 h 60"/>
                <a:gd name="T12" fmla="*/ 16 w 22"/>
                <a:gd name="T13" fmla="*/ 60 h 60"/>
                <a:gd name="T14" fmla="*/ 8 w 22"/>
                <a:gd name="T15" fmla="*/ 58 h 60"/>
                <a:gd name="T16" fmla="*/ 6 w 22"/>
                <a:gd name="T17" fmla="*/ 51 h 60"/>
                <a:gd name="T18" fmla="*/ 6 w 22"/>
                <a:gd name="T19" fmla="*/ 20 h 60"/>
                <a:gd name="T20" fmla="*/ 0 w 22"/>
                <a:gd name="T21" fmla="*/ 20 h 60"/>
                <a:gd name="T22" fmla="*/ 0 w 22"/>
                <a:gd name="T23" fmla="*/ 13 h 60"/>
                <a:gd name="T24" fmla="*/ 6 w 22"/>
                <a:gd name="T25" fmla="*/ 13 h 60"/>
                <a:gd name="T26" fmla="*/ 6 w 22"/>
                <a:gd name="T27" fmla="*/ 0 h 60"/>
                <a:gd name="T28" fmla="*/ 14 w 22"/>
                <a:gd name="T29" fmla="*/ 0 h 60"/>
                <a:gd name="T30" fmla="*/ 14 w 22"/>
                <a:gd name="T31" fmla="*/ 13 h 60"/>
                <a:gd name="T32" fmla="*/ 22 w 22"/>
                <a:gd name="T33" fmla="*/ 13 h 60"/>
                <a:gd name="T34" fmla="*/ 22 w 22"/>
                <a:gd name="T35" fmla="*/ 20 h 60"/>
                <a:gd name="T36" fmla="*/ 14 w 22"/>
                <a:gd name="T37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60">
                  <a:moveTo>
                    <a:pt x="14" y="20"/>
                  </a:moveTo>
                  <a:cubicBezTo>
                    <a:pt x="14" y="50"/>
                    <a:pt x="14" y="50"/>
                    <a:pt x="14" y="50"/>
                  </a:cubicBezTo>
                  <a:cubicBezTo>
                    <a:pt x="14" y="53"/>
                    <a:pt x="16" y="54"/>
                    <a:pt x="19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1" y="60"/>
                    <a:pt x="19" y="60"/>
                    <a:pt x="17" y="60"/>
                  </a:cubicBezTo>
                  <a:cubicBezTo>
                    <a:pt x="17" y="60"/>
                    <a:pt x="16" y="60"/>
                    <a:pt x="16" y="60"/>
                  </a:cubicBezTo>
                  <a:cubicBezTo>
                    <a:pt x="12" y="60"/>
                    <a:pt x="10" y="59"/>
                    <a:pt x="8" y="58"/>
                  </a:cubicBezTo>
                  <a:cubicBezTo>
                    <a:pt x="7" y="56"/>
                    <a:pt x="6" y="54"/>
                    <a:pt x="6" y="5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20"/>
                    <a:pt x="22" y="20"/>
                    <a:pt x="22" y="20"/>
                  </a:cubicBezTo>
                  <a:lnTo>
                    <a:pt x="1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6" name="Freeform 37"/>
            <p:cNvSpPr>
              <a:spLocks noEditPoints="1"/>
            </p:cNvSpPr>
            <p:nvPr/>
          </p:nvSpPr>
          <p:spPr bwMode="auto">
            <a:xfrm>
              <a:off x="3451" y="1587"/>
              <a:ext cx="19" cy="152"/>
            </a:xfrm>
            <a:custGeom>
              <a:avLst/>
              <a:gdLst>
                <a:gd name="T0" fmla="*/ 19 w 19"/>
                <a:gd name="T1" fmla="*/ 152 h 152"/>
                <a:gd name="T2" fmla="*/ 0 w 19"/>
                <a:gd name="T3" fmla="*/ 152 h 152"/>
                <a:gd name="T4" fmla="*/ 0 w 19"/>
                <a:gd name="T5" fmla="*/ 40 h 152"/>
                <a:gd name="T6" fmla="*/ 19 w 19"/>
                <a:gd name="T7" fmla="*/ 40 h 152"/>
                <a:gd name="T8" fmla="*/ 19 w 19"/>
                <a:gd name="T9" fmla="*/ 152 h 152"/>
                <a:gd name="T10" fmla="*/ 0 w 19"/>
                <a:gd name="T11" fmla="*/ 21 h 152"/>
                <a:gd name="T12" fmla="*/ 0 w 19"/>
                <a:gd name="T13" fmla="*/ 0 h 152"/>
                <a:gd name="T14" fmla="*/ 19 w 19"/>
                <a:gd name="T15" fmla="*/ 0 h 152"/>
                <a:gd name="T16" fmla="*/ 19 w 19"/>
                <a:gd name="T17" fmla="*/ 21 h 152"/>
                <a:gd name="T18" fmla="*/ 0 w 19"/>
                <a:gd name="T19" fmla="*/ 2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52">
                  <a:moveTo>
                    <a:pt x="19" y="152"/>
                  </a:moveTo>
                  <a:lnTo>
                    <a:pt x="0" y="152"/>
                  </a:lnTo>
                  <a:lnTo>
                    <a:pt x="0" y="40"/>
                  </a:lnTo>
                  <a:lnTo>
                    <a:pt x="19" y="40"/>
                  </a:lnTo>
                  <a:lnTo>
                    <a:pt x="19" y="152"/>
                  </a:lnTo>
                  <a:close/>
                  <a:moveTo>
                    <a:pt x="0" y="21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9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7" name="Freeform 38"/>
            <p:cNvSpPr>
              <a:spLocks noEditPoints="1"/>
            </p:cNvSpPr>
            <p:nvPr/>
          </p:nvSpPr>
          <p:spPr bwMode="auto">
            <a:xfrm>
              <a:off x="3492" y="1622"/>
              <a:ext cx="104" cy="117"/>
            </a:xfrm>
            <a:custGeom>
              <a:avLst/>
              <a:gdLst>
                <a:gd name="T0" fmla="*/ 6 w 44"/>
                <a:gd name="T1" fmla="*/ 8 h 49"/>
                <a:gd name="T2" fmla="*/ 22 w 44"/>
                <a:gd name="T3" fmla="*/ 0 h 49"/>
                <a:gd name="T4" fmla="*/ 38 w 44"/>
                <a:gd name="T5" fmla="*/ 8 h 49"/>
                <a:gd name="T6" fmla="*/ 44 w 44"/>
                <a:gd name="T7" fmla="*/ 25 h 49"/>
                <a:gd name="T8" fmla="*/ 38 w 44"/>
                <a:gd name="T9" fmla="*/ 43 h 49"/>
                <a:gd name="T10" fmla="*/ 22 w 44"/>
                <a:gd name="T11" fmla="*/ 49 h 49"/>
                <a:gd name="T12" fmla="*/ 7 w 44"/>
                <a:gd name="T13" fmla="*/ 45 h 49"/>
                <a:gd name="T14" fmla="*/ 0 w 44"/>
                <a:gd name="T15" fmla="*/ 25 h 49"/>
                <a:gd name="T16" fmla="*/ 6 w 44"/>
                <a:gd name="T17" fmla="*/ 8 h 49"/>
                <a:gd name="T18" fmla="*/ 22 w 44"/>
                <a:gd name="T19" fmla="*/ 43 h 49"/>
                <a:gd name="T20" fmla="*/ 36 w 44"/>
                <a:gd name="T21" fmla="*/ 25 h 49"/>
                <a:gd name="T22" fmla="*/ 22 w 44"/>
                <a:gd name="T23" fmla="*/ 8 h 49"/>
                <a:gd name="T24" fmla="*/ 8 w 44"/>
                <a:gd name="T25" fmla="*/ 25 h 49"/>
                <a:gd name="T26" fmla="*/ 22 w 44"/>
                <a:gd name="T27" fmla="*/ 4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49">
                  <a:moveTo>
                    <a:pt x="6" y="8"/>
                  </a:moveTo>
                  <a:cubicBezTo>
                    <a:pt x="10" y="3"/>
                    <a:pt x="16" y="0"/>
                    <a:pt x="22" y="0"/>
                  </a:cubicBezTo>
                  <a:cubicBezTo>
                    <a:pt x="29" y="0"/>
                    <a:pt x="34" y="3"/>
                    <a:pt x="38" y="8"/>
                  </a:cubicBezTo>
                  <a:cubicBezTo>
                    <a:pt x="42" y="12"/>
                    <a:pt x="44" y="18"/>
                    <a:pt x="44" y="25"/>
                  </a:cubicBezTo>
                  <a:cubicBezTo>
                    <a:pt x="44" y="33"/>
                    <a:pt x="42" y="38"/>
                    <a:pt x="38" y="43"/>
                  </a:cubicBezTo>
                  <a:cubicBezTo>
                    <a:pt x="34" y="47"/>
                    <a:pt x="29" y="49"/>
                    <a:pt x="22" y="49"/>
                  </a:cubicBezTo>
                  <a:cubicBezTo>
                    <a:pt x="16" y="49"/>
                    <a:pt x="11" y="48"/>
                    <a:pt x="7" y="45"/>
                  </a:cubicBezTo>
                  <a:cubicBezTo>
                    <a:pt x="3" y="40"/>
                    <a:pt x="0" y="34"/>
                    <a:pt x="0" y="25"/>
                  </a:cubicBezTo>
                  <a:cubicBezTo>
                    <a:pt x="0" y="18"/>
                    <a:pt x="2" y="12"/>
                    <a:pt x="6" y="8"/>
                  </a:cubicBezTo>
                  <a:close/>
                  <a:moveTo>
                    <a:pt x="22" y="43"/>
                  </a:moveTo>
                  <a:cubicBezTo>
                    <a:pt x="30" y="43"/>
                    <a:pt x="35" y="37"/>
                    <a:pt x="36" y="25"/>
                  </a:cubicBezTo>
                  <a:cubicBezTo>
                    <a:pt x="35" y="14"/>
                    <a:pt x="30" y="8"/>
                    <a:pt x="22" y="8"/>
                  </a:cubicBezTo>
                  <a:cubicBezTo>
                    <a:pt x="13" y="8"/>
                    <a:pt x="9" y="14"/>
                    <a:pt x="8" y="25"/>
                  </a:cubicBezTo>
                  <a:cubicBezTo>
                    <a:pt x="9" y="37"/>
                    <a:pt x="13" y="43"/>
                    <a:pt x="22" y="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8" name="Freeform 39"/>
            <p:cNvSpPr>
              <a:spLocks/>
            </p:cNvSpPr>
            <p:nvPr/>
          </p:nvSpPr>
          <p:spPr bwMode="auto">
            <a:xfrm>
              <a:off x="3617" y="1622"/>
              <a:ext cx="90" cy="117"/>
            </a:xfrm>
            <a:custGeom>
              <a:avLst/>
              <a:gdLst>
                <a:gd name="T0" fmla="*/ 38 w 38"/>
                <a:gd name="T1" fmla="*/ 49 h 49"/>
                <a:gd name="T2" fmla="*/ 31 w 38"/>
                <a:gd name="T3" fmla="*/ 49 h 49"/>
                <a:gd name="T4" fmla="*/ 31 w 38"/>
                <a:gd name="T5" fmla="*/ 20 h 49"/>
                <a:gd name="T6" fmla="*/ 20 w 38"/>
                <a:gd name="T7" fmla="*/ 8 h 49"/>
                <a:gd name="T8" fmla="*/ 12 w 38"/>
                <a:gd name="T9" fmla="*/ 12 h 49"/>
                <a:gd name="T10" fmla="*/ 8 w 38"/>
                <a:gd name="T11" fmla="*/ 23 h 49"/>
                <a:gd name="T12" fmla="*/ 8 w 38"/>
                <a:gd name="T13" fmla="*/ 49 h 49"/>
                <a:gd name="T14" fmla="*/ 0 w 38"/>
                <a:gd name="T15" fmla="*/ 49 h 49"/>
                <a:gd name="T16" fmla="*/ 0 w 38"/>
                <a:gd name="T17" fmla="*/ 2 h 49"/>
                <a:gd name="T18" fmla="*/ 8 w 38"/>
                <a:gd name="T19" fmla="*/ 2 h 49"/>
                <a:gd name="T20" fmla="*/ 8 w 38"/>
                <a:gd name="T21" fmla="*/ 9 h 49"/>
                <a:gd name="T22" fmla="*/ 22 w 38"/>
                <a:gd name="T23" fmla="*/ 0 h 49"/>
                <a:gd name="T24" fmla="*/ 38 w 38"/>
                <a:gd name="T25" fmla="*/ 17 h 49"/>
                <a:gd name="T26" fmla="*/ 38 w 38"/>
                <a:gd name="T2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9">
                  <a:moveTo>
                    <a:pt x="38" y="49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2"/>
                    <a:pt x="28" y="7"/>
                    <a:pt x="20" y="8"/>
                  </a:cubicBezTo>
                  <a:cubicBezTo>
                    <a:pt x="17" y="8"/>
                    <a:pt x="14" y="9"/>
                    <a:pt x="12" y="12"/>
                  </a:cubicBezTo>
                  <a:cubicBezTo>
                    <a:pt x="9" y="14"/>
                    <a:pt x="8" y="18"/>
                    <a:pt x="8" y="23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1" y="3"/>
                    <a:pt x="16" y="0"/>
                    <a:pt x="22" y="0"/>
                  </a:cubicBezTo>
                  <a:cubicBezTo>
                    <a:pt x="33" y="1"/>
                    <a:pt x="38" y="6"/>
                    <a:pt x="38" y="17"/>
                  </a:cubicBezTo>
                  <a:lnTo>
                    <a:pt x="38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9" name="Freeform 40"/>
            <p:cNvSpPr>
              <a:spLocks noEditPoints="1"/>
            </p:cNvSpPr>
            <p:nvPr/>
          </p:nvSpPr>
          <p:spPr bwMode="auto">
            <a:xfrm>
              <a:off x="3797" y="1587"/>
              <a:ext cx="121" cy="152"/>
            </a:xfrm>
            <a:custGeom>
              <a:avLst/>
              <a:gdLst>
                <a:gd name="T0" fmla="*/ 0 w 51"/>
                <a:gd name="T1" fmla="*/ 0 h 64"/>
                <a:gd name="T2" fmla="*/ 29 w 51"/>
                <a:gd name="T3" fmla="*/ 0 h 64"/>
                <a:gd name="T4" fmla="*/ 47 w 51"/>
                <a:gd name="T5" fmla="*/ 16 h 64"/>
                <a:gd name="T6" fmla="*/ 39 w 51"/>
                <a:gd name="T7" fmla="*/ 29 h 64"/>
                <a:gd name="T8" fmla="*/ 51 w 51"/>
                <a:gd name="T9" fmla="*/ 45 h 64"/>
                <a:gd name="T10" fmla="*/ 46 w 51"/>
                <a:gd name="T11" fmla="*/ 57 h 64"/>
                <a:gd name="T12" fmla="*/ 28 w 51"/>
                <a:gd name="T13" fmla="*/ 64 h 64"/>
                <a:gd name="T14" fmla="*/ 0 w 51"/>
                <a:gd name="T15" fmla="*/ 64 h 64"/>
                <a:gd name="T16" fmla="*/ 0 w 51"/>
                <a:gd name="T17" fmla="*/ 0 h 64"/>
                <a:gd name="T18" fmla="*/ 9 w 51"/>
                <a:gd name="T19" fmla="*/ 27 h 64"/>
                <a:gd name="T20" fmla="*/ 25 w 51"/>
                <a:gd name="T21" fmla="*/ 27 h 64"/>
                <a:gd name="T22" fmla="*/ 38 w 51"/>
                <a:gd name="T23" fmla="*/ 16 h 64"/>
                <a:gd name="T24" fmla="*/ 25 w 51"/>
                <a:gd name="T25" fmla="*/ 7 h 64"/>
                <a:gd name="T26" fmla="*/ 9 w 51"/>
                <a:gd name="T27" fmla="*/ 7 h 64"/>
                <a:gd name="T28" fmla="*/ 9 w 51"/>
                <a:gd name="T29" fmla="*/ 27 h 64"/>
                <a:gd name="T30" fmla="*/ 9 w 51"/>
                <a:gd name="T31" fmla="*/ 57 h 64"/>
                <a:gd name="T32" fmla="*/ 28 w 51"/>
                <a:gd name="T33" fmla="*/ 57 h 64"/>
                <a:gd name="T34" fmla="*/ 42 w 51"/>
                <a:gd name="T35" fmla="*/ 45 h 64"/>
                <a:gd name="T36" fmla="*/ 26 w 51"/>
                <a:gd name="T37" fmla="*/ 34 h 64"/>
                <a:gd name="T38" fmla="*/ 9 w 51"/>
                <a:gd name="T39" fmla="*/ 34 h 64"/>
                <a:gd name="T40" fmla="*/ 9 w 51"/>
                <a:gd name="T41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64">
                  <a:moveTo>
                    <a:pt x="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41" y="0"/>
                    <a:pt x="47" y="6"/>
                    <a:pt x="47" y="16"/>
                  </a:cubicBezTo>
                  <a:cubicBezTo>
                    <a:pt x="47" y="22"/>
                    <a:pt x="44" y="27"/>
                    <a:pt x="39" y="29"/>
                  </a:cubicBezTo>
                  <a:cubicBezTo>
                    <a:pt x="47" y="32"/>
                    <a:pt x="51" y="37"/>
                    <a:pt x="51" y="45"/>
                  </a:cubicBezTo>
                  <a:cubicBezTo>
                    <a:pt x="51" y="50"/>
                    <a:pt x="49" y="54"/>
                    <a:pt x="46" y="57"/>
                  </a:cubicBezTo>
                  <a:cubicBezTo>
                    <a:pt x="42" y="61"/>
                    <a:pt x="36" y="64"/>
                    <a:pt x="28" y="64"/>
                  </a:cubicBezTo>
                  <a:cubicBezTo>
                    <a:pt x="0" y="64"/>
                    <a:pt x="0" y="64"/>
                    <a:pt x="0" y="64"/>
                  </a:cubicBezTo>
                  <a:lnTo>
                    <a:pt x="0" y="0"/>
                  </a:lnTo>
                  <a:close/>
                  <a:moveTo>
                    <a:pt x="9" y="27"/>
                  </a:moveTo>
                  <a:cubicBezTo>
                    <a:pt x="25" y="27"/>
                    <a:pt x="25" y="27"/>
                    <a:pt x="25" y="27"/>
                  </a:cubicBezTo>
                  <a:cubicBezTo>
                    <a:pt x="34" y="27"/>
                    <a:pt x="38" y="23"/>
                    <a:pt x="38" y="16"/>
                  </a:cubicBezTo>
                  <a:cubicBezTo>
                    <a:pt x="38" y="10"/>
                    <a:pt x="34" y="7"/>
                    <a:pt x="25" y="7"/>
                  </a:cubicBezTo>
                  <a:cubicBezTo>
                    <a:pt x="9" y="7"/>
                    <a:pt x="9" y="7"/>
                    <a:pt x="9" y="7"/>
                  </a:cubicBezTo>
                  <a:lnTo>
                    <a:pt x="9" y="27"/>
                  </a:lnTo>
                  <a:close/>
                  <a:moveTo>
                    <a:pt x="9" y="57"/>
                  </a:moveTo>
                  <a:cubicBezTo>
                    <a:pt x="28" y="57"/>
                    <a:pt x="28" y="57"/>
                    <a:pt x="28" y="57"/>
                  </a:cubicBezTo>
                  <a:cubicBezTo>
                    <a:pt x="37" y="56"/>
                    <a:pt x="41" y="52"/>
                    <a:pt x="42" y="45"/>
                  </a:cubicBezTo>
                  <a:cubicBezTo>
                    <a:pt x="42" y="38"/>
                    <a:pt x="37" y="34"/>
                    <a:pt x="26" y="34"/>
                  </a:cubicBezTo>
                  <a:cubicBezTo>
                    <a:pt x="9" y="34"/>
                    <a:pt x="9" y="34"/>
                    <a:pt x="9" y="34"/>
                  </a:cubicBezTo>
                  <a:lnTo>
                    <a:pt x="9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0" name="Freeform 41"/>
            <p:cNvSpPr>
              <a:spLocks noEditPoints="1"/>
            </p:cNvSpPr>
            <p:nvPr/>
          </p:nvSpPr>
          <p:spPr bwMode="auto">
            <a:xfrm>
              <a:off x="3932" y="1622"/>
              <a:ext cx="106" cy="117"/>
            </a:xfrm>
            <a:custGeom>
              <a:avLst/>
              <a:gdLst>
                <a:gd name="T0" fmla="*/ 2 w 45"/>
                <a:gd name="T1" fmla="*/ 16 h 49"/>
                <a:gd name="T2" fmla="*/ 22 w 45"/>
                <a:gd name="T3" fmla="*/ 0 h 49"/>
                <a:gd name="T4" fmla="*/ 39 w 45"/>
                <a:gd name="T5" fmla="*/ 14 h 49"/>
                <a:gd name="T6" fmla="*/ 39 w 45"/>
                <a:gd name="T7" fmla="*/ 41 h 49"/>
                <a:gd name="T8" fmla="*/ 42 w 45"/>
                <a:gd name="T9" fmla="*/ 44 h 49"/>
                <a:gd name="T10" fmla="*/ 43 w 45"/>
                <a:gd name="T11" fmla="*/ 44 h 49"/>
                <a:gd name="T12" fmla="*/ 45 w 45"/>
                <a:gd name="T13" fmla="*/ 43 h 49"/>
                <a:gd name="T14" fmla="*/ 45 w 45"/>
                <a:gd name="T15" fmla="*/ 49 h 49"/>
                <a:gd name="T16" fmla="*/ 43 w 45"/>
                <a:gd name="T17" fmla="*/ 49 h 49"/>
                <a:gd name="T18" fmla="*/ 40 w 45"/>
                <a:gd name="T19" fmla="*/ 49 h 49"/>
                <a:gd name="T20" fmla="*/ 32 w 45"/>
                <a:gd name="T21" fmla="*/ 43 h 49"/>
                <a:gd name="T22" fmla="*/ 15 w 45"/>
                <a:gd name="T23" fmla="*/ 49 h 49"/>
                <a:gd name="T24" fmla="*/ 0 w 45"/>
                <a:gd name="T25" fmla="*/ 37 h 49"/>
                <a:gd name="T26" fmla="*/ 15 w 45"/>
                <a:gd name="T27" fmla="*/ 22 h 49"/>
                <a:gd name="T28" fmla="*/ 28 w 45"/>
                <a:gd name="T29" fmla="*/ 21 h 49"/>
                <a:gd name="T30" fmla="*/ 32 w 45"/>
                <a:gd name="T31" fmla="*/ 15 h 49"/>
                <a:gd name="T32" fmla="*/ 21 w 45"/>
                <a:gd name="T33" fmla="*/ 7 h 49"/>
                <a:gd name="T34" fmla="*/ 10 w 45"/>
                <a:gd name="T35" fmla="*/ 16 h 49"/>
                <a:gd name="T36" fmla="*/ 2 w 45"/>
                <a:gd name="T37" fmla="*/ 16 h 49"/>
                <a:gd name="T38" fmla="*/ 32 w 45"/>
                <a:gd name="T39" fmla="*/ 25 h 49"/>
                <a:gd name="T40" fmla="*/ 18 w 45"/>
                <a:gd name="T41" fmla="*/ 28 h 49"/>
                <a:gd name="T42" fmla="*/ 8 w 45"/>
                <a:gd name="T43" fmla="*/ 36 h 49"/>
                <a:gd name="T44" fmla="*/ 17 w 45"/>
                <a:gd name="T45" fmla="*/ 44 h 49"/>
                <a:gd name="T46" fmla="*/ 32 w 45"/>
                <a:gd name="T47" fmla="*/ 33 h 49"/>
                <a:gd name="T48" fmla="*/ 32 w 45"/>
                <a:gd name="T4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49">
                  <a:moveTo>
                    <a:pt x="2" y="16"/>
                  </a:moveTo>
                  <a:cubicBezTo>
                    <a:pt x="3" y="6"/>
                    <a:pt x="9" y="0"/>
                    <a:pt x="22" y="0"/>
                  </a:cubicBezTo>
                  <a:cubicBezTo>
                    <a:pt x="33" y="1"/>
                    <a:pt x="39" y="5"/>
                    <a:pt x="39" y="14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3"/>
                    <a:pt x="40" y="44"/>
                    <a:pt x="42" y="44"/>
                  </a:cubicBezTo>
                  <a:cubicBezTo>
                    <a:pt x="42" y="44"/>
                    <a:pt x="43" y="44"/>
                    <a:pt x="43" y="44"/>
                  </a:cubicBezTo>
                  <a:cubicBezTo>
                    <a:pt x="44" y="43"/>
                    <a:pt x="44" y="43"/>
                    <a:pt x="45" y="43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4" y="49"/>
                    <a:pt x="44" y="49"/>
                    <a:pt x="43" y="49"/>
                  </a:cubicBezTo>
                  <a:cubicBezTo>
                    <a:pt x="42" y="49"/>
                    <a:pt x="41" y="49"/>
                    <a:pt x="40" y="49"/>
                  </a:cubicBezTo>
                  <a:cubicBezTo>
                    <a:pt x="35" y="49"/>
                    <a:pt x="32" y="47"/>
                    <a:pt x="32" y="43"/>
                  </a:cubicBezTo>
                  <a:cubicBezTo>
                    <a:pt x="27" y="47"/>
                    <a:pt x="22" y="49"/>
                    <a:pt x="15" y="49"/>
                  </a:cubicBezTo>
                  <a:cubicBezTo>
                    <a:pt x="5" y="49"/>
                    <a:pt x="0" y="45"/>
                    <a:pt x="0" y="37"/>
                  </a:cubicBezTo>
                  <a:cubicBezTo>
                    <a:pt x="0" y="28"/>
                    <a:pt x="5" y="23"/>
                    <a:pt x="15" y="22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0" y="20"/>
                    <a:pt x="32" y="18"/>
                    <a:pt x="32" y="15"/>
                  </a:cubicBezTo>
                  <a:cubicBezTo>
                    <a:pt x="32" y="10"/>
                    <a:pt x="28" y="7"/>
                    <a:pt x="21" y="7"/>
                  </a:cubicBezTo>
                  <a:cubicBezTo>
                    <a:pt x="14" y="7"/>
                    <a:pt x="10" y="10"/>
                    <a:pt x="10" y="16"/>
                  </a:cubicBezTo>
                  <a:lnTo>
                    <a:pt x="2" y="16"/>
                  </a:lnTo>
                  <a:close/>
                  <a:moveTo>
                    <a:pt x="32" y="25"/>
                  </a:moveTo>
                  <a:cubicBezTo>
                    <a:pt x="30" y="26"/>
                    <a:pt x="25" y="27"/>
                    <a:pt x="18" y="28"/>
                  </a:cubicBezTo>
                  <a:cubicBezTo>
                    <a:pt x="12" y="29"/>
                    <a:pt x="8" y="31"/>
                    <a:pt x="8" y="36"/>
                  </a:cubicBezTo>
                  <a:cubicBezTo>
                    <a:pt x="8" y="41"/>
                    <a:pt x="11" y="44"/>
                    <a:pt x="17" y="44"/>
                  </a:cubicBezTo>
                  <a:cubicBezTo>
                    <a:pt x="26" y="43"/>
                    <a:pt x="31" y="39"/>
                    <a:pt x="32" y="33"/>
                  </a:cubicBezTo>
                  <a:lnTo>
                    <a:pt x="32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1" name="Freeform 42"/>
            <p:cNvSpPr>
              <a:spLocks/>
            </p:cNvSpPr>
            <p:nvPr/>
          </p:nvSpPr>
          <p:spPr bwMode="auto">
            <a:xfrm>
              <a:off x="4057" y="1622"/>
              <a:ext cx="90" cy="117"/>
            </a:xfrm>
            <a:custGeom>
              <a:avLst/>
              <a:gdLst>
                <a:gd name="T0" fmla="*/ 38 w 38"/>
                <a:gd name="T1" fmla="*/ 49 h 49"/>
                <a:gd name="T2" fmla="*/ 31 w 38"/>
                <a:gd name="T3" fmla="*/ 49 h 49"/>
                <a:gd name="T4" fmla="*/ 31 w 38"/>
                <a:gd name="T5" fmla="*/ 20 h 49"/>
                <a:gd name="T6" fmla="*/ 20 w 38"/>
                <a:gd name="T7" fmla="*/ 8 h 49"/>
                <a:gd name="T8" fmla="*/ 11 w 38"/>
                <a:gd name="T9" fmla="*/ 12 h 49"/>
                <a:gd name="T10" fmla="*/ 8 w 38"/>
                <a:gd name="T11" fmla="*/ 23 h 49"/>
                <a:gd name="T12" fmla="*/ 8 w 38"/>
                <a:gd name="T13" fmla="*/ 49 h 49"/>
                <a:gd name="T14" fmla="*/ 0 w 38"/>
                <a:gd name="T15" fmla="*/ 49 h 49"/>
                <a:gd name="T16" fmla="*/ 0 w 38"/>
                <a:gd name="T17" fmla="*/ 2 h 49"/>
                <a:gd name="T18" fmla="*/ 8 w 38"/>
                <a:gd name="T19" fmla="*/ 2 h 49"/>
                <a:gd name="T20" fmla="*/ 8 w 38"/>
                <a:gd name="T21" fmla="*/ 9 h 49"/>
                <a:gd name="T22" fmla="*/ 22 w 38"/>
                <a:gd name="T23" fmla="*/ 0 h 49"/>
                <a:gd name="T24" fmla="*/ 38 w 38"/>
                <a:gd name="T25" fmla="*/ 17 h 49"/>
                <a:gd name="T26" fmla="*/ 38 w 38"/>
                <a:gd name="T2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9">
                  <a:moveTo>
                    <a:pt x="38" y="49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2"/>
                    <a:pt x="28" y="7"/>
                    <a:pt x="20" y="8"/>
                  </a:cubicBezTo>
                  <a:cubicBezTo>
                    <a:pt x="17" y="8"/>
                    <a:pt x="14" y="9"/>
                    <a:pt x="11" y="12"/>
                  </a:cubicBezTo>
                  <a:cubicBezTo>
                    <a:pt x="9" y="14"/>
                    <a:pt x="8" y="18"/>
                    <a:pt x="8" y="23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1" y="3"/>
                    <a:pt x="16" y="0"/>
                    <a:pt x="22" y="0"/>
                  </a:cubicBezTo>
                  <a:cubicBezTo>
                    <a:pt x="33" y="1"/>
                    <a:pt x="38" y="6"/>
                    <a:pt x="38" y="17"/>
                  </a:cubicBezTo>
                  <a:lnTo>
                    <a:pt x="38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2" name="Freeform 43"/>
            <p:cNvSpPr>
              <a:spLocks/>
            </p:cNvSpPr>
            <p:nvPr/>
          </p:nvSpPr>
          <p:spPr bwMode="auto">
            <a:xfrm>
              <a:off x="4176" y="1587"/>
              <a:ext cx="94" cy="152"/>
            </a:xfrm>
            <a:custGeom>
              <a:avLst/>
              <a:gdLst>
                <a:gd name="T0" fmla="*/ 94 w 94"/>
                <a:gd name="T1" fmla="*/ 152 h 152"/>
                <a:gd name="T2" fmla="*/ 68 w 94"/>
                <a:gd name="T3" fmla="*/ 152 h 152"/>
                <a:gd name="T4" fmla="*/ 35 w 94"/>
                <a:gd name="T5" fmla="*/ 95 h 152"/>
                <a:gd name="T6" fmla="*/ 19 w 94"/>
                <a:gd name="T7" fmla="*/ 109 h 152"/>
                <a:gd name="T8" fmla="*/ 19 w 94"/>
                <a:gd name="T9" fmla="*/ 152 h 152"/>
                <a:gd name="T10" fmla="*/ 0 w 94"/>
                <a:gd name="T11" fmla="*/ 152 h 152"/>
                <a:gd name="T12" fmla="*/ 0 w 94"/>
                <a:gd name="T13" fmla="*/ 0 h 152"/>
                <a:gd name="T14" fmla="*/ 19 w 94"/>
                <a:gd name="T15" fmla="*/ 0 h 152"/>
                <a:gd name="T16" fmla="*/ 19 w 94"/>
                <a:gd name="T17" fmla="*/ 88 h 152"/>
                <a:gd name="T18" fmla="*/ 68 w 94"/>
                <a:gd name="T19" fmla="*/ 40 h 152"/>
                <a:gd name="T20" fmla="*/ 92 w 94"/>
                <a:gd name="T21" fmla="*/ 40 h 152"/>
                <a:gd name="T22" fmla="*/ 49 w 94"/>
                <a:gd name="T23" fmla="*/ 83 h 152"/>
                <a:gd name="T24" fmla="*/ 94 w 94"/>
                <a:gd name="T25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52">
                  <a:moveTo>
                    <a:pt x="94" y="152"/>
                  </a:moveTo>
                  <a:lnTo>
                    <a:pt x="68" y="152"/>
                  </a:lnTo>
                  <a:lnTo>
                    <a:pt x="35" y="95"/>
                  </a:lnTo>
                  <a:lnTo>
                    <a:pt x="19" y="109"/>
                  </a:lnTo>
                  <a:lnTo>
                    <a:pt x="19" y="152"/>
                  </a:lnTo>
                  <a:lnTo>
                    <a:pt x="0" y="15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88"/>
                  </a:lnTo>
                  <a:lnTo>
                    <a:pt x="68" y="40"/>
                  </a:lnTo>
                  <a:lnTo>
                    <a:pt x="92" y="40"/>
                  </a:lnTo>
                  <a:lnTo>
                    <a:pt x="49" y="83"/>
                  </a:lnTo>
                  <a:lnTo>
                    <a:pt x="94" y="1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3" name="Rectangle 44"/>
            <p:cNvSpPr>
              <a:spLocks noChangeArrowheads="1"/>
            </p:cNvSpPr>
            <p:nvPr/>
          </p:nvSpPr>
          <p:spPr bwMode="auto">
            <a:xfrm>
              <a:off x="1908" y="1792"/>
              <a:ext cx="2717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4" name="Freeform 45"/>
            <p:cNvSpPr>
              <a:spLocks noEditPoints="1"/>
            </p:cNvSpPr>
            <p:nvPr/>
          </p:nvSpPr>
          <p:spPr bwMode="auto">
            <a:xfrm>
              <a:off x="1913" y="1851"/>
              <a:ext cx="258" cy="195"/>
            </a:xfrm>
            <a:custGeom>
              <a:avLst/>
              <a:gdLst>
                <a:gd name="T0" fmla="*/ 89 w 109"/>
                <a:gd name="T1" fmla="*/ 11 h 82"/>
                <a:gd name="T2" fmla="*/ 61 w 109"/>
                <a:gd name="T3" fmla="*/ 12 h 82"/>
                <a:gd name="T4" fmla="*/ 89 w 109"/>
                <a:gd name="T5" fmla="*/ 20 h 82"/>
                <a:gd name="T6" fmla="*/ 98 w 109"/>
                <a:gd name="T7" fmla="*/ 13 h 82"/>
                <a:gd name="T8" fmla="*/ 109 w 109"/>
                <a:gd name="T9" fmla="*/ 22 h 82"/>
                <a:gd name="T10" fmla="*/ 61 w 109"/>
                <a:gd name="T11" fmla="*/ 30 h 82"/>
                <a:gd name="T12" fmla="*/ 81 w 109"/>
                <a:gd name="T13" fmla="*/ 26 h 82"/>
                <a:gd name="T14" fmla="*/ 92 w 109"/>
                <a:gd name="T15" fmla="*/ 32 h 82"/>
                <a:gd name="T16" fmla="*/ 87 w 109"/>
                <a:gd name="T17" fmla="*/ 36 h 82"/>
                <a:gd name="T18" fmla="*/ 87 w 109"/>
                <a:gd name="T19" fmla="*/ 57 h 82"/>
                <a:gd name="T20" fmla="*/ 77 w 109"/>
                <a:gd name="T21" fmla="*/ 56 h 82"/>
                <a:gd name="T22" fmla="*/ 61 w 109"/>
                <a:gd name="T23" fmla="*/ 67 h 82"/>
                <a:gd name="T24" fmla="*/ 84 w 109"/>
                <a:gd name="T25" fmla="*/ 61 h 82"/>
                <a:gd name="T26" fmla="*/ 96 w 109"/>
                <a:gd name="T27" fmla="*/ 68 h 82"/>
                <a:gd name="T28" fmla="*/ 61 w 109"/>
                <a:gd name="T29" fmla="*/ 69 h 82"/>
                <a:gd name="T30" fmla="*/ 87 w 109"/>
                <a:gd name="T31" fmla="*/ 78 h 82"/>
                <a:gd name="T32" fmla="*/ 96 w 109"/>
                <a:gd name="T33" fmla="*/ 72 h 82"/>
                <a:gd name="T34" fmla="*/ 105 w 109"/>
                <a:gd name="T35" fmla="*/ 81 h 82"/>
                <a:gd name="T36" fmla="*/ 9 w 109"/>
                <a:gd name="T37" fmla="*/ 82 h 82"/>
                <a:gd name="T38" fmla="*/ 49 w 109"/>
                <a:gd name="T39" fmla="*/ 78 h 82"/>
                <a:gd name="T40" fmla="*/ 26 w 109"/>
                <a:gd name="T41" fmla="*/ 69 h 82"/>
                <a:gd name="T42" fmla="*/ 21 w 109"/>
                <a:gd name="T43" fmla="*/ 67 h 82"/>
                <a:gd name="T44" fmla="*/ 49 w 109"/>
                <a:gd name="T45" fmla="*/ 56 h 82"/>
                <a:gd name="T46" fmla="*/ 34 w 109"/>
                <a:gd name="T47" fmla="*/ 58 h 82"/>
                <a:gd name="T48" fmla="*/ 24 w 109"/>
                <a:gd name="T49" fmla="*/ 49 h 82"/>
                <a:gd name="T50" fmla="*/ 23 w 109"/>
                <a:gd name="T51" fmla="*/ 26 h 82"/>
                <a:gd name="T52" fmla="*/ 49 w 109"/>
                <a:gd name="T53" fmla="*/ 30 h 82"/>
                <a:gd name="T54" fmla="*/ 5 w 109"/>
                <a:gd name="T55" fmla="*/ 22 h 82"/>
                <a:gd name="T56" fmla="*/ 0 w 109"/>
                <a:gd name="T57" fmla="*/ 20 h 82"/>
                <a:gd name="T58" fmla="*/ 49 w 109"/>
                <a:gd name="T59" fmla="*/ 13 h 82"/>
                <a:gd name="T60" fmla="*/ 11 w 109"/>
                <a:gd name="T61" fmla="*/ 11 h 82"/>
                <a:gd name="T62" fmla="*/ 80 w 109"/>
                <a:gd name="T63" fmla="*/ 0 h 82"/>
                <a:gd name="T64" fmla="*/ 49 w 109"/>
                <a:gd name="T65" fmla="*/ 32 h 82"/>
                <a:gd name="T66" fmla="*/ 34 w 109"/>
                <a:gd name="T67" fmla="*/ 42 h 82"/>
                <a:gd name="T68" fmla="*/ 49 w 109"/>
                <a:gd name="T69" fmla="*/ 32 h 82"/>
                <a:gd name="T70" fmla="*/ 34 w 109"/>
                <a:gd name="T71" fmla="*/ 49 h 82"/>
                <a:gd name="T72" fmla="*/ 49 w 109"/>
                <a:gd name="T73" fmla="*/ 54 h 82"/>
                <a:gd name="T74" fmla="*/ 34 w 109"/>
                <a:gd name="T75" fmla="*/ 44 h 82"/>
                <a:gd name="T76" fmla="*/ 77 w 109"/>
                <a:gd name="T77" fmla="*/ 42 h 82"/>
                <a:gd name="T78" fmla="*/ 61 w 109"/>
                <a:gd name="T79" fmla="*/ 32 h 82"/>
                <a:gd name="T80" fmla="*/ 77 w 109"/>
                <a:gd name="T81" fmla="*/ 54 h 82"/>
                <a:gd name="T82" fmla="*/ 61 w 109"/>
                <a:gd name="T83" fmla="*/ 44 h 82"/>
                <a:gd name="T84" fmla="*/ 77 w 109"/>
                <a:gd name="T85" fmla="*/ 5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9" h="82">
                  <a:moveTo>
                    <a:pt x="91" y="10"/>
                  </a:moveTo>
                  <a:cubicBezTo>
                    <a:pt x="89" y="11"/>
                    <a:pt x="89" y="11"/>
                    <a:pt x="89" y="11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75" y="11"/>
                    <a:pt x="68" y="11"/>
                    <a:pt x="61" y="12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4" y="58"/>
                    <a:pt x="81" y="60"/>
                    <a:pt x="77" y="61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61" y="67"/>
                    <a:pt x="61" y="67"/>
                    <a:pt x="61" y="67"/>
                  </a:cubicBezTo>
                  <a:cubicBezTo>
                    <a:pt x="77" y="67"/>
                    <a:pt x="77" y="67"/>
                    <a:pt x="77" y="67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96" y="68"/>
                    <a:pt x="96" y="68"/>
                    <a:pt x="96" y="68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95" y="72"/>
                    <a:pt x="95" y="72"/>
                    <a:pt x="95" y="72"/>
                  </a:cubicBezTo>
                  <a:cubicBezTo>
                    <a:pt x="96" y="72"/>
                    <a:pt x="96" y="72"/>
                    <a:pt x="96" y="72"/>
                  </a:cubicBezTo>
                  <a:cubicBezTo>
                    <a:pt x="105" y="80"/>
                    <a:pt x="105" y="80"/>
                    <a:pt x="105" y="80"/>
                  </a:cubicBezTo>
                  <a:cubicBezTo>
                    <a:pt x="105" y="81"/>
                    <a:pt x="105" y="81"/>
                    <a:pt x="105" y="81"/>
                  </a:cubicBezTo>
                  <a:cubicBezTo>
                    <a:pt x="11" y="81"/>
                    <a:pt x="11" y="81"/>
                    <a:pt x="11" y="81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26" y="69"/>
                    <a:pt x="26" y="69"/>
                    <a:pt x="26" y="69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49" y="67"/>
                    <a:pt x="49" y="67"/>
                    <a:pt x="49" y="67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1" y="59"/>
                    <a:pt x="27" y="60"/>
                    <a:pt x="23" y="60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36" y="14"/>
                    <a:pt x="24" y="13"/>
                    <a:pt x="13" y="12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26" y="11"/>
                    <a:pt x="39" y="10"/>
                    <a:pt x="49" y="8"/>
                  </a:cubicBezTo>
                  <a:cubicBezTo>
                    <a:pt x="59" y="6"/>
                    <a:pt x="69" y="4"/>
                    <a:pt x="80" y="0"/>
                  </a:cubicBezTo>
                  <a:lnTo>
                    <a:pt x="91" y="10"/>
                  </a:lnTo>
                  <a:close/>
                  <a:moveTo>
                    <a:pt x="49" y="32"/>
                  </a:moveTo>
                  <a:cubicBezTo>
                    <a:pt x="34" y="32"/>
                    <a:pt x="34" y="32"/>
                    <a:pt x="34" y="3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49" y="42"/>
                    <a:pt x="49" y="42"/>
                    <a:pt x="49" y="42"/>
                  </a:cubicBezTo>
                  <a:lnTo>
                    <a:pt x="49" y="32"/>
                  </a:lnTo>
                  <a:close/>
                  <a:moveTo>
                    <a:pt x="34" y="44"/>
                  </a:moveTo>
                  <a:cubicBezTo>
                    <a:pt x="34" y="49"/>
                    <a:pt x="34" y="49"/>
                    <a:pt x="34" y="49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44"/>
                    <a:pt x="49" y="44"/>
                    <a:pt x="49" y="44"/>
                  </a:cubicBezTo>
                  <a:lnTo>
                    <a:pt x="34" y="44"/>
                  </a:lnTo>
                  <a:close/>
                  <a:moveTo>
                    <a:pt x="61" y="42"/>
                  </a:moveTo>
                  <a:cubicBezTo>
                    <a:pt x="77" y="42"/>
                    <a:pt x="77" y="42"/>
                    <a:pt x="77" y="4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61" y="32"/>
                    <a:pt x="61" y="32"/>
                    <a:pt x="61" y="32"/>
                  </a:cubicBezTo>
                  <a:lnTo>
                    <a:pt x="61" y="42"/>
                  </a:lnTo>
                  <a:close/>
                  <a:moveTo>
                    <a:pt x="77" y="54"/>
                  </a:moveTo>
                  <a:cubicBezTo>
                    <a:pt x="77" y="44"/>
                    <a:pt x="77" y="44"/>
                    <a:pt x="77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1" y="54"/>
                    <a:pt x="61" y="54"/>
                    <a:pt x="61" y="54"/>
                  </a:cubicBezTo>
                  <a:lnTo>
                    <a:pt x="77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5" name="Freeform 46"/>
            <p:cNvSpPr>
              <a:spLocks noEditPoints="1"/>
            </p:cNvSpPr>
            <p:nvPr/>
          </p:nvSpPr>
          <p:spPr bwMode="auto">
            <a:xfrm>
              <a:off x="2188" y="1844"/>
              <a:ext cx="248" cy="214"/>
            </a:xfrm>
            <a:custGeom>
              <a:avLst/>
              <a:gdLst>
                <a:gd name="T0" fmla="*/ 17 w 105"/>
                <a:gd name="T1" fmla="*/ 13 h 90"/>
                <a:gd name="T2" fmla="*/ 27 w 105"/>
                <a:gd name="T3" fmla="*/ 20 h 90"/>
                <a:gd name="T4" fmla="*/ 82 w 105"/>
                <a:gd name="T5" fmla="*/ 20 h 90"/>
                <a:gd name="T6" fmla="*/ 89 w 105"/>
                <a:gd name="T7" fmla="*/ 13 h 90"/>
                <a:gd name="T8" fmla="*/ 90 w 105"/>
                <a:gd name="T9" fmla="*/ 13 h 90"/>
                <a:gd name="T10" fmla="*/ 101 w 105"/>
                <a:gd name="T11" fmla="*/ 21 h 90"/>
                <a:gd name="T12" fmla="*/ 101 w 105"/>
                <a:gd name="T13" fmla="*/ 22 h 90"/>
                <a:gd name="T14" fmla="*/ 28 w 105"/>
                <a:gd name="T15" fmla="*/ 22 h 90"/>
                <a:gd name="T16" fmla="*/ 28 w 105"/>
                <a:gd name="T17" fmla="*/ 42 h 90"/>
                <a:gd name="T18" fmla="*/ 51 w 105"/>
                <a:gd name="T19" fmla="*/ 42 h 90"/>
                <a:gd name="T20" fmla="*/ 52 w 105"/>
                <a:gd name="T21" fmla="*/ 27 h 90"/>
                <a:gd name="T22" fmla="*/ 51 w 105"/>
                <a:gd name="T23" fmla="*/ 23 h 90"/>
                <a:gd name="T24" fmla="*/ 66 w 105"/>
                <a:gd name="T25" fmla="*/ 28 h 90"/>
                <a:gd name="T26" fmla="*/ 66 w 105"/>
                <a:gd name="T27" fmla="*/ 29 h 90"/>
                <a:gd name="T28" fmla="*/ 62 w 105"/>
                <a:gd name="T29" fmla="*/ 31 h 90"/>
                <a:gd name="T30" fmla="*/ 62 w 105"/>
                <a:gd name="T31" fmla="*/ 42 h 90"/>
                <a:gd name="T32" fmla="*/ 81 w 105"/>
                <a:gd name="T33" fmla="*/ 42 h 90"/>
                <a:gd name="T34" fmla="*/ 88 w 105"/>
                <a:gd name="T35" fmla="*/ 36 h 90"/>
                <a:gd name="T36" fmla="*/ 89 w 105"/>
                <a:gd name="T37" fmla="*/ 36 h 90"/>
                <a:gd name="T38" fmla="*/ 99 w 105"/>
                <a:gd name="T39" fmla="*/ 43 h 90"/>
                <a:gd name="T40" fmla="*/ 99 w 105"/>
                <a:gd name="T41" fmla="*/ 44 h 90"/>
                <a:gd name="T42" fmla="*/ 64 w 105"/>
                <a:gd name="T43" fmla="*/ 44 h 90"/>
                <a:gd name="T44" fmla="*/ 78 w 105"/>
                <a:gd name="T45" fmla="*/ 68 h 90"/>
                <a:gd name="T46" fmla="*/ 105 w 105"/>
                <a:gd name="T47" fmla="*/ 81 h 90"/>
                <a:gd name="T48" fmla="*/ 104 w 105"/>
                <a:gd name="T49" fmla="*/ 82 h 90"/>
                <a:gd name="T50" fmla="*/ 87 w 105"/>
                <a:gd name="T51" fmla="*/ 90 h 90"/>
                <a:gd name="T52" fmla="*/ 70 w 105"/>
                <a:gd name="T53" fmla="*/ 72 h 90"/>
                <a:gd name="T54" fmla="*/ 62 w 105"/>
                <a:gd name="T55" fmla="*/ 51 h 90"/>
                <a:gd name="T56" fmla="*/ 48 w 105"/>
                <a:gd name="T57" fmla="*/ 76 h 90"/>
                <a:gd name="T58" fmla="*/ 18 w 105"/>
                <a:gd name="T59" fmla="*/ 90 h 90"/>
                <a:gd name="T60" fmla="*/ 18 w 105"/>
                <a:gd name="T61" fmla="*/ 88 h 90"/>
                <a:gd name="T62" fmla="*/ 42 w 105"/>
                <a:gd name="T63" fmla="*/ 71 h 90"/>
                <a:gd name="T64" fmla="*/ 51 w 105"/>
                <a:gd name="T65" fmla="*/ 49 h 90"/>
                <a:gd name="T66" fmla="*/ 51 w 105"/>
                <a:gd name="T67" fmla="*/ 44 h 90"/>
                <a:gd name="T68" fmla="*/ 30 w 105"/>
                <a:gd name="T69" fmla="*/ 44 h 90"/>
                <a:gd name="T70" fmla="*/ 29 w 105"/>
                <a:gd name="T71" fmla="*/ 46 h 90"/>
                <a:gd name="T72" fmla="*/ 28 w 105"/>
                <a:gd name="T73" fmla="*/ 45 h 90"/>
                <a:gd name="T74" fmla="*/ 22 w 105"/>
                <a:gd name="T75" fmla="*/ 68 h 90"/>
                <a:gd name="T76" fmla="*/ 0 w 105"/>
                <a:gd name="T77" fmla="*/ 88 h 90"/>
                <a:gd name="T78" fmla="*/ 0 w 105"/>
                <a:gd name="T79" fmla="*/ 86 h 90"/>
                <a:gd name="T80" fmla="*/ 13 w 105"/>
                <a:gd name="T81" fmla="*/ 65 h 90"/>
                <a:gd name="T82" fmla="*/ 17 w 105"/>
                <a:gd name="T83" fmla="*/ 45 h 90"/>
                <a:gd name="T84" fmla="*/ 17 w 105"/>
                <a:gd name="T85" fmla="*/ 13 h 90"/>
                <a:gd name="T86" fmla="*/ 45 w 105"/>
                <a:gd name="T87" fmla="*/ 0 h 90"/>
                <a:gd name="T88" fmla="*/ 58 w 105"/>
                <a:gd name="T89" fmla="*/ 5 h 90"/>
                <a:gd name="T90" fmla="*/ 65 w 105"/>
                <a:gd name="T91" fmla="*/ 12 h 90"/>
                <a:gd name="T92" fmla="*/ 60 w 105"/>
                <a:gd name="T93" fmla="*/ 18 h 90"/>
                <a:gd name="T94" fmla="*/ 53 w 105"/>
                <a:gd name="T95" fmla="*/ 16 h 90"/>
                <a:gd name="T96" fmla="*/ 51 w 105"/>
                <a:gd name="T97" fmla="*/ 10 h 90"/>
                <a:gd name="T98" fmla="*/ 44 w 105"/>
                <a:gd name="T99" fmla="*/ 2 h 90"/>
                <a:gd name="T100" fmla="*/ 45 w 105"/>
                <a:gd name="T10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5" h="90">
                  <a:moveTo>
                    <a:pt x="17" y="13"/>
                  </a:moveTo>
                  <a:cubicBezTo>
                    <a:pt x="27" y="20"/>
                    <a:pt x="27" y="20"/>
                    <a:pt x="27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101" y="21"/>
                    <a:pt x="101" y="21"/>
                    <a:pt x="101" y="21"/>
                  </a:cubicBezTo>
                  <a:cubicBezTo>
                    <a:pt x="101" y="22"/>
                    <a:pt x="101" y="22"/>
                    <a:pt x="101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2" y="31"/>
                    <a:pt x="62" y="31"/>
                    <a:pt x="62" y="31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9" y="36"/>
                    <a:pt x="89" y="36"/>
                    <a:pt x="89" y="36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9" y="44"/>
                    <a:pt x="99" y="44"/>
                    <a:pt x="99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6" y="54"/>
                    <a:pt x="71" y="61"/>
                    <a:pt x="78" y="68"/>
                  </a:cubicBezTo>
                  <a:cubicBezTo>
                    <a:pt x="85" y="74"/>
                    <a:pt x="94" y="78"/>
                    <a:pt x="105" y="81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96" y="83"/>
                    <a:pt x="91" y="85"/>
                    <a:pt x="87" y="90"/>
                  </a:cubicBezTo>
                  <a:cubicBezTo>
                    <a:pt x="79" y="84"/>
                    <a:pt x="74" y="78"/>
                    <a:pt x="70" y="72"/>
                  </a:cubicBezTo>
                  <a:cubicBezTo>
                    <a:pt x="66" y="66"/>
                    <a:pt x="63" y="59"/>
                    <a:pt x="62" y="51"/>
                  </a:cubicBezTo>
                  <a:cubicBezTo>
                    <a:pt x="59" y="60"/>
                    <a:pt x="55" y="69"/>
                    <a:pt x="48" y="76"/>
                  </a:cubicBezTo>
                  <a:cubicBezTo>
                    <a:pt x="42" y="83"/>
                    <a:pt x="32" y="88"/>
                    <a:pt x="18" y="90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30" y="83"/>
                    <a:pt x="38" y="77"/>
                    <a:pt x="42" y="71"/>
                  </a:cubicBezTo>
                  <a:cubicBezTo>
                    <a:pt x="47" y="64"/>
                    <a:pt x="50" y="56"/>
                    <a:pt x="51" y="49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7" y="53"/>
                    <a:pt x="25" y="61"/>
                    <a:pt x="22" y="68"/>
                  </a:cubicBezTo>
                  <a:cubicBezTo>
                    <a:pt x="18" y="76"/>
                    <a:pt x="11" y="82"/>
                    <a:pt x="0" y="88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6" y="78"/>
                    <a:pt x="11" y="71"/>
                    <a:pt x="13" y="65"/>
                  </a:cubicBezTo>
                  <a:cubicBezTo>
                    <a:pt x="15" y="58"/>
                    <a:pt x="16" y="51"/>
                    <a:pt x="17" y="45"/>
                  </a:cubicBezTo>
                  <a:lnTo>
                    <a:pt x="17" y="13"/>
                  </a:lnTo>
                  <a:close/>
                  <a:moveTo>
                    <a:pt x="45" y="0"/>
                  </a:moveTo>
                  <a:cubicBezTo>
                    <a:pt x="50" y="2"/>
                    <a:pt x="55" y="4"/>
                    <a:pt x="58" y="5"/>
                  </a:cubicBezTo>
                  <a:cubicBezTo>
                    <a:pt x="62" y="7"/>
                    <a:pt x="64" y="9"/>
                    <a:pt x="65" y="12"/>
                  </a:cubicBezTo>
                  <a:cubicBezTo>
                    <a:pt x="65" y="14"/>
                    <a:pt x="63" y="17"/>
                    <a:pt x="60" y="18"/>
                  </a:cubicBezTo>
                  <a:cubicBezTo>
                    <a:pt x="56" y="20"/>
                    <a:pt x="54" y="19"/>
                    <a:pt x="53" y="16"/>
                  </a:cubicBezTo>
                  <a:cubicBezTo>
                    <a:pt x="53" y="14"/>
                    <a:pt x="52" y="13"/>
                    <a:pt x="51" y="10"/>
                  </a:cubicBezTo>
                  <a:cubicBezTo>
                    <a:pt x="50" y="8"/>
                    <a:pt x="48" y="5"/>
                    <a:pt x="44" y="2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6" name="Freeform 47"/>
            <p:cNvSpPr>
              <a:spLocks noEditPoints="1"/>
            </p:cNvSpPr>
            <p:nvPr/>
          </p:nvSpPr>
          <p:spPr bwMode="auto">
            <a:xfrm>
              <a:off x="2457" y="1846"/>
              <a:ext cx="244" cy="215"/>
            </a:xfrm>
            <a:custGeom>
              <a:avLst/>
              <a:gdLst>
                <a:gd name="T0" fmla="*/ 25 w 103"/>
                <a:gd name="T1" fmla="*/ 60 h 90"/>
                <a:gd name="T2" fmla="*/ 25 w 103"/>
                <a:gd name="T3" fmla="*/ 73 h 90"/>
                <a:gd name="T4" fmla="*/ 13 w 103"/>
                <a:gd name="T5" fmla="*/ 76 h 90"/>
                <a:gd name="T6" fmla="*/ 15 w 103"/>
                <a:gd name="T7" fmla="*/ 60 h 90"/>
                <a:gd name="T8" fmla="*/ 15 w 103"/>
                <a:gd name="T9" fmla="*/ 40 h 90"/>
                <a:gd name="T10" fmla="*/ 14 w 103"/>
                <a:gd name="T11" fmla="*/ 31 h 90"/>
                <a:gd name="T12" fmla="*/ 25 w 103"/>
                <a:gd name="T13" fmla="*/ 36 h 90"/>
                <a:gd name="T14" fmla="*/ 45 w 103"/>
                <a:gd name="T15" fmla="*/ 36 h 90"/>
                <a:gd name="T16" fmla="*/ 45 w 103"/>
                <a:gd name="T17" fmla="*/ 27 h 90"/>
                <a:gd name="T18" fmla="*/ 45 w 103"/>
                <a:gd name="T19" fmla="*/ 22 h 90"/>
                <a:gd name="T20" fmla="*/ 5 w 103"/>
                <a:gd name="T21" fmla="*/ 22 h 90"/>
                <a:gd name="T22" fmla="*/ 4 w 103"/>
                <a:gd name="T23" fmla="*/ 23 h 90"/>
                <a:gd name="T24" fmla="*/ 0 w 103"/>
                <a:gd name="T25" fmla="*/ 20 h 90"/>
                <a:gd name="T26" fmla="*/ 83 w 103"/>
                <a:gd name="T27" fmla="*/ 20 h 90"/>
                <a:gd name="T28" fmla="*/ 91 w 103"/>
                <a:gd name="T29" fmla="*/ 12 h 90"/>
                <a:gd name="T30" fmla="*/ 92 w 103"/>
                <a:gd name="T31" fmla="*/ 12 h 90"/>
                <a:gd name="T32" fmla="*/ 103 w 103"/>
                <a:gd name="T33" fmla="*/ 21 h 90"/>
                <a:gd name="T34" fmla="*/ 103 w 103"/>
                <a:gd name="T35" fmla="*/ 22 h 90"/>
                <a:gd name="T36" fmla="*/ 55 w 103"/>
                <a:gd name="T37" fmla="*/ 22 h 90"/>
                <a:gd name="T38" fmla="*/ 55 w 103"/>
                <a:gd name="T39" fmla="*/ 36 h 90"/>
                <a:gd name="T40" fmla="*/ 75 w 103"/>
                <a:gd name="T41" fmla="*/ 36 h 90"/>
                <a:gd name="T42" fmla="*/ 79 w 103"/>
                <a:gd name="T43" fmla="*/ 31 h 90"/>
                <a:gd name="T44" fmla="*/ 81 w 103"/>
                <a:gd name="T45" fmla="*/ 31 h 90"/>
                <a:gd name="T46" fmla="*/ 91 w 103"/>
                <a:gd name="T47" fmla="*/ 36 h 90"/>
                <a:gd name="T48" fmla="*/ 91 w 103"/>
                <a:gd name="T49" fmla="*/ 37 h 90"/>
                <a:gd name="T50" fmla="*/ 85 w 103"/>
                <a:gd name="T51" fmla="*/ 42 h 90"/>
                <a:gd name="T52" fmla="*/ 85 w 103"/>
                <a:gd name="T53" fmla="*/ 57 h 90"/>
                <a:gd name="T54" fmla="*/ 85 w 103"/>
                <a:gd name="T55" fmla="*/ 69 h 90"/>
                <a:gd name="T56" fmla="*/ 72 w 103"/>
                <a:gd name="T57" fmla="*/ 78 h 90"/>
                <a:gd name="T58" fmla="*/ 58 w 103"/>
                <a:gd name="T59" fmla="*/ 68 h 90"/>
                <a:gd name="T60" fmla="*/ 58 w 103"/>
                <a:gd name="T61" fmla="*/ 67 h 90"/>
                <a:gd name="T62" fmla="*/ 75 w 103"/>
                <a:gd name="T63" fmla="*/ 64 h 90"/>
                <a:gd name="T64" fmla="*/ 75 w 103"/>
                <a:gd name="T65" fmla="*/ 38 h 90"/>
                <a:gd name="T66" fmla="*/ 55 w 103"/>
                <a:gd name="T67" fmla="*/ 38 h 90"/>
                <a:gd name="T68" fmla="*/ 55 w 103"/>
                <a:gd name="T69" fmla="*/ 67 h 90"/>
                <a:gd name="T70" fmla="*/ 55 w 103"/>
                <a:gd name="T71" fmla="*/ 85 h 90"/>
                <a:gd name="T72" fmla="*/ 43 w 103"/>
                <a:gd name="T73" fmla="*/ 90 h 90"/>
                <a:gd name="T74" fmla="*/ 45 w 103"/>
                <a:gd name="T75" fmla="*/ 67 h 90"/>
                <a:gd name="T76" fmla="*/ 45 w 103"/>
                <a:gd name="T77" fmla="*/ 38 h 90"/>
                <a:gd name="T78" fmla="*/ 25 w 103"/>
                <a:gd name="T79" fmla="*/ 38 h 90"/>
                <a:gd name="T80" fmla="*/ 25 w 103"/>
                <a:gd name="T81" fmla="*/ 60 h 90"/>
                <a:gd name="T82" fmla="*/ 37 w 103"/>
                <a:gd name="T83" fmla="*/ 0 h 90"/>
                <a:gd name="T84" fmla="*/ 51 w 103"/>
                <a:gd name="T85" fmla="*/ 5 h 90"/>
                <a:gd name="T86" fmla="*/ 59 w 103"/>
                <a:gd name="T87" fmla="*/ 10 h 90"/>
                <a:gd name="T88" fmla="*/ 54 w 103"/>
                <a:gd name="T89" fmla="*/ 18 h 90"/>
                <a:gd name="T90" fmla="*/ 46 w 103"/>
                <a:gd name="T91" fmla="*/ 15 h 90"/>
                <a:gd name="T92" fmla="*/ 44 w 103"/>
                <a:gd name="T93" fmla="*/ 9 h 90"/>
                <a:gd name="T94" fmla="*/ 37 w 103"/>
                <a:gd name="T95" fmla="*/ 2 h 90"/>
                <a:gd name="T96" fmla="*/ 37 w 103"/>
                <a:gd name="T9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3" h="90">
                  <a:moveTo>
                    <a:pt x="25" y="60"/>
                  </a:moveTo>
                  <a:cubicBezTo>
                    <a:pt x="25" y="73"/>
                    <a:pt x="25" y="73"/>
                    <a:pt x="25" y="73"/>
                  </a:cubicBezTo>
                  <a:cubicBezTo>
                    <a:pt x="22" y="75"/>
                    <a:pt x="18" y="75"/>
                    <a:pt x="13" y="76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75" y="36"/>
                    <a:pt x="75" y="36"/>
                    <a:pt x="75" y="36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91" y="36"/>
                    <a:pt x="91" y="36"/>
                    <a:pt x="91" y="36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5" y="69"/>
                    <a:pt x="85" y="69"/>
                    <a:pt x="85" y="69"/>
                  </a:cubicBezTo>
                  <a:cubicBezTo>
                    <a:pt x="85" y="73"/>
                    <a:pt x="81" y="77"/>
                    <a:pt x="72" y="78"/>
                  </a:cubicBezTo>
                  <a:cubicBezTo>
                    <a:pt x="72" y="75"/>
                    <a:pt x="68" y="71"/>
                    <a:pt x="58" y="68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69" y="69"/>
                    <a:pt x="75" y="68"/>
                    <a:pt x="75" y="64"/>
                  </a:cubicBezTo>
                  <a:cubicBezTo>
                    <a:pt x="75" y="38"/>
                    <a:pt x="75" y="38"/>
                    <a:pt x="75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85"/>
                    <a:pt x="55" y="85"/>
                    <a:pt x="55" y="85"/>
                  </a:cubicBezTo>
                  <a:cubicBezTo>
                    <a:pt x="53" y="87"/>
                    <a:pt x="49" y="89"/>
                    <a:pt x="43" y="90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25" y="38"/>
                    <a:pt x="25" y="38"/>
                    <a:pt x="25" y="38"/>
                  </a:cubicBezTo>
                  <a:lnTo>
                    <a:pt x="25" y="60"/>
                  </a:lnTo>
                  <a:close/>
                  <a:moveTo>
                    <a:pt x="37" y="0"/>
                  </a:moveTo>
                  <a:cubicBezTo>
                    <a:pt x="43" y="1"/>
                    <a:pt x="47" y="3"/>
                    <a:pt x="51" y="5"/>
                  </a:cubicBezTo>
                  <a:cubicBezTo>
                    <a:pt x="55" y="6"/>
                    <a:pt x="58" y="8"/>
                    <a:pt x="59" y="10"/>
                  </a:cubicBezTo>
                  <a:cubicBezTo>
                    <a:pt x="60" y="13"/>
                    <a:pt x="58" y="16"/>
                    <a:pt x="54" y="18"/>
                  </a:cubicBezTo>
                  <a:cubicBezTo>
                    <a:pt x="50" y="20"/>
                    <a:pt x="48" y="19"/>
                    <a:pt x="46" y="15"/>
                  </a:cubicBezTo>
                  <a:cubicBezTo>
                    <a:pt x="46" y="13"/>
                    <a:pt x="45" y="11"/>
                    <a:pt x="44" y="9"/>
                  </a:cubicBezTo>
                  <a:cubicBezTo>
                    <a:pt x="43" y="7"/>
                    <a:pt x="41" y="4"/>
                    <a:pt x="37" y="2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7" name="Freeform 48"/>
            <p:cNvSpPr>
              <a:spLocks/>
            </p:cNvSpPr>
            <p:nvPr/>
          </p:nvSpPr>
          <p:spPr bwMode="auto">
            <a:xfrm>
              <a:off x="2720" y="1846"/>
              <a:ext cx="251" cy="212"/>
            </a:xfrm>
            <a:custGeom>
              <a:avLst/>
              <a:gdLst>
                <a:gd name="T0" fmla="*/ 51 w 106"/>
                <a:gd name="T1" fmla="*/ 13 h 89"/>
                <a:gd name="T2" fmla="*/ 49 w 106"/>
                <a:gd name="T3" fmla="*/ 14 h 89"/>
                <a:gd name="T4" fmla="*/ 44 w 106"/>
                <a:gd name="T5" fmla="*/ 15 h 89"/>
                <a:gd name="T6" fmla="*/ 22 w 106"/>
                <a:gd name="T7" fmla="*/ 41 h 89"/>
                <a:gd name="T8" fmla="*/ 66 w 106"/>
                <a:gd name="T9" fmla="*/ 41 h 89"/>
                <a:gd name="T10" fmla="*/ 70 w 106"/>
                <a:gd name="T11" fmla="*/ 36 h 89"/>
                <a:gd name="T12" fmla="*/ 71 w 106"/>
                <a:gd name="T13" fmla="*/ 36 h 89"/>
                <a:gd name="T14" fmla="*/ 80 w 106"/>
                <a:gd name="T15" fmla="*/ 41 h 89"/>
                <a:gd name="T16" fmla="*/ 59 w 106"/>
                <a:gd name="T17" fmla="*/ 11 h 89"/>
                <a:gd name="T18" fmla="*/ 56 w 106"/>
                <a:gd name="T19" fmla="*/ 0 h 89"/>
                <a:gd name="T20" fmla="*/ 69 w 106"/>
                <a:gd name="T21" fmla="*/ 4 h 89"/>
                <a:gd name="T22" fmla="*/ 69 w 106"/>
                <a:gd name="T23" fmla="*/ 5 h 89"/>
                <a:gd name="T24" fmla="*/ 63 w 106"/>
                <a:gd name="T25" fmla="*/ 8 h 89"/>
                <a:gd name="T26" fmla="*/ 76 w 106"/>
                <a:gd name="T27" fmla="*/ 26 h 89"/>
                <a:gd name="T28" fmla="*/ 106 w 106"/>
                <a:gd name="T29" fmla="*/ 39 h 89"/>
                <a:gd name="T30" fmla="*/ 106 w 106"/>
                <a:gd name="T31" fmla="*/ 40 h 89"/>
                <a:gd name="T32" fmla="*/ 89 w 106"/>
                <a:gd name="T33" fmla="*/ 46 h 89"/>
                <a:gd name="T34" fmla="*/ 82 w 106"/>
                <a:gd name="T35" fmla="*/ 42 h 89"/>
                <a:gd name="T36" fmla="*/ 82 w 106"/>
                <a:gd name="T37" fmla="*/ 42 h 89"/>
                <a:gd name="T38" fmla="*/ 77 w 106"/>
                <a:gd name="T39" fmla="*/ 46 h 89"/>
                <a:gd name="T40" fmla="*/ 77 w 106"/>
                <a:gd name="T41" fmla="*/ 62 h 89"/>
                <a:gd name="T42" fmla="*/ 57 w 106"/>
                <a:gd name="T43" fmla="*/ 87 h 89"/>
                <a:gd name="T44" fmla="*/ 42 w 106"/>
                <a:gd name="T45" fmla="*/ 76 h 89"/>
                <a:gd name="T46" fmla="*/ 42 w 106"/>
                <a:gd name="T47" fmla="*/ 75 h 89"/>
                <a:gd name="T48" fmla="*/ 63 w 106"/>
                <a:gd name="T49" fmla="*/ 72 h 89"/>
                <a:gd name="T50" fmla="*/ 66 w 106"/>
                <a:gd name="T51" fmla="*/ 52 h 89"/>
                <a:gd name="T52" fmla="*/ 66 w 106"/>
                <a:gd name="T53" fmla="*/ 43 h 89"/>
                <a:gd name="T54" fmla="*/ 49 w 106"/>
                <a:gd name="T55" fmla="*/ 43 h 89"/>
                <a:gd name="T56" fmla="*/ 38 w 106"/>
                <a:gd name="T57" fmla="*/ 71 h 89"/>
                <a:gd name="T58" fmla="*/ 2 w 106"/>
                <a:gd name="T59" fmla="*/ 89 h 89"/>
                <a:gd name="T60" fmla="*/ 1 w 106"/>
                <a:gd name="T61" fmla="*/ 87 h 89"/>
                <a:gd name="T62" fmla="*/ 30 w 106"/>
                <a:gd name="T63" fmla="*/ 68 h 89"/>
                <a:gd name="T64" fmla="*/ 37 w 106"/>
                <a:gd name="T65" fmla="*/ 43 h 89"/>
                <a:gd name="T66" fmla="*/ 25 w 106"/>
                <a:gd name="T67" fmla="*/ 43 h 89"/>
                <a:gd name="T68" fmla="*/ 23 w 106"/>
                <a:gd name="T69" fmla="*/ 44 h 89"/>
                <a:gd name="T70" fmla="*/ 21 w 106"/>
                <a:gd name="T71" fmla="*/ 42 h 89"/>
                <a:gd name="T72" fmla="*/ 1 w 106"/>
                <a:gd name="T73" fmla="*/ 53 h 89"/>
                <a:gd name="T74" fmla="*/ 0 w 106"/>
                <a:gd name="T75" fmla="*/ 52 h 89"/>
                <a:gd name="T76" fmla="*/ 20 w 106"/>
                <a:gd name="T77" fmla="*/ 32 h 89"/>
                <a:gd name="T78" fmla="*/ 35 w 106"/>
                <a:gd name="T79" fmla="*/ 5 h 89"/>
                <a:gd name="T80" fmla="*/ 51 w 106"/>
                <a:gd name="T81" fmla="*/ 1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6" h="89">
                  <a:moveTo>
                    <a:pt x="51" y="13"/>
                  </a:moveTo>
                  <a:cubicBezTo>
                    <a:pt x="49" y="14"/>
                    <a:pt x="49" y="14"/>
                    <a:pt x="49" y="14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38" y="25"/>
                    <a:pt x="31" y="34"/>
                    <a:pt x="22" y="41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68" y="31"/>
                    <a:pt x="61" y="21"/>
                    <a:pt x="59" y="11"/>
                  </a:cubicBezTo>
                  <a:cubicBezTo>
                    <a:pt x="58" y="8"/>
                    <a:pt x="57" y="4"/>
                    <a:pt x="56" y="0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4" y="14"/>
                    <a:pt x="68" y="20"/>
                    <a:pt x="76" y="26"/>
                  </a:cubicBezTo>
                  <a:cubicBezTo>
                    <a:pt x="84" y="32"/>
                    <a:pt x="94" y="36"/>
                    <a:pt x="106" y="39"/>
                  </a:cubicBezTo>
                  <a:cubicBezTo>
                    <a:pt x="106" y="40"/>
                    <a:pt x="106" y="40"/>
                    <a:pt x="106" y="40"/>
                  </a:cubicBezTo>
                  <a:cubicBezTo>
                    <a:pt x="98" y="41"/>
                    <a:pt x="92" y="43"/>
                    <a:pt x="89" y="46"/>
                  </a:cubicBezTo>
                  <a:cubicBezTo>
                    <a:pt x="87" y="45"/>
                    <a:pt x="84" y="43"/>
                    <a:pt x="82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7" y="62"/>
                    <a:pt x="77" y="62"/>
                    <a:pt x="77" y="62"/>
                  </a:cubicBezTo>
                  <a:cubicBezTo>
                    <a:pt x="77" y="78"/>
                    <a:pt x="71" y="86"/>
                    <a:pt x="57" y="87"/>
                  </a:cubicBezTo>
                  <a:cubicBezTo>
                    <a:pt x="56" y="82"/>
                    <a:pt x="51" y="78"/>
                    <a:pt x="42" y="76"/>
                  </a:cubicBezTo>
                  <a:cubicBezTo>
                    <a:pt x="42" y="75"/>
                    <a:pt x="42" y="75"/>
                    <a:pt x="42" y="75"/>
                  </a:cubicBezTo>
                  <a:cubicBezTo>
                    <a:pt x="54" y="78"/>
                    <a:pt x="61" y="77"/>
                    <a:pt x="63" y="72"/>
                  </a:cubicBezTo>
                  <a:cubicBezTo>
                    <a:pt x="66" y="68"/>
                    <a:pt x="67" y="61"/>
                    <a:pt x="66" y="52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52"/>
                    <a:pt x="45" y="62"/>
                    <a:pt x="38" y="71"/>
                  </a:cubicBezTo>
                  <a:cubicBezTo>
                    <a:pt x="31" y="80"/>
                    <a:pt x="19" y="86"/>
                    <a:pt x="2" y="89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6" y="83"/>
                    <a:pt x="25" y="76"/>
                    <a:pt x="30" y="68"/>
                  </a:cubicBezTo>
                  <a:cubicBezTo>
                    <a:pt x="35" y="59"/>
                    <a:pt x="37" y="51"/>
                    <a:pt x="37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15" y="47"/>
                    <a:pt x="8" y="50"/>
                    <a:pt x="1" y="53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8" y="47"/>
                    <a:pt x="14" y="41"/>
                    <a:pt x="20" y="32"/>
                  </a:cubicBezTo>
                  <a:cubicBezTo>
                    <a:pt x="26" y="24"/>
                    <a:pt x="31" y="15"/>
                    <a:pt x="35" y="5"/>
                  </a:cubicBezTo>
                  <a:lnTo>
                    <a:pt x="51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8" name="Freeform 49"/>
            <p:cNvSpPr>
              <a:spLocks noEditPoints="1"/>
            </p:cNvSpPr>
            <p:nvPr/>
          </p:nvSpPr>
          <p:spPr bwMode="auto">
            <a:xfrm>
              <a:off x="2980" y="1849"/>
              <a:ext cx="256" cy="214"/>
            </a:xfrm>
            <a:custGeom>
              <a:avLst/>
              <a:gdLst>
                <a:gd name="T0" fmla="*/ 30 w 108"/>
                <a:gd name="T1" fmla="*/ 48 h 90"/>
                <a:gd name="T2" fmla="*/ 30 w 108"/>
                <a:gd name="T3" fmla="*/ 73 h 90"/>
                <a:gd name="T4" fmla="*/ 30 w 108"/>
                <a:gd name="T5" fmla="*/ 86 h 90"/>
                <a:gd name="T6" fmla="*/ 19 w 108"/>
                <a:gd name="T7" fmla="*/ 90 h 90"/>
                <a:gd name="T8" fmla="*/ 20 w 108"/>
                <a:gd name="T9" fmla="*/ 74 h 90"/>
                <a:gd name="T10" fmla="*/ 20 w 108"/>
                <a:gd name="T11" fmla="*/ 49 h 90"/>
                <a:gd name="T12" fmla="*/ 1 w 108"/>
                <a:gd name="T13" fmla="*/ 61 h 90"/>
                <a:gd name="T14" fmla="*/ 0 w 108"/>
                <a:gd name="T15" fmla="*/ 60 h 90"/>
                <a:gd name="T16" fmla="*/ 29 w 108"/>
                <a:gd name="T17" fmla="*/ 20 h 90"/>
                <a:gd name="T18" fmla="*/ 43 w 108"/>
                <a:gd name="T19" fmla="*/ 26 h 90"/>
                <a:gd name="T20" fmla="*/ 41 w 108"/>
                <a:gd name="T21" fmla="*/ 27 h 90"/>
                <a:gd name="T22" fmla="*/ 37 w 108"/>
                <a:gd name="T23" fmla="*/ 28 h 90"/>
                <a:gd name="T24" fmla="*/ 27 w 108"/>
                <a:gd name="T25" fmla="*/ 42 h 90"/>
                <a:gd name="T26" fmla="*/ 34 w 108"/>
                <a:gd name="T27" fmla="*/ 44 h 90"/>
                <a:gd name="T28" fmla="*/ 34 w 108"/>
                <a:gd name="T29" fmla="*/ 45 h 90"/>
                <a:gd name="T30" fmla="*/ 30 w 108"/>
                <a:gd name="T31" fmla="*/ 48 h 90"/>
                <a:gd name="T32" fmla="*/ 29 w 108"/>
                <a:gd name="T33" fmla="*/ 0 h 90"/>
                <a:gd name="T34" fmla="*/ 43 w 108"/>
                <a:gd name="T35" fmla="*/ 8 h 90"/>
                <a:gd name="T36" fmla="*/ 42 w 108"/>
                <a:gd name="T37" fmla="*/ 9 h 90"/>
                <a:gd name="T38" fmla="*/ 37 w 108"/>
                <a:gd name="T39" fmla="*/ 9 h 90"/>
                <a:gd name="T40" fmla="*/ 4 w 108"/>
                <a:gd name="T41" fmla="*/ 31 h 90"/>
                <a:gd name="T42" fmla="*/ 3 w 108"/>
                <a:gd name="T43" fmla="*/ 30 h 90"/>
                <a:gd name="T44" fmla="*/ 29 w 108"/>
                <a:gd name="T45" fmla="*/ 0 h 90"/>
                <a:gd name="T46" fmla="*/ 76 w 108"/>
                <a:gd name="T47" fmla="*/ 37 h 90"/>
                <a:gd name="T48" fmla="*/ 41 w 108"/>
                <a:gd name="T49" fmla="*/ 37 h 90"/>
                <a:gd name="T50" fmla="*/ 40 w 108"/>
                <a:gd name="T51" fmla="*/ 38 h 90"/>
                <a:gd name="T52" fmla="*/ 36 w 108"/>
                <a:gd name="T53" fmla="*/ 35 h 90"/>
                <a:gd name="T54" fmla="*/ 88 w 108"/>
                <a:gd name="T55" fmla="*/ 35 h 90"/>
                <a:gd name="T56" fmla="*/ 96 w 108"/>
                <a:gd name="T57" fmla="*/ 28 h 90"/>
                <a:gd name="T58" fmla="*/ 97 w 108"/>
                <a:gd name="T59" fmla="*/ 28 h 90"/>
                <a:gd name="T60" fmla="*/ 108 w 108"/>
                <a:gd name="T61" fmla="*/ 36 h 90"/>
                <a:gd name="T62" fmla="*/ 108 w 108"/>
                <a:gd name="T63" fmla="*/ 37 h 90"/>
                <a:gd name="T64" fmla="*/ 87 w 108"/>
                <a:gd name="T65" fmla="*/ 37 h 90"/>
                <a:gd name="T66" fmla="*/ 87 w 108"/>
                <a:gd name="T67" fmla="*/ 76 h 90"/>
                <a:gd name="T68" fmla="*/ 72 w 108"/>
                <a:gd name="T69" fmla="*/ 89 h 90"/>
                <a:gd name="T70" fmla="*/ 54 w 108"/>
                <a:gd name="T71" fmla="*/ 77 h 90"/>
                <a:gd name="T72" fmla="*/ 54 w 108"/>
                <a:gd name="T73" fmla="*/ 75 h 90"/>
                <a:gd name="T74" fmla="*/ 76 w 108"/>
                <a:gd name="T75" fmla="*/ 73 h 90"/>
                <a:gd name="T76" fmla="*/ 76 w 108"/>
                <a:gd name="T77" fmla="*/ 37 h 90"/>
                <a:gd name="T78" fmla="*/ 90 w 108"/>
                <a:gd name="T79" fmla="*/ 5 h 90"/>
                <a:gd name="T80" fmla="*/ 99 w 108"/>
                <a:gd name="T81" fmla="*/ 12 h 90"/>
                <a:gd name="T82" fmla="*/ 99 w 108"/>
                <a:gd name="T83" fmla="*/ 13 h 90"/>
                <a:gd name="T84" fmla="*/ 47 w 108"/>
                <a:gd name="T85" fmla="*/ 13 h 90"/>
                <a:gd name="T86" fmla="*/ 46 w 108"/>
                <a:gd name="T87" fmla="*/ 14 h 90"/>
                <a:gd name="T88" fmla="*/ 42 w 108"/>
                <a:gd name="T89" fmla="*/ 11 h 90"/>
                <a:gd name="T90" fmla="*/ 81 w 108"/>
                <a:gd name="T91" fmla="*/ 11 h 90"/>
                <a:gd name="T92" fmla="*/ 88 w 108"/>
                <a:gd name="T93" fmla="*/ 5 h 90"/>
                <a:gd name="T94" fmla="*/ 90 w 108"/>
                <a:gd name="T95" fmla="*/ 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8" h="90">
                  <a:moveTo>
                    <a:pt x="30" y="48"/>
                  </a:moveTo>
                  <a:cubicBezTo>
                    <a:pt x="30" y="73"/>
                    <a:pt x="30" y="73"/>
                    <a:pt x="30" y="73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27" y="88"/>
                    <a:pt x="24" y="89"/>
                    <a:pt x="19" y="90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14" y="54"/>
                    <a:pt x="8" y="58"/>
                    <a:pt x="1" y="61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1" y="52"/>
                    <a:pt x="21" y="39"/>
                    <a:pt x="29" y="20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4" y="33"/>
                    <a:pt x="31" y="38"/>
                    <a:pt x="27" y="42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45"/>
                    <a:pt x="34" y="45"/>
                    <a:pt x="34" y="45"/>
                  </a:cubicBezTo>
                  <a:lnTo>
                    <a:pt x="30" y="48"/>
                  </a:lnTo>
                  <a:close/>
                  <a:moveTo>
                    <a:pt x="29" y="0"/>
                  </a:moveTo>
                  <a:cubicBezTo>
                    <a:pt x="43" y="8"/>
                    <a:pt x="43" y="8"/>
                    <a:pt x="43" y="8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2" y="16"/>
                    <a:pt x="21" y="24"/>
                    <a:pt x="4" y="31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6" y="21"/>
                    <a:pt x="25" y="11"/>
                    <a:pt x="29" y="0"/>
                  </a:cubicBezTo>
                  <a:close/>
                  <a:moveTo>
                    <a:pt x="76" y="37"/>
                  </a:moveTo>
                  <a:cubicBezTo>
                    <a:pt x="41" y="37"/>
                    <a:pt x="41" y="37"/>
                    <a:pt x="41" y="37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87" y="37"/>
                    <a:pt x="87" y="37"/>
                    <a:pt x="87" y="37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7" y="84"/>
                    <a:pt x="82" y="88"/>
                    <a:pt x="72" y="89"/>
                  </a:cubicBezTo>
                  <a:cubicBezTo>
                    <a:pt x="72" y="85"/>
                    <a:pt x="66" y="80"/>
                    <a:pt x="54" y="77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69" y="78"/>
                    <a:pt x="76" y="77"/>
                    <a:pt x="76" y="73"/>
                  </a:cubicBezTo>
                  <a:lnTo>
                    <a:pt x="76" y="37"/>
                  </a:lnTo>
                  <a:close/>
                  <a:moveTo>
                    <a:pt x="90" y="5"/>
                  </a:moveTo>
                  <a:cubicBezTo>
                    <a:pt x="99" y="12"/>
                    <a:pt x="99" y="12"/>
                    <a:pt x="99" y="12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8" y="5"/>
                    <a:pt x="88" y="5"/>
                    <a:pt x="88" y="5"/>
                  </a:cubicBezTo>
                  <a:lnTo>
                    <a:pt x="9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529008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ChangeArrowheads="1"/>
          </p:cNvSpPr>
          <p:nvPr/>
        </p:nvSpPr>
        <p:spPr bwMode="auto">
          <a:xfrm>
            <a:off x="-8478" y="0"/>
            <a:ext cx="9906000" cy="692810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anchor="ctr"/>
          <a:lstStyle/>
          <a:p>
            <a:r>
              <a:rPr lang="zh-CN" altLang="en-US" sz="2400" b="1" dirty="0" smtClean="0">
                <a:latin typeface="彩虹小标宋" panose="03000509000000000000" pitchFamily="65" charset="-122"/>
                <a:ea typeface="彩虹小标宋" panose="03000509000000000000" pitchFamily="65" charset="-122"/>
              </a:rPr>
              <a:t>四、汇率</a:t>
            </a:r>
            <a:r>
              <a:rPr lang="zh-CN" altLang="en-US" sz="2400" b="1" dirty="0">
                <a:latin typeface="彩虹小标宋" panose="03000509000000000000" pitchFamily="65" charset="-122"/>
                <a:ea typeface="彩虹小标宋" panose="03000509000000000000" pitchFamily="65" charset="-122"/>
              </a:rPr>
              <a:t>避险</a:t>
            </a:r>
            <a:r>
              <a:rPr lang="zh-CN" altLang="en-US" sz="2400" b="1" dirty="0" smtClean="0">
                <a:latin typeface="彩虹小标宋" panose="03000509000000000000" pitchFamily="65" charset="-122"/>
                <a:ea typeface="彩虹小标宋" panose="03000509000000000000" pitchFamily="65" charset="-122"/>
              </a:rPr>
              <a:t>产品</a:t>
            </a:r>
            <a:endParaRPr lang="zh-CN" altLang="en-US" sz="2400" b="1" dirty="0">
              <a:latin typeface="彩虹小标宋" panose="03000509000000000000" pitchFamily="65" charset="-122"/>
              <a:ea typeface="彩虹小标宋" panose="03000509000000000000" pitchFamily="65" charset="-122"/>
            </a:endParaRPr>
          </a:p>
        </p:txBody>
      </p:sp>
      <p:sp>
        <p:nvSpPr>
          <p:cNvPr id="9" name="内容占位符 2"/>
          <p:cNvSpPr txBox="1">
            <a:spLocks/>
          </p:cNvSpPr>
          <p:nvPr/>
        </p:nvSpPr>
        <p:spPr>
          <a:xfrm>
            <a:off x="377189" y="1616811"/>
            <a:ext cx="8911780" cy="3588129"/>
          </a:xfrm>
          <a:prstGeom prst="rect">
            <a:avLst/>
          </a:prstGeom>
          <a:ln w="19050">
            <a:solidFill>
              <a:schemeClr val="tx2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257209" indent="-257209" defTabSz="685891">
              <a:lnSpc>
                <a:spcPct val="16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某出口</a:t>
            </a:r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企业预计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每月都有</a:t>
            </a:r>
            <a:r>
              <a:rPr lang="en-US" altLang="zh-CN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150</a:t>
            </a:r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万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美元收汇，收汇时点在每月</a:t>
            </a:r>
            <a:r>
              <a:rPr lang="en-US" altLang="zh-CN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25</a:t>
            </a:r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日前。该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企业</a:t>
            </a:r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于</a:t>
            </a:r>
            <a:r>
              <a:rPr lang="en-US" altLang="zh-CN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3</a:t>
            </a:r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月</a:t>
            </a:r>
            <a:r>
              <a:rPr lang="en-US" altLang="zh-CN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13</a:t>
            </a:r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日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在我行锁定多笔远期结汇交易，每月交割金额为</a:t>
            </a:r>
            <a:r>
              <a:rPr lang="en-US" altLang="zh-CN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100</a:t>
            </a:r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万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美元，交割日为</a:t>
            </a:r>
            <a:r>
              <a:rPr lang="zh-CN" altLang="en-US" u="sng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每月</a:t>
            </a:r>
            <a:r>
              <a:rPr lang="en-US" altLang="zh-CN" u="sng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25</a:t>
            </a:r>
            <a:r>
              <a:rPr lang="zh-CN" altLang="en-US" u="sng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日（遇节假日</a:t>
            </a:r>
            <a:r>
              <a:rPr lang="zh-CN" altLang="en-US" u="sng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提前）</a:t>
            </a:r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。</a:t>
            </a:r>
            <a:endParaRPr lang="en-US" altLang="zh-CN" sz="2000" dirty="0">
              <a:solidFill>
                <a:srgbClr val="FF0000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/>
            </a:endParaRPr>
          </a:p>
          <a:p>
            <a:pPr marL="257209" indent="-257209" defTabSz="685891">
              <a:lnSpc>
                <a:spcPct val="16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zh-CN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2020</a:t>
            </a:r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年</a:t>
            </a:r>
            <a:r>
              <a:rPr lang="en-US" altLang="zh-CN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5</a:t>
            </a:r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月</a:t>
            </a:r>
            <a:r>
              <a:rPr lang="en-US" altLang="zh-CN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25</a:t>
            </a:r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日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，即期结汇价格为</a:t>
            </a:r>
            <a:r>
              <a:rPr lang="en-US" altLang="zh-CN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7.14</a:t>
            </a:r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，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但该企业只能按照之前锁定的远期结汇</a:t>
            </a:r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价格</a:t>
            </a:r>
            <a:r>
              <a:rPr lang="en-US" altLang="zh-CN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7.02</a:t>
            </a:r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结汇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，交割金额</a:t>
            </a:r>
            <a:r>
              <a:rPr lang="en-US" altLang="zh-CN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100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万美元</a:t>
            </a:r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，差于市场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即期</a:t>
            </a:r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价格</a:t>
            </a:r>
            <a:r>
              <a:rPr lang="en-US" altLang="zh-CN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12</a:t>
            </a:r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万元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人民币</a:t>
            </a:r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。</a:t>
            </a:r>
            <a:endParaRPr lang="en-US" altLang="zh-CN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/>
            </a:endParaRPr>
          </a:p>
          <a:p>
            <a:pPr marL="257209" indent="-257209" defTabSz="685891">
              <a:lnSpc>
                <a:spcPct val="160000"/>
              </a:lnSpc>
              <a:spcBef>
                <a:spcPct val="20000"/>
              </a:spcBef>
              <a:buFont typeface="Wingdings" pitchFamily="2" charset="2"/>
              <a:buChar char="Ø"/>
              <a:defRPr/>
            </a:pPr>
            <a:r>
              <a:rPr lang="en-US" altLang="zh-CN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2020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年</a:t>
            </a:r>
            <a:r>
              <a:rPr lang="en-US" altLang="zh-CN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12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月</a:t>
            </a:r>
            <a:r>
              <a:rPr lang="en-US" altLang="zh-CN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25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日，即期结汇价格</a:t>
            </a:r>
            <a:r>
              <a:rPr lang="en-US" altLang="zh-CN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6.52</a:t>
            </a:r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，该企业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可以按照之前锁定的远期结汇价格</a:t>
            </a:r>
            <a:r>
              <a:rPr lang="en-US" altLang="zh-CN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7.045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结汇，交割金额</a:t>
            </a:r>
            <a:r>
              <a:rPr lang="en-US" altLang="zh-CN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100</a:t>
            </a:r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万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美元</a:t>
            </a:r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，好于市场</a:t>
            </a:r>
            <a:r>
              <a:rPr lang="zh-CN" altLang="en-US" dirty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即期</a:t>
            </a:r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价格</a:t>
            </a:r>
            <a:r>
              <a:rPr lang="en-US" altLang="zh-CN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52.5</a:t>
            </a:r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万元人民币。</a:t>
            </a:r>
            <a:endParaRPr lang="en-US" altLang="zh-CN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/>
            </a:endParaRPr>
          </a:p>
          <a:p>
            <a:pPr marL="285750" indent="-285750" defTabSz="685891">
              <a:lnSpc>
                <a:spcPct val="160000"/>
              </a:lnSpc>
              <a:spcBef>
                <a:spcPct val="20000"/>
              </a:spcBef>
              <a:buFont typeface="Wingdings" panose="05000000000000000000" pitchFamily="2" charset="2"/>
              <a:buChar char="p"/>
              <a:defRPr/>
            </a:pPr>
            <a:r>
              <a:rPr lang="zh-CN" altLang="en-US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产品优点：</a:t>
            </a:r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完全锁定远期结汇价格，有效避免汇率波动风险</a:t>
            </a:r>
            <a:endParaRPr lang="en-US" altLang="zh-CN" dirty="0" smtClean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/>
            </a:endParaRPr>
          </a:p>
          <a:p>
            <a:pPr marL="285750" indent="-285750" defTabSz="685891">
              <a:lnSpc>
                <a:spcPct val="160000"/>
              </a:lnSpc>
              <a:spcBef>
                <a:spcPct val="20000"/>
              </a:spcBef>
              <a:buFont typeface="Wingdings" panose="05000000000000000000" pitchFamily="2" charset="2"/>
              <a:buChar char="p"/>
              <a:defRPr/>
            </a:pPr>
            <a:r>
              <a:rPr lang="zh-CN" altLang="en-US" b="1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产品缺点：</a:t>
            </a:r>
            <a:r>
              <a:rPr lang="zh-CN" altLang="en-US" dirty="0" smtClean="0">
                <a:solidFill>
                  <a:prstClr val="black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Times New Roman"/>
              </a:rPr>
              <a:t>若到期汇率高于锁定汇率，无法享受高汇率的好处</a:t>
            </a:r>
            <a:endParaRPr lang="en-US" altLang="zh-CN" dirty="0">
              <a:solidFill>
                <a:prstClr val="black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Times New Roman"/>
            </a:endParaRPr>
          </a:p>
          <a:p>
            <a:pPr defTabSz="685891">
              <a:spcBef>
                <a:spcPct val="20000"/>
              </a:spcBef>
              <a:defRPr/>
            </a:pPr>
            <a:endParaRPr lang="zh-CN" altLang="en-US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marL="257209" indent="-257209" defTabSz="685891">
              <a:spcBef>
                <a:spcPct val="20000"/>
              </a:spcBef>
              <a:buFont typeface="Wingdings" pitchFamily="2" charset="2"/>
              <a:buChar char="Ø"/>
              <a:defRPr/>
            </a:pPr>
            <a:endParaRPr lang="zh-CN" altLang="en-US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  <a:p>
            <a:pPr marL="257209" indent="-257209" defTabSz="685891">
              <a:spcBef>
                <a:spcPct val="20000"/>
              </a:spcBef>
              <a:defRPr/>
            </a:pPr>
            <a:endParaRPr lang="zh-CN" altLang="zh-CN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0" name="TextBox 13"/>
          <p:cNvSpPr txBox="1">
            <a:spLocks noChangeArrowheads="1"/>
          </p:cNvSpPr>
          <p:nvPr/>
        </p:nvSpPr>
        <p:spPr bwMode="auto">
          <a:xfrm>
            <a:off x="441003" y="978910"/>
            <a:ext cx="8545644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1pPr>
            <a:lvl2pPr marL="742950" indent="-28575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2pPr>
            <a:lvl3pPr marL="11430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3pPr>
            <a:lvl4pPr marL="16002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4pPr>
            <a:lvl5pPr marL="2057400" indent="-228600" eaLnBrk="0" hangingPunct="0"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defRPr sz="2800" b="1">
                <a:solidFill>
                  <a:schemeClr val="tx1"/>
                </a:solidFill>
                <a:latin typeface="Arial" pitchFamily="34" charset="0"/>
                <a:ea typeface="宋体" pitchFamily="2" charset="-122"/>
              </a:defRPr>
            </a:lvl9pPr>
          </a:lstStyle>
          <a:p>
            <a:pPr eaLnBrk="1" hangingPunct="1"/>
            <a:r>
              <a:rPr lang="zh-CN" altLang="en-US" sz="2000" dirty="0" smtClean="0">
                <a:solidFill>
                  <a:prstClr val="black"/>
                </a:solidFill>
                <a:latin typeface="微软雅黑" pitchFamily="34" charset="-122"/>
                <a:ea typeface="微软雅黑" pitchFamily="34" charset="-122"/>
              </a:rPr>
              <a:t>远期结汇案例</a:t>
            </a:r>
            <a:endParaRPr lang="zh-CN" altLang="en-US" sz="2000" b="0" dirty="0">
              <a:solidFill>
                <a:prstClr val="black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12151" y="5228124"/>
            <a:ext cx="9090515" cy="12900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FC6204"/>
                </a:solidFill>
                <a:latin typeface="彩虹楷体" panose="03000509000000000000" pitchFamily="65" charset="-122"/>
                <a:ea typeface="彩虹楷体" panose="03000509000000000000" pitchFamily="65" charset="-122"/>
              </a:rPr>
              <a:t>提问：</a:t>
            </a:r>
            <a:endParaRPr lang="en-US" altLang="zh-CN" b="1" dirty="0" smtClean="0">
              <a:solidFill>
                <a:srgbClr val="FC6204"/>
              </a:solidFill>
              <a:latin typeface="彩虹楷体" panose="03000509000000000000" pitchFamily="65" charset="-122"/>
              <a:ea typeface="彩虹楷体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FC6204"/>
                </a:solidFill>
                <a:latin typeface="彩虹楷体" panose="03000509000000000000" pitchFamily="65" charset="-122"/>
                <a:ea typeface="彩虹楷体" panose="03000509000000000000" pitchFamily="65" charset="-122"/>
              </a:rPr>
              <a:t>从</a:t>
            </a:r>
            <a:r>
              <a:rPr lang="en-US" altLang="zh-CN" b="1" dirty="0" smtClean="0">
                <a:solidFill>
                  <a:srgbClr val="FC6204"/>
                </a:solidFill>
                <a:latin typeface="彩虹楷体" panose="03000509000000000000" pitchFamily="65" charset="-122"/>
                <a:ea typeface="彩虹楷体" panose="03000509000000000000" pitchFamily="65" charset="-122"/>
              </a:rPr>
              <a:t>2020</a:t>
            </a:r>
            <a:r>
              <a:rPr lang="zh-CN" altLang="en-US" b="1" dirty="0" smtClean="0">
                <a:solidFill>
                  <a:srgbClr val="FC6204"/>
                </a:solidFill>
                <a:latin typeface="彩虹楷体" panose="03000509000000000000" pitchFamily="65" charset="-122"/>
                <a:ea typeface="彩虹楷体" panose="03000509000000000000" pitchFamily="65" charset="-122"/>
              </a:rPr>
              <a:t>年</a:t>
            </a:r>
            <a:r>
              <a:rPr lang="en-US" altLang="zh-CN" b="1" dirty="0" smtClean="0">
                <a:solidFill>
                  <a:srgbClr val="FC6204"/>
                </a:solidFill>
                <a:latin typeface="彩虹楷体" panose="03000509000000000000" pitchFamily="65" charset="-122"/>
                <a:ea typeface="彩虹楷体" panose="03000509000000000000" pitchFamily="65" charset="-122"/>
              </a:rPr>
              <a:t>5</a:t>
            </a:r>
            <a:r>
              <a:rPr lang="zh-CN" altLang="en-US" b="1" dirty="0" smtClean="0">
                <a:solidFill>
                  <a:srgbClr val="FC6204"/>
                </a:solidFill>
                <a:latin typeface="彩虹楷体" panose="03000509000000000000" pitchFamily="65" charset="-122"/>
                <a:ea typeface="彩虹楷体" panose="03000509000000000000" pitchFamily="65" charset="-122"/>
              </a:rPr>
              <a:t>月</a:t>
            </a:r>
            <a:r>
              <a:rPr lang="en-US" altLang="zh-CN" b="1" dirty="0" smtClean="0">
                <a:solidFill>
                  <a:srgbClr val="FC6204"/>
                </a:solidFill>
                <a:latin typeface="彩虹楷体" panose="03000509000000000000" pitchFamily="65" charset="-122"/>
                <a:ea typeface="彩虹楷体" panose="03000509000000000000" pitchFamily="65" charset="-122"/>
              </a:rPr>
              <a:t>25</a:t>
            </a:r>
            <a:r>
              <a:rPr lang="zh-CN" altLang="en-US" b="1" dirty="0" smtClean="0">
                <a:solidFill>
                  <a:srgbClr val="FC6204"/>
                </a:solidFill>
                <a:latin typeface="彩虹楷体" panose="03000509000000000000" pitchFamily="65" charset="-122"/>
                <a:ea typeface="彩虹楷体" panose="03000509000000000000" pitchFamily="65" charset="-122"/>
              </a:rPr>
              <a:t>日的即期汇率价格来看，该</a:t>
            </a:r>
            <a:r>
              <a:rPr lang="zh-CN" altLang="en-US" b="1" dirty="0">
                <a:solidFill>
                  <a:srgbClr val="FC6204"/>
                </a:solidFill>
                <a:latin typeface="彩虹楷体" panose="03000509000000000000" pitchFamily="65" charset="-122"/>
                <a:ea typeface="彩虹楷体" panose="03000509000000000000" pitchFamily="65" charset="-122"/>
              </a:rPr>
              <a:t>出口企业锁定远期结汇后是不是亏了</a:t>
            </a:r>
            <a:r>
              <a:rPr lang="zh-CN" altLang="en-US" b="1" dirty="0" smtClean="0">
                <a:solidFill>
                  <a:srgbClr val="FC6204"/>
                </a:solidFill>
                <a:latin typeface="彩虹楷体" panose="03000509000000000000" pitchFamily="65" charset="-122"/>
                <a:ea typeface="彩虹楷体" panose="03000509000000000000" pitchFamily="65" charset="-122"/>
              </a:rPr>
              <a:t>？</a:t>
            </a:r>
            <a:endParaRPr lang="en-US" altLang="zh-CN" b="1" dirty="0" smtClean="0">
              <a:solidFill>
                <a:srgbClr val="FC6204"/>
              </a:solidFill>
              <a:latin typeface="彩虹楷体" panose="03000509000000000000" pitchFamily="65" charset="-122"/>
              <a:ea typeface="彩虹楷体" panose="03000509000000000000" pitchFamily="65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FC6204"/>
                </a:solidFill>
                <a:latin typeface="彩虹楷体" panose="03000509000000000000" pitchFamily="65" charset="-122"/>
                <a:ea typeface="彩虹楷体" panose="03000509000000000000" pitchFamily="65" charset="-122"/>
              </a:rPr>
              <a:t>从</a:t>
            </a:r>
            <a:r>
              <a:rPr lang="en-US" altLang="zh-CN" b="1" dirty="0" smtClean="0">
                <a:solidFill>
                  <a:srgbClr val="FC6204"/>
                </a:solidFill>
                <a:latin typeface="彩虹楷体" panose="03000509000000000000" pitchFamily="65" charset="-122"/>
                <a:ea typeface="彩虹楷体" panose="03000509000000000000" pitchFamily="65" charset="-122"/>
              </a:rPr>
              <a:t>2020</a:t>
            </a:r>
            <a:r>
              <a:rPr lang="zh-CN" altLang="en-US" b="1" dirty="0" smtClean="0">
                <a:solidFill>
                  <a:srgbClr val="FC6204"/>
                </a:solidFill>
                <a:latin typeface="彩虹楷体" panose="03000509000000000000" pitchFamily="65" charset="-122"/>
                <a:ea typeface="彩虹楷体" panose="03000509000000000000" pitchFamily="65" charset="-122"/>
              </a:rPr>
              <a:t>年</a:t>
            </a:r>
            <a:r>
              <a:rPr lang="en-US" altLang="zh-CN" b="1" dirty="0" smtClean="0">
                <a:solidFill>
                  <a:srgbClr val="FC6204"/>
                </a:solidFill>
                <a:latin typeface="彩虹楷体" panose="03000509000000000000" pitchFamily="65" charset="-122"/>
                <a:ea typeface="彩虹楷体" panose="03000509000000000000" pitchFamily="65" charset="-122"/>
              </a:rPr>
              <a:t>12</a:t>
            </a:r>
            <a:r>
              <a:rPr lang="zh-CN" altLang="en-US" b="1" dirty="0" smtClean="0">
                <a:solidFill>
                  <a:srgbClr val="FC6204"/>
                </a:solidFill>
                <a:latin typeface="彩虹楷体" panose="03000509000000000000" pitchFamily="65" charset="-122"/>
                <a:ea typeface="彩虹楷体" panose="03000509000000000000" pitchFamily="65" charset="-122"/>
              </a:rPr>
              <a:t>月</a:t>
            </a:r>
            <a:r>
              <a:rPr lang="en-US" altLang="zh-CN" b="1" dirty="0" smtClean="0">
                <a:solidFill>
                  <a:srgbClr val="FC6204"/>
                </a:solidFill>
                <a:latin typeface="彩虹楷体" panose="03000509000000000000" pitchFamily="65" charset="-122"/>
                <a:ea typeface="彩虹楷体" panose="03000509000000000000" pitchFamily="65" charset="-122"/>
              </a:rPr>
              <a:t>25</a:t>
            </a:r>
            <a:r>
              <a:rPr lang="zh-CN" altLang="en-US" b="1" dirty="0" smtClean="0">
                <a:solidFill>
                  <a:srgbClr val="FC6204"/>
                </a:solidFill>
                <a:latin typeface="彩虹楷体" panose="03000509000000000000" pitchFamily="65" charset="-122"/>
                <a:ea typeface="彩虹楷体" panose="03000509000000000000" pitchFamily="65" charset="-122"/>
              </a:rPr>
              <a:t>日的即期汇率价格来看，该出口企业锁定远期结汇是不是赚了？</a:t>
            </a:r>
            <a:endParaRPr lang="en-US" altLang="zh-CN" b="1" dirty="0" smtClean="0">
              <a:solidFill>
                <a:srgbClr val="FC6204"/>
              </a:solidFill>
              <a:latin typeface="彩虹楷体" panose="03000509000000000000" pitchFamily="65" charset="-122"/>
              <a:ea typeface="彩虹楷体" panose="03000509000000000000" pitchFamily="65" charset="-122"/>
            </a:endParaRPr>
          </a:p>
        </p:txBody>
      </p:sp>
      <p:grpSp>
        <p:nvGrpSpPr>
          <p:cNvPr id="6" name="Group 4"/>
          <p:cNvGrpSpPr>
            <a:grpSpLocks noChangeAspect="1"/>
          </p:cNvGrpSpPr>
          <p:nvPr/>
        </p:nvGrpSpPr>
        <p:grpSpPr bwMode="auto">
          <a:xfrm>
            <a:off x="7662309" y="95068"/>
            <a:ext cx="2102046" cy="565041"/>
            <a:chOff x="1139" y="1091"/>
            <a:chExt cx="3486" cy="972"/>
          </a:xfrm>
        </p:grpSpPr>
        <p:sp>
          <p:nvSpPr>
            <p:cNvPr id="8" name="Freeform 5"/>
            <p:cNvSpPr>
              <a:spLocks/>
            </p:cNvSpPr>
            <p:nvPr/>
          </p:nvSpPr>
          <p:spPr bwMode="auto">
            <a:xfrm>
              <a:off x="1402" y="1091"/>
              <a:ext cx="331" cy="312"/>
            </a:xfrm>
            <a:custGeom>
              <a:avLst/>
              <a:gdLst>
                <a:gd name="T0" fmla="*/ 0 w 140"/>
                <a:gd name="T1" fmla="*/ 45 h 131"/>
                <a:gd name="T2" fmla="*/ 140 w 140"/>
                <a:gd name="T3" fmla="*/ 105 h 131"/>
                <a:gd name="T4" fmla="*/ 113 w 140"/>
                <a:gd name="T5" fmla="*/ 131 h 131"/>
                <a:gd name="T6" fmla="*/ 0 w 140"/>
                <a:gd name="T7" fmla="*/ 4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1">
                  <a:moveTo>
                    <a:pt x="0" y="45"/>
                  </a:moveTo>
                  <a:cubicBezTo>
                    <a:pt x="0" y="45"/>
                    <a:pt x="63" y="0"/>
                    <a:pt x="140" y="105"/>
                  </a:cubicBezTo>
                  <a:cubicBezTo>
                    <a:pt x="113" y="131"/>
                    <a:pt x="113" y="131"/>
                    <a:pt x="113" y="131"/>
                  </a:cubicBezTo>
                  <a:cubicBezTo>
                    <a:pt x="113" y="131"/>
                    <a:pt x="31" y="23"/>
                    <a:pt x="0" y="45"/>
                  </a:cubicBezTo>
                  <a:close/>
                </a:path>
              </a:pathLst>
            </a:custGeom>
            <a:solidFill>
              <a:srgbClr val="005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" name="Freeform 6"/>
            <p:cNvSpPr>
              <a:spLocks/>
            </p:cNvSpPr>
            <p:nvPr/>
          </p:nvSpPr>
          <p:spPr bwMode="auto">
            <a:xfrm>
              <a:off x="1139" y="1206"/>
              <a:ext cx="592" cy="605"/>
            </a:xfrm>
            <a:custGeom>
              <a:avLst/>
              <a:gdLst>
                <a:gd name="T0" fmla="*/ 238 w 250"/>
                <a:gd name="T1" fmla="*/ 128 h 254"/>
                <a:gd name="T2" fmla="*/ 186 w 250"/>
                <a:gd name="T3" fmla="*/ 128 h 254"/>
                <a:gd name="T4" fmla="*/ 123 w 250"/>
                <a:gd name="T5" fmla="*/ 193 h 254"/>
                <a:gd name="T6" fmla="*/ 63 w 250"/>
                <a:gd name="T7" fmla="*/ 128 h 254"/>
                <a:gd name="T8" fmla="*/ 125 w 250"/>
                <a:gd name="T9" fmla="*/ 63 h 254"/>
                <a:gd name="T10" fmla="*/ 186 w 250"/>
                <a:gd name="T11" fmla="*/ 125 h 254"/>
                <a:gd name="T12" fmla="*/ 218 w 250"/>
                <a:gd name="T13" fmla="*/ 93 h 254"/>
                <a:gd name="T14" fmla="*/ 160 w 250"/>
                <a:gd name="T15" fmla="*/ 31 h 254"/>
                <a:gd name="T16" fmla="*/ 106 w 250"/>
                <a:gd name="T17" fmla="*/ 1 h 254"/>
                <a:gd name="T18" fmla="*/ 0 w 250"/>
                <a:gd name="T19" fmla="*/ 127 h 254"/>
                <a:gd name="T20" fmla="*/ 125 w 250"/>
                <a:gd name="T21" fmla="*/ 254 h 254"/>
                <a:gd name="T22" fmla="*/ 250 w 250"/>
                <a:gd name="T23" fmla="*/ 134 h 254"/>
                <a:gd name="T24" fmla="*/ 238 w 250"/>
                <a:gd name="T25" fmla="*/ 12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0" h="254">
                  <a:moveTo>
                    <a:pt x="238" y="128"/>
                  </a:moveTo>
                  <a:cubicBezTo>
                    <a:pt x="224" y="126"/>
                    <a:pt x="186" y="128"/>
                    <a:pt x="186" y="128"/>
                  </a:cubicBezTo>
                  <a:cubicBezTo>
                    <a:pt x="123" y="193"/>
                    <a:pt x="123" y="193"/>
                    <a:pt x="123" y="193"/>
                  </a:cubicBezTo>
                  <a:cubicBezTo>
                    <a:pt x="63" y="128"/>
                    <a:pt x="63" y="128"/>
                    <a:pt x="63" y="128"/>
                  </a:cubicBezTo>
                  <a:cubicBezTo>
                    <a:pt x="125" y="63"/>
                    <a:pt x="125" y="63"/>
                    <a:pt x="125" y="63"/>
                  </a:cubicBezTo>
                  <a:cubicBezTo>
                    <a:pt x="186" y="125"/>
                    <a:pt x="186" y="125"/>
                    <a:pt x="186" y="125"/>
                  </a:cubicBezTo>
                  <a:cubicBezTo>
                    <a:pt x="218" y="93"/>
                    <a:pt x="218" y="93"/>
                    <a:pt x="218" y="93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0" y="31"/>
                    <a:pt x="139" y="0"/>
                    <a:pt x="106" y="1"/>
                  </a:cubicBezTo>
                  <a:cubicBezTo>
                    <a:pt x="46" y="10"/>
                    <a:pt x="0" y="63"/>
                    <a:pt x="0" y="127"/>
                  </a:cubicBezTo>
                  <a:cubicBezTo>
                    <a:pt x="0" y="197"/>
                    <a:pt x="56" y="254"/>
                    <a:pt x="125" y="254"/>
                  </a:cubicBezTo>
                  <a:cubicBezTo>
                    <a:pt x="192" y="254"/>
                    <a:pt x="247" y="201"/>
                    <a:pt x="250" y="134"/>
                  </a:cubicBezTo>
                  <a:cubicBezTo>
                    <a:pt x="250" y="132"/>
                    <a:pt x="247" y="129"/>
                    <a:pt x="238" y="128"/>
                  </a:cubicBezTo>
                  <a:close/>
                </a:path>
              </a:pathLst>
            </a:custGeom>
            <a:solidFill>
              <a:srgbClr val="005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" name="Freeform 7"/>
            <p:cNvSpPr>
              <a:spLocks noEditPoints="1"/>
            </p:cNvSpPr>
            <p:nvPr/>
          </p:nvSpPr>
          <p:spPr bwMode="auto">
            <a:xfrm>
              <a:off x="1908" y="1251"/>
              <a:ext cx="372" cy="286"/>
            </a:xfrm>
            <a:custGeom>
              <a:avLst/>
              <a:gdLst>
                <a:gd name="T0" fmla="*/ 157 w 157"/>
                <a:gd name="T1" fmla="*/ 21 h 120"/>
                <a:gd name="T2" fmla="*/ 148 w 157"/>
                <a:gd name="T3" fmla="*/ 13 h 120"/>
                <a:gd name="T4" fmla="*/ 92 w 157"/>
                <a:gd name="T5" fmla="*/ 13 h 120"/>
                <a:gd name="T6" fmla="*/ 92 w 157"/>
                <a:gd name="T7" fmla="*/ 12 h 120"/>
                <a:gd name="T8" fmla="*/ 92 w 157"/>
                <a:gd name="T9" fmla="*/ 0 h 120"/>
                <a:gd name="T10" fmla="*/ 65 w 157"/>
                <a:gd name="T11" fmla="*/ 0 h 120"/>
                <a:gd name="T12" fmla="*/ 65 w 157"/>
                <a:gd name="T13" fmla="*/ 12 h 120"/>
                <a:gd name="T14" fmla="*/ 11 w 157"/>
                <a:gd name="T15" fmla="*/ 12 h 120"/>
                <a:gd name="T16" fmla="*/ 0 w 157"/>
                <a:gd name="T17" fmla="*/ 22 h 120"/>
                <a:gd name="T18" fmla="*/ 0 w 157"/>
                <a:gd name="T19" fmla="*/ 105 h 120"/>
                <a:gd name="T20" fmla="*/ 64 w 157"/>
                <a:gd name="T21" fmla="*/ 105 h 120"/>
                <a:gd name="T22" fmla="*/ 64 w 157"/>
                <a:gd name="T23" fmla="*/ 120 h 120"/>
                <a:gd name="T24" fmla="*/ 92 w 157"/>
                <a:gd name="T25" fmla="*/ 120 h 120"/>
                <a:gd name="T26" fmla="*/ 92 w 157"/>
                <a:gd name="T27" fmla="*/ 105 h 120"/>
                <a:gd name="T28" fmla="*/ 157 w 157"/>
                <a:gd name="T29" fmla="*/ 105 h 120"/>
                <a:gd name="T30" fmla="*/ 157 w 157"/>
                <a:gd name="T31" fmla="*/ 21 h 120"/>
                <a:gd name="T32" fmla="*/ 65 w 157"/>
                <a:gd name="T33" fmla="*/ 92 h 120"/>
                <a:gd name="T34" fmla="*/ 28 w 157"/>
                <a:gd name="T35" fmla="*/ 92 h 120"/>
                <a:gd name="T36" fmla="*/ 28 w 157"/>
                <a:gd name="T37" fmla="*/ 26 h 120"/>
                <a:gd name="T38" fmla="*/ 65 w 157"/>
                <a:gd name="T39" fmla="*/ 26 h 120"/>
                <a:gd name="T40" fmla="*/ 65 w 157"/>
                <a:gd name="T41" fmla="*/ 92 h 120"/>
                <a:gd name="T42" fmla="*/ 129 w 157"/>
                <a:gd name="T43" fmla="*/ 92 h 120"/>
                <a:gd name="T44" fmla="*/ 92 w 157"/>
                <a:gd name="T45" fmla="*/ 92 h 120"/>
                <a:gd name="T46" fmla="*/ 92 w 157"/>
                <a:gd name="T47" fmla="*/ 26 h 120"/>
                <a:gd name="T48" fmla="*/ 129 w 157"/>
                <a:gd name="T49" fmla="*/ 26 h 120"/>
                <a:gd name="T50" fmla="*/ 129 w 157"/>
                <a:gd name="T51" fmla="*/ 9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7" h="120">
                  <a:moveTo>
                    <a:pt x="157" y="21"/>
                  </a:moveTo>
                  <a:cubicBezTo>
                    <a:pt x="157" y="12"/>
                    <a:pt x="148" y="13"/>
                    <a:pt x="148" y="13"/>
                  </a:cubicBezTo>
                  <a:cubicBezTo>
                    <a:pt x="92" y="13"/>
                    <a:pt x="92" y="13"/>
                    <a:pt x="92" y="13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5" y="12"/>
                    <a:pt x="23" y="12"/>
                    <a:pt x="11" y="12"/>
                  </a:cubicBezTo>
                  <a:cubicBezTo>
                    <a:pt x="0" y="13"/>
                    <a:pt x="0" y="22"/>
                    <a:pt x="0" y="22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4" y="120"/>
                    <a:pt x="64" y="120"/>
                    <a:pt x="64" y="120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92" y="105"/>
                    <a:pt x="92" y="105"/>
                    <a:pt x="92" y="105"/>
                  </a:cubicBezTo>
                  <a:cubicBezTo>
                    <a:pt x="157" y="105"/>
                    <a:pt x="157" y="105"/>
                    <a:pt x="157" y="105"/>
                  </a:cubicBezTo>
                  <a:cubicBezTo>
                    <a:pt x="157" y="105"/>
                    <a:pt x="157" y="31"/>
                    <a:pt x="157" y="21"/>
                  </a:cubicBezTo>
                  <a:close/>
                  <a:moveTo>
                    <a:pt x="65" y="92"/>
                  </a:moveTo>
                  <a:cubicBezTo>
                    <a:pt x="28" y="92"/>
                    <a:pt x="28" y="92"/>
                    <a:pt x="28" y="92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65" y="26"/>
                    <a:pt x="65" y="26"/>
                    <a:pt x="65" y="26"/>
                  </a:cubicBezTo>
                  <a:lnTo>
                    <a:pt x="65" y="92"/>
                  </a:lnTo>
                  <a:close/>
                  <a:moveTo>
                    <a:pt x="129" y="92"/>
                  </a:moveTo>
                  <a:cubicBezTo>
                    <a:pt x="92" y="92"/>
                    <a:pt x="92" y="92"/>
                    <a:pt x="92" y="92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129" y="26"/>
                    <a:pt x="129" y="26"/>
                    <a:pt x="129" y="26"/>
                  </a:cubicBezTo>
                  <a:lnTo>
                    <a:pt x="129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" name="Freeform 8"/>
            <p:cNvSpPr>
              <a:spLocks noEditPoints="1"/>
            </p:cNvSpPr>
            <p:nvPr/>
          </p:nvSpPr>
          <p:spPr bwMode="auto">
            <a:xfrm>
              <a:off x="2375" y="1246"/>
              <a:ext cx="369" cy="286"/>
            </a:xfrm>
            <a:custGeom>
              <a:avLst/>
              <a:gdLst>
                <a:gd name="T0" fmla="*/ 147 w 156"/>
                <a:gd name="T1" fmla="*/ 0 h 120"/>
                <a:gd name="T2" fmla="*/ 11 w 156"/>
                <a:gd name="T3" fmla="*/ 0 h 120"/>
                <a:gd name="T4" fmla="*/ 0 w 156"/>
                <a:gd name="T5" fmla="*/ 9 h 120"/>
                <a:gd name="T6" fmla="*/ 0 w 156"/>
                <a:gd name="T7" fmla="*/ 120 h 120"/>
                <a:gd name="T8" fmla="*/ 156 w 156"/>
                <a:gd name="T9" fmla="*/ 120 h 120"/>
                <a:gd name="T10" fmla="*/ 156 w 156"/>
                <a:gd name="T11" fmla="*/ 10 h 120"/>
                <a:gd name="T12" fmla="*/ 147 w 156"/>
                <a:gd name="T13" fmla="*/ 0 h 120"/>
                <a:gd name="T14" fmla="*/ 128 w 156"/>
                <a:gd name="T15" fmla="*/ 108 h 120"/>
                <a:gd name="T16" fmla="*/ 27 w 156"/>
                <a:gd name="T17" fmla="*/ 108 h 120"/>
                <a:gd name="T18" fmla="*/ 27 w 156"/>
                <a:gd name="T19" fmla="*/ 13 h 120"/>
                <a:gd name="T20" fmla="*/ 128 w 156"/>
                <a:gd name="T21" fmla="*/ 13 h 120"/>
                <a:gd name="T22" fmla="*/ 128 w 156"/>
                <a:gd name="T23" fmla="*/ 10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20">
                  <a:moveTo>
                    <a:pt x="147" y="0"/>
                  </a:moveTo>
                  <a:cubicBezTo>
                    <a:pt x="147" y="0"/>
                    <a:pt x="20" y="0"/>
                    <a:pt x="11" y="0"/>
                  </a:cubicBezTo>
                  <a:cubicBezTo>
                    <a:pt x="2" y="1"/>
                    <a:pt x="0" y="9"/>
                    <a:pt x="0" y="9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56" y="120"/>
                    <a:pt x="156" y="120"/>
                    <a:pt x="156" y="120"/>
                  </a:cubicBezTo>
                  <a:cubicBezTo>
                    <a:pt x="156" y="120"/>
                    <a:pt x="156" y="18"/>
                    <a:pt x="156" y="10"/>
                  </a:cubicBezTo>
                  <a:cubicBezTo>
                    <a:pt x="156" y="1"/>
                    <a:pt x="147" y="0"/>
                    <a:pt x="147" y="0"/>
                  </a:cubicBezTo>
                  <a:close/>
                  <a:moveTo>
                    <a:pt x="128" y="108"/>
                  </a:moveTo>
                  <a:cubicBezTo>
                    <a:pt x="27" y="108"/>
                    <a:pt x="27" y="108"/>
                    <a:pt x="27" y="108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128" y="13"/>
                    <a:pt x="128" y="13"/>
                    <a:pt x="128" y="13"/>
                  </a:cubicBezTo>
                  <a:lnTo>
                    <a:pt x="128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" name="Freeform 9"/>
            <p:cNvSpPr>
              <a:spLocks/>
            </p:cNvSpPr>
            <p:nvPr/>
          </p:nvSpPr>
          <p:spPr bwMode="auto">
            <a:xfrm>
              <a:off x="2448" y="1299"/>
              <a:ext cx="222" cy="188"/>
            </a:xfrm>
            <a:custGeom>
              <a:avLst/>
              <a:gdLst>
                <a:gd name="T0" fmla="*/ 222 w 222"/>
                <a:gd name="T1" fmla="*/ 31 h 188"/>
                <a:gd name="T2" fmla="*/ 222 w 222"/>
                <a:gd name="T3" fmla="*/ 0 h 188"/>
                <a:gd name="T4" fmla="*/ 0 w 222"/>
                <a:gd name="T5" fmla="*/ 0 h 188"/>
                <a:gd name="T6" fmla="*/ 0 w 222"/>
                <a:gd name="T7" fmla="*/ 31 h 188"/>
                <a:gd name="T8" fmla="*/ 73 w 222"/>
                <a:gd name="T9" fmla="*/ 31 h 188"/>
                <a:gd name="T10" fmla="*/ 73 w 222"/>
                <a:gd name="T11" fmla="*/ 61 h 188"/>
                <a:gd name="T12" fmla="*/ 2 w 222"/>
                <a:gd name="T13" fmla="*/ 61 h 188"/>
                <a:gd name="T14" fmla="*/ 2 w 222"/>
                <a:gd name="T15" fmla="*/ 95 h 188"/>
                <a:gd name="T16" fmla="*/ 73 w 222"/>
                <a:gd name="T17" fmla="*/ 95 h 188"/>
                <a:gd name="T18" fmla="*/ 73 w 222"/>
                <a:gd name="T19" fmla="*/ 154 h 188"/>
                <a:gd name="T20" fmla="*/ 0 w 222"/>
                <a:gd name="T21" fmla="*/ 154 h 188"/>
                <a:gd name="T22" fmla="*/ 0 w 222"/>
                <a:gd name="T23" fmla="*/ 188 h 188"/>
                <a:gd name="T24" fmla="*/ 220 w 222"/>
                <a:gd name="T25" fmla="*/ 188 h 188"/>
                <a:gd name="T26" fmla="*/ 220 w 222"/>
                <a:gd name="T27" fmla="*/ 154 h 188"/>
                <a:gd name="T28" fmla="*/ 144 w 222"/>
                <a:gd name="T29" fmla="*/ 154 h 188"/>
                <a:gd name="T30" fmla="*/ 144 w 222"/>
                <a:gd name="T31" fmla="*/ 95 h 188"/>
                <a:gd name="T32" fmla="*/ 220 w 222"/>
                <a:gd name="T33" fmla="*/ 95 h 188"/>
                <a:gd name="T34" fmla="*/ 220 w 222"/>
                <a:gd name="T35" fmla="*/ 61 h 188"/>
                <a:gd name="T36" fmla="*/ 144 w 222"/>
                <a:gd name="T37" fmla="*/ 61 h 188"/>
                <a:gd name="T38" fmla="*/ 144 w 222"/>
                <a:gd name="T39" fmla="*/ 31 h 188"/>
                <a:gd name="T40" fmla="*/ 222 w 222"/>
                <a:gd name="T41" fmla="*/ 3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2" h="188">
                  <a:moveTo>
                    <a:pt x="222" y="31"/>
                  </a:moveTo>
                  <a:lnTo>
                    <a:pt x="222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73" y="31"/>
                  </a:lnTo>
                  <a:lnTo>
                    <a:pt x="73" y="61"/>
                  </a:lnTo>
                  <a:lnTo>
                    <a:pt x="2" y="61"/>
                  </a:lnTo>
                  <a:lnTo>
                    <a:pt x="2" y="95"/>
                  </a:lnTo>
                  <a:lnTo>
                    <a:pt x="73" y="95"/>
                  </a:lnTo>
                  <a:lnTo>
                    <a:pt x="73" y="154"/>
                  </a:lnTo>
                  <a:lnTo>
                    <a:pt x="0" y="154"/>
                  </a:lnTo>
                  <a:lnTo>
                    <a:pt x="0" y="188"/>
                  </a:lnTo>
                  <a:lnTo>
                    <a:pt x="220" y="188"/>
                  </a:lnTo>
                  <a:lnTo>
                    <a:pt x="220" y="154"/>
                  </a:lnTo>
                  <a:lnTo>
                    <a:pt x="144" y="154"/>
                  </a:lnTo>
                  <a:lnTo>
                    <a:pt x="144" y="95"/>
                  </a:lnTo>
                  <a:lnTo>
                    <a:pt x="220" y="95"/>
                  </a:lnTo>
                  <a:lnTo>
                    <a:pt x="220" y="61"/>
                  </a:lnTo>
                  <a:lnTo>
                    <a:pt x="144" y="61"/>
                  </a:lnTo>
                  <a:lnTo>
                    <a:pt x="144" y="31"/>
                  </a:lnTo>
                  <a:lnTo>
                    <a:pt x="222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2597" y="1399"/>
              <a:ext cx="69" cy="57"/>
            </a:xfrm>
            <a:custGeom>
              <a:avLst/>
              <a:gdLst>
                <a:gd name="T0" fmla="*/ 0 w 29"/>
                <a:gd name="T1" fmla="*/ 0 h 24"/>
                <a:gd name="T2" fmla="*/ 19 w 29"/>
                <a:gd name="T3" fmla="*/ 0 h 24"/>
                <a:gd name="T4" fmla="*/ 24 w 29"/>
                <a:gd name="T5" fmla="*/ 9 h 24"/>
                <a:gd name="T6" fmla="*/ 29 w 29"/>
                <a:gd name="T7" fmla="*/ 9 h 24"/>
                <a:gd name="T8" fmla="*/ 29 w 29"/>
                <a:gd name="T9" fmla="*/ 21 h 24"/>
                <a:gd name="T10" fmla="*/ 14 w 29"/>
                <a:gd name="T11" fmla="*/ 21 h 24"/>
                <a:gd name="T12" fmla="*/ 0 w 29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4">
                  <a:moveTo>
                    <a:pt x="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9" y="2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2824" y="1241"/>
              <a:ext cx="395" cy="298"/>
            </a:xfrm>
            <a:custGeom>
              <a:avLst/>
              <a:gdLst>
                <a:gd name="T0" fmla="*/ 157 w 167"/>
                <a:gd name="T1" fmla="*/ 42 h 125"/>
                <a:gd name="T2" fmla="*/ 167 w 167"/>
                <a:gd name="T3" fmla="*/ 27 h 125"/>
                <a:gd name="T4" fmla="*/ 157 w 167"/>
                <a:gd name="T5" fmla="*/ 17 h 125"/>
                <a:gd name="T6" fmla="*/ 114 w 167"/>
                <a:gd name="T7" fmla="*/ 7 h 125"/>
                <a:gd name="T8" fmla="*/ 88 w 167"/>
                <a:gd name="T9" fmla="*/ 0 h 125"/>
                <a:gd name="T10" fmla="*/ 56 w 167"/>
                <a:gd name="T11" fmla="*/ 7 h 125"/>
                <a:gd name="T12" fmla="*/ 88 w 167"/>
                <a:gd name="T13" fmla="*/ 21 h 125"/>
                <a:gd name="T14" fmla="*/ 53 w 167"/>
                <a:gd name="T15" fmla="*/ 27 h 125"/>
                <a:gd name="T16" fmla="*/ 88 w 167"/>
                <a:gd name="T17" fmla="*/ 41 h 125"/>
                <a:gd name="T18" fmla="*/ 56 w 167"/>
                <a:gd name="T19" fmla="*/ 48 h 125"/>
                <a:gd name="T20" fmla="*/ 88 w 167"/>
                <a:gd name="T21" fmla="*/ 62 h 125"/>
                <a:gd name="T22" fmla="*/ 54 w 167"/>
                <a:gd name="T23" fmla="*/ 68 h 125"/>
                <a:gd name="T24" fmla="*/ 87 w 167"/>
                <a:gd name="T25" fmla="*/ 83 h 125"/>
                <a:gd name="T26" fmla="*/ 49 w 167"/>
                <a:gd name="T27" fmla="*/ 89 h 125"/>
                <a:gd name="T28" fmla="*/ 87 w 167"/>
                <a:gd name="T29" fmla="*/ 103 h 125"/>
                <a:gd name="T30" fmla="*/ 57 w 167"/>
                <a:gd name="T31" fmla="*/ 110 h 125"/>
                <a:gd name="T32" fmla="*/ 39 w 167"/>
                <a:gd name="T33" fmla="*/ 103 h 125"/>
                <a:gd name="T34" fmla="*/ 47 w 167"/>
                <a:gd name="T35" fmla="*/ 45 h 125"/>
                <a:gd name="T36" fmla="*/ 35 w 167"/>
                <a:gd name="T37" fmla="*/ 45 h 125"/>
                <a:gd name="T38" fmla="*/ 51 w 167"/>
                <a:gd name="T39" fmla="*/ 6 h 125"/>
                <a:gd name="T40" fmla="*/ 1 w 167"/>
                <a:gd name="T41" fmla="*/ 20 h 125"/>
                <a:gd name="T42" fmla="*/ 2 w 167"/>
                <a:gd name="T43" fmla="*/ 45 h 125"/>
                <a:gd name="T44" fmla="*/ 27 w 167"/>
                <a:gd name="T45" fmla="*/ 59 h 125"/>
                <a:gd name="T46" fmla="*/ 24 w 167"/>
                <a:gd name="T47" fmla="*/ 87 h 125"/>
                <a:gd name="T48" fmla="*/ 2 w 167"/>
                <a:gd name="T49" fmla="*/ 70 h 125"/>
                <a:gd name="T50" fmla="*/ 13 w 167"/>
                <a:gd name="T51" fmla="*/ 101 h 125"/>
                <a:gd name="T52" fmla="*/ 0 w 167"/>
                <a:gd name="T53" fmla="*/ 123 h 125"/>
                <a:gd name="T54" fmla="*/ 54 w 167"/>
                <a:gd name="T55" fmla="*/ 124 h 125"/>
                <a:gd name="T56" fmla="*/ 165 w 167"/>
                <a:gd name="T57" fmla="*/ 110 h 125"/>
                <a:gd name="T58" fmla="*/ 114 w 167"/>
                <a:gd name="T59" fmla="*/ 104 h 125"/>
                <a:gd name="T60" fmla="*/ 157 w 167"/>
                <a:gd name="T61" fmla="*/ 89 h 125"/>
                <a:gd name="T62" fmla="*/ 113 w 167"/>
                <a:gd name="T63" fmla="*/ 88 h 125"/>
                <a:gd name="T64" fmla="*/ 157 w 167"/>
                <a:gd name="T65" fmla="*/ 82 h 125"/>
                <a:gd name="T66" fmla="*/ 113 w 167"/>
                <a:gd name="T67" fmla="*/ 68 h 125"/>
                <a:gd name="T68" fmla="*/ 157 w 167"/>
                <a:gd name="T69" fmla="*/ 62 h 125"/>
                <a:gd name="T70" fmla="*/ 130 w 167"/>
                <a:gd name="T71" fmla="*/ 21 h 125"/>
                <a:gd name="T72" fmla="*/ 114 w 167"/>
                <a:gd name="T73" fmla="*/ 28 h 125"/>
                <a:gd name="T74" fmla="*/ 113 w 167"/>
                <a:gd name="T75" fmla="*/ 41 h 125"/>
                <a:gd name="T76" fmla="*/ 129 w 167"/>
                <a:gd name="T77" fmla="*/ 48 h 125"/>
                <a:gd name="T78" fmla="*/ 113 w 167"/>
                <a:gd name="T79" fmla="*/ 4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7" h="125">
                  <a:moveTo>
                    <a:pt x="157" y="62"/>
                  </a:moveTo>
                  <a:cubicBezTo>
                    <a:pt x="157" y="42"/>
                    <a:pt x="157" y="42"/>
                    <a:pt x="157" y="42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27"/>
                    <a:pt x="167" y="27"/>
                    <a:pt x="167" y="27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6" y="7"/>
                    <a:pt x="147" y="7"/>
                    <a:pt x="147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88" y="62"/>
                    <a:pt x="88" y="62"/>
                    <a:pt x="88" y="62"/>
                  </a:cubicBezTo>
                  <a:cubicBezTo>
                    <a:pt x="88" y="68"/>
                    <a:pt x="88" y="68"/>
                    <a:pt x="88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87" y="83"/>
                    <a:pt x="87" y="83"/>
                    <a:pt x="87" y="83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49" y="89"/>
                    <a:pt x="49" y="89"/>
                    <a:pt x="49" y="89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87" y="103"/>
                    <a:pt x="87" y="103"/>
                    <a:pt x="87" y="103"/>
                  </a:cubicBezTo>
                  <a:cubicBezTo>
                    <a:pt x="87" y="110"/>
                    <a:pt x="87" y="110"/>
                    <a:pt x="87" y="110"/>
                  </a:cubicBezTo>
                  <a:cubicBezTo>
                    <a:pt x="57" y="110"/>
                    <a:pt x="57" y="110"/>
                    <a:pt x="57" y="110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7" y="107"/>
                    <a:pt x="39" y="103"/>
                    <a:pt x="39" y="103"/>
                  </a:cubicBezTo>
                  <a:cubicBezTo>
                    <a:pt x="44" y="98"/>
                    <a:pt x="46" y="86"/>
                    <a:pt x="46" y="86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46" y="37"/>
                    <a:pt x="51" y="17"/>
                    <a:pt x="51" y="17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3" y="45"/>
                    <a:pt x="2" y="45"/>
                    <a:pt x="2" y="45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25" y="88"/>
                    <a:pt x="24" y="87"/>
                    <a:pt x="24" y="87"/>
                  </a:cubicBezTo>
                  <a:cubicBezTo>
                    <a:pt x="21" y="87"/>
                    <a:pt x="18" y="70"/>
                    <a:pt x="18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5" y="87"/>
                    <a:pt x="13" y="101"/>
                    <a:pt x="13" y="101"/>
                  </a:cubicBezTo>
                  <a:cubicBezTo>
                    <a:pt x="11" y="104"/>
                    <a:pt x="0" y="106"/>
                    <a:pt x="0" y="106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7" y="125"/>
                    <a:pt x="28" y="115"/>
                    <a:pt x="28" y="115"/>
                  </a:cubicBezTo>
                  <a:cubicBezTo>
                    <a:pt x="35" y="120"/>
                    <a:pt x="54" y="124"/>
                    <a:pt x="54" y="124"/>
                  </a:cubicBezTo>
                  <a:cubicBezTo>
                    <a:pt x="165" y="124"/>
                    <a:pt x="165" y="124"/>
                    <a:pt x="165" y="124"/>
                  </a:cubicBezTo>
                  <a:cubicBezTo>
                    <a:pt x="165" y="110"/>
                    <a:pt x="165" y="110"/>
                    <a:pt x="165" y="110"/>
                  </a:cubicBezTo>
                  <a:cubicBezTo>
                    <a:pt x="114" y="110"/>
                    <a:pt x="114" y="110"/>
                    <a:pt x="114" y="110"/>
                  </a:cubicBezTo>
                  <a:cubicBezTo>
                    <a:pt x="114" y="104"/>
                    <a:pt x="114" y="104"/>
                    <a:pt x="114" y="104"/>
                  </a:cubicBezTo>
                  <a:cubicBezTo>
                    <a:pt x="157" y="104"/>
                    <a:pt x="157" y="104"/>
                    <a:pt x="157" y="104"/>
                  </a:cubicBezTo>
                  <a:cubicBezTo>
                    <a:pt x="157" y="89"/>
                    <a:pt x="157" y="89"/>
                    <a:pt x="157" y="89"/>
                  </a:cubicBezTo>
                  <a:cubicBezTo>
                    <a:pt x="113" y="89"/>
                    <a:pt x="113" y="89"/>
                    <a:pt x="113" y="89"/>
                  </a:cubicBezTo>
                  <a:cubicBezTo>
                    <a:pt x="113" y="88"/>
                    <a:pt x="113" y="88"/>
                    <a:pt x="113" y="88"/>
                  </a:cubicBezTo>
                  <a:cubicBezTo>
                    <a:pt x="113" y="82"/>
                    <a:pt x="113" y="82"/>
                    <a:pt x="113" y="82"/>
                  </a:cubicBezTo>
                  <a:cubicBezTo>
                    <a:pt x="157" y="82"/>
                    <a:pt x="157" y="82"/>
                    <a:pt x="157" y="82"/>
                  </a:cubicBezTo>
                  <a:cubicBezTo>
                    <a:pt x="157" y="68"/>
                    <a:pt x="157" y="68"/>
                    <a:pt x="157" y="68"/>
                  </a:cubicBezTo>
                  <a:cubicBezTo>
                    <a:pt x="113" y="68"/>
                    <a:pt x="113" y="68"/>
                    <a:pt x="113" y="68"/>
                  </a:cubicBezTo>
                  <a:cubicBezTo>
                    <a:pt x="113" y="62"/>
                    <a:pt x="113" y="62"/>
                    <a:pt x="113" y="62"/>
                  </a:cubicBezTo>
                  <a:lnTo>
                    <a:pt x="157" y="62"/>
                  </a:lnTo>
                  <a:close/>
                  <a:moveTo>
                    <a:pt x="114" y="21"/>
                  </a:moveTo>
                  <a:cubicBezTo>
                    <a:pt x="130" y="21"/>
                    <a:pt x="130" y="21"/>
                    <a:pt x="130" y="21"/>
                  </a:cubicBezTo>
                  <a:cubicBezTo>
                    <a:pt x="130" y="28"/>
                    <a:pt x="130" y="28"/>
                    <a:pt x="130" y="28"/>
                  </a:cubicBezTo>
                  <a:cubicBezTo>
                    <a:pt x="114" y="28"/>
                    <a:pt x="114" y="28"/>
                    <a:pt x="114" y="28"/>
                  </a:cubicBezTo>
                  <a:lnTo>
                    <a:pt x="114" y="21"/>
                  </a:lnTo>
                  <a:close/>
                  <a:moveTo>
                    <a:pt x="113" y="41"/>
                  </a:moveTo>
                  <a:cubicBezTo>
                    <a:pt x="129" y="41"/>
                    <a:pt x="129" y="41"/>
                    <a:pt x="129" y="41"/>
                  </a:cubicBezTo>
                  <a:cubicBezTo>
                    <a:pt x="129" y="48"/>
                    <a:pt x="129" y="48"/>
                    <a:pt x="129" y="48"/>
                  </a:cubicBezTo>
                  <a:cubicBezTo>
                    <a:pt x="113" y="48"/>
                    <a:pt x="113" y="48"/>
                    <a:pt x="113" y="48"/>
                  </a:cubicBezTo>
                  <a:lnTo>
                    <a:pt x="113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3290" y="1251"/>
              <a:ext cx="121" cy="3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3272" y="1315"/>
              <a:ext cx="153" cy="222"/>
            </a:xfrm>
            <a:custGeom>
              <a:avLst/>
              <a:gdLst>
                <a:gd name="T0" fmla="*/ 0 w 65"/>
                <a:gd name="T1" fmla="*/ 0 h 93"/>
                <a:gd name="T2" fmla="*/ 44 w 65"/>
                <a:gd name="T3" fmla="*/ 0 h 93"/>
                <a:gd name="T4" fmla="*/ 44 w 65"/>
                <a:gd name="T5" fmla="*/ 63 h 93"/>
                <a:gd name="T6" fmla="*/ 65 w 65"/>
                <a:gd name="T7" fmla="*/ 45 h 93"/>
                <a:gd name="T8" fmla="*/ 65 w 65"/>
                <a:gd name="T9" fmla="*/ 69 h 93"/>
                <a:gd name="T10" fmla="*/ 20 w 65"/>
                <a:gd name="T11" fmla="*/ 93 h 93"/>
                <a:gd name="T12" fmla="*/ 7 w 65"/>
                <a:gd name="T13" fmla="*/ 78 h 93"/>
                <a:gd name="T14" fmla="*/ 19 w 65"/>
                <a:gd name="T15" fmla="*/ 74 h 93"/>
                <a:gd name="T16" fmla="*/ 19 w 65"/>
                <a:gd name="T17" fmla="*/ 12 h 93"/>
                <a:gd name="T18" fmla="*/ 0 w 65"/>
                <a:gd name="T19" fmla="*/ 12 h 93"/>
                <a:gd name="T20" fmla="*/ 0 w 65"/>
                <a:gd name="T21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93">
                  <a:moveTo>
                    <a:pt x="0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69"/>
                    <a:pt x="45" y="89"/>
                    <a:pt x="20" y="93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3421" y="1241"/>
              <a:ext cx="260" cy="119"/>
            </a:xfrm>
            <a:custGeom>
              <a:avLst/>
              <a:gdLst>
                <a:gd name="T0" fmla="*/ 0 w 110"/>
                <a:gd name="T1" fmla="*/ 35 h 50"/>
                <a:gd name="T2" fmla="*/ 10 w 110"/>
                <a:gd name="T3" fmla="*/ 35 h 50"/>
                <a:gd name="T4" fmla="*/ 13 w 110"/>
                <a:gd name="T5" fmla="*/ 32 h 50"/>
                <a:gd name="T6" fmla="*/ 13 w 110"/>
                <a:gd name="T7" fmla="*/ 0 h 50"/>
                <a:gd name="T8" fmla="*/ 88 w 110"/>
                <a:gd name="T9" fmla="*/ 0 h 50"/>
                <a:gd name="T10" fmla="*/ 97 w 110"/>
                <a:gd name="T11" fmla="*/ 9 h 50"/>
                <a:gd name="T12" fmla="*/ 97 w 110"/>
                <a:gd name="T13" fmla="*/ 34 h 50"/>
                <a:gd name="T14" fmla="*/ 110 w 110"/>
                <a:gd name="T15" fmla="*/ 34 h 50"/>
                <a:gd name="T16" fmla="*/ 110 w 110"/>
                <a:gd name="T17" fmla="*/ 49 h 50"/>
                <a:gd name="T18" fmla="*/ 86 w 110"/>
                <a:gd name="T19" fmla="*/ 49 h 50"/>
                <a:gd name="T20" fmla="*/ 71 w 110"/>
                <a:gd name="T21" fmla="*/ 36 h 50"/>
                <a:gd name="T22" fmla="*/ 71 w 110"/>
                <a:gd name="T23" fmla="*/ 14 h 50"/>
                <a:gd name="T24" fmla="*/ 38 w 110"/>
                <a:gd name="T25" fmla="*/ 14 h 50"/>
                <a:gd name="T26" fmla="*/ 38 w 110"/>
                <a:gd name="T27" fmla="*/ 38 h 50"/>
                <a:gd name="T28" fmla="*/ 28 w 110"/>
                <a:gd name="T29" fmla="*/ 48 h 50"/>
                <a:gd name="T30" fmla="*/ 0 w 110"/>
                <a:gd name="T31" fmla="*/ 48 h 50"/>
                <a:gd name="T32" fmla="*/ 0 w 110"/>
                <a:gd name="T33" fmla="*/ 3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" h="50">
                  <a:moveTo>
                    <a:pt x="0" y="35"/>
                  </a:move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3" y="35"/>
                    <a:pt x="13" y="3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97" y="0"/>
                    <a:pt x="97" y="9"/>
                  </a:cubicBezTo>
                  <a:cubicBezTo>
                    <a:pt x="98" y="18"/>
                    <a:pt x="97" y="34"/>
                    <a:pt x="97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92" y="49"/>
                    <a:pt x="86" y="49"/>
                  </a:cubicBezTo>
                  <a:cubicBezTo>
                    <a:pt x="81" y="49"/>
                    <a:pt x="72" y="46"/>
                    <a:pt x="71" y="36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9" y="47"/>
                    <a:pt x="28" y="48"/>
                  </a:cubicBezTo>
                  <a:cubicBezTo>
                    <a:pt x="17" y="50"/>
                    <a:pt x="0" y="48"/>
                    <a:pt x="0" y="48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3418" y="1370"/>
              <a:ext cx="275" cy="162"/>
            </a:xfrm>
            <a:custGeom>
              <a:avLst/>
              <a:gdLst>
                <a:gd name="T0" fmla="*/ 0 w 116"/>
                <a:gd name="T1" fmla="*/ 0 h 68"/>
                <a:gd name="T2" fmla="*/ 109 w 116"/>
                <a:gd name="T3" fmla="*/ 0 h 68"/>
                <a:gd name="T4" fmla="*/ 109 w 116"/>
                <a:gd name="T5" fmla="*/ 14 h 68"/>
                <a:gd name="T6" fmla="*/ 81 w 116"/>
                <a:gd name="T7" fmla="*/ 42 h 68"/>
                <a:gd name="T8" fmla="*/ 116 w 116"/>
                <a:gd name="T9" fmla="*/ 49 h 68"/>
                <a:gd name="T10" fmla="*/ 116 w 116"/>
                <a:gd name="T11" fmla="*/ 67 h 68"/>
                <a:gd name="T12" fmla="*/ 57 w 116"/>
                <a:gd name="T13" fmla="*/ 54 h 68"/>
                <a:gd name="T14" fmla="*/ 0 w 116"/>
                <a:gd name="T15" fmla="*/ 68 h 68"/>
                <a:gd name="T16" fmla="*/ 0 w 116"/>
                <a:gd name="T17" fmla="*/ 50 h 68"/>
                <a:gd name="T18" fmla="*/ 33 w 116"/>
                <a:gd name="T19" fmla="*/ 43 h 68"/>
                <a:gd name="T20" fmla="*/ 4 w 116"/>
                <a:gd name="T21" fmla="*/ 17 h 68"/>
                <a:gd name="T22" fmla="*/ 32 w 116"/>
                <a:gd name="T23" fmla="*/ 17 h 68"/>
                <a:gd name="T24" fmla="*/ 57 w 116"/>
                <a:gd name="T25" fmla="*/ 32 h 68"/>
                <a:gd name="T26" fmla="*/ 80 w 116"/>
                <a:gd name="T27" fmla="*/ 13 h 68"/>
                <a:gd name="T28" fmla="*/ 0 w 116"/>
                <a:gd name="T29" fmla="*/ 13 h 68"/>
                <a:gd name="T30" fmla="*/ 0 w 116"/>
                <a:gd name="T3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68">
                  <a:moveTo>
                    <a:pt x="0" y="0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1" y="42"/>
                    <a:pt x="75" y="44"/>
                    <a:pt x="116" y="49"/>
                  </a:cubicBezTo>
                  <a:cubicBezTo>
                    <a:pt x="116" y="67"/>
                    <a:pt x="116" y="67"/>
                    <a:pt x="116" y="67"/>
                  </a:cubicBezTo>
                  <a:cubicBezTo>
                    <a:pt x="116" y="67"/>
                    <a:pt x="78" y="67"/>
                    <a:pt x="57" y="54"/>
                  </a:cubicBezTo>
                  <a:cubicBezTo>
                    <a:pt x="57" y="54"/>
                    <a:pt x="45" y="65"/>
                    <a:pt x="0" y="68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32" y="47"/>
                    <a:pt x="33" y="43"/>
                  </a:cubicBezTo>
                  <a:cubicBezTo>
                    <a:pt x="33" y="43"/>
                    <a:pt x="4" y="22"/>
                    <a:pt x="4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3733" y="1225"/>
              <a:ext cx="192" cy="312"/>
            </a:xfrm>
            <a:custGeom>
              <a:avLst/>
              <a:gdLst>
                <a:gd name="T0" fmla="*/ 36 w 81"/>
                <a:gd name="T1" fmla="*/ 0 h 131"/>
                <a:gd name="T2" fmla="*/ 55 w 81"/>
                <a:gd name="T3" fmla="*/ 8 h 131"/>
                <a:gd name="T4" fmla="*/ 50 w 81"/>
                <a:gd name="T5" fmla="*/ 18 h 131"/>
                <a:gd name="T6" fmla="*/ 81 w 81"/>
                <a:gd name="T7" fmla="*/ 18 h 131"/>
                <a:gd name="T8" fmla="*/ 81 w 81"/>
                <a:gd name="T9" fmla="*/ 31 h 131"/>
                <a:gd name="T10" fmla="*/ 42 w 81"/>
                <a:gd name="T11" fmla="*/ 31 h 131"/>
                <a:gd name="T12" fmla="*/ 35 w 81"/>
                <a:gd name="T13" fmla="*/ 41 h 131"/>
                <a:gd name="T14" fmla="*/ 79 w 81"/>
                <a:gd name="T15" fmla="*/ 41 h 131"/>
                <a:gd name="T16" fmla="*/ 79 w 81"/>
                <a:gd name="T17" fmla="*/ 56 h 131"/>
                <a:gd name="T18" fmla="*/ 53 w 81"/>
                <a:gd name="T19" fmla="*/ 56 h 131"/>
                <a:gd name="T20" fmla="*/ 53 w 81"/>
                <a:gd name="T21" fmla="*/ 67 h 131"/>
                <a:gd name="T22" fmla="*/ 81 w 81"/>
                <a:gd name="T23" fmla="*/ 67 h 131"/>
                <a:gd name="T24" fmla="*/ 81 w 81"/>
                <a:gd name="T25" fmla="*/ 81 h 131"/>
                <a:gd name="T26" fmla="*/ 54 w 81"/>
                <a:gd name="T27" fmla="*/ 81 h 131"/>
                <a:gd name="T28" fmla="*/ 54 w 81"/>
                <a:gd name="T29" fmla="*/ 107 h 131"/>
                <a:gd name="T30" fmla="*/ 80 w 81"/>
                <a:gd name="T31" fmla="*/ 89 h 131"/>
                <a:gd name="T32" fmla="*/ 80 w 81"/>
                <a:gd name="T33" fmla="*/ 110 h 131"/>
                <a:gd name="T34" fmla="*/ 32 w 81"/>
                <a:gd name="T35" fmla="*/ 131 h 131"/>
                <a:gd name="T36" fmla="*/ 18 w 81"/>
                <a:gd name="T37" fmla="*/ 114 h 131"/>
                <a:gd name="T38" fmla="*/ 30 w 81"/>
                <a:gd name="T39" fmla="*/ 112 h 131"/>
                <a:gd name="T40" fmla="*/ 30 w 81"/>
                <a:gd name="T41" fmla="*/ 82 h 131"/>
                <a:gd name="T42" fmla="*/ 14 w 81"/>
                <a:gd name="T43" fmla="*/ 82 h 131"/>
                <a:gd name="T44" fmla="*/ 14 w 81"/>
                <a:gd name="T45" fmla="*/ 67 h 131"/>
                <a:gd name="T46" fmla="*/ 32 w 81"/>
                <a:gd name="T47" fmla="*/ 67 h 131"/>
                <a:gd name="T48" fmla="*/ 32 w 81"/>
                <a:gd name="T49" fmla="*/ 55 h 131"/>
                <a:gd name="T50" fmla="*/ 20 w 81"/>
                <a:gd name="T51" fmla="*/ 55 h 131"/>
                <a:gd name="T52" fmla="*/ 14 w 81"/>
                <a:gd name="T53" fmla="*/ 60 h 131"/>
                <a:gd name="T54" fmla="*/ 1 w 81"/>
                <a:gd name="T55" fmla="*/ 44 h 131"/>
                <a:gd name="T56" fmla="*/ 36 w 81"/>
                <a:gd name="T5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1" h="131">
                  <a:moveTo>
                    <a:pt x="36" y="0"/>
                  </a:moveTo>
                  <a:cubicBezTo>
                    <a:pt x="55" y="8"/>
                    <a:pt x="55" y="8"/>
                    <a:pt x="55" y="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81"/>
                    <a:pt x="81" y="81"/>
                    <a:pt x="81" y="81"/>
                  </a:cubicBezTo>
                  <a:cubicBezTo>
                    <a:pt x="54" y="81"/>
                    <a:pt x="54" y="81"/>
                    <a:pt x="54" y="81"/>
                  </a:cubicBezTo>
                  <a:cubicBezTo>
                    <a:pt x="54" y="107"/>
                    <a:pt x="54" y="107"/>
                    <a:pt x="54" y="107"/>
                  </a:cubicBezTo>
                  <a:cubicBezTo>
                    <a:pt x="54" y="107"/>
                    <a:pt x="69" y="100"/>
                    <a:pt x="80" y="89"/>
                  </a:cubicBezTo>
                  <a:cubicBezTo>
                    <a:pt x="80" y="110"/>
                    <a:pt x="80" y="110"/>
                    <a:pt x="80" y="110"/>
                  </a:cubicBezTo>
                  <a:cubicBezTo>
                    <a:pt x="80" y="110"/>
                    <a:pt x="73" y="124"/>
                    <a:pt x="32" y="131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60"/>
                    <a:pt x="2" y="45"/>
                    <a:pt x="1" y="44"/>
                  </a:cubicBezTo>
                  <a:cubicBezTo>
                    <a:pt x="0" y="43"/>
                    <a:pt x="23" y="35"/>
                    <a:pt x="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4008" y="1399"/>
              <a:ext cx="149" cy="135"/>
            </a:xfrm>
            <a:custGeom>
              <a:avLst/>
              <a:gdLst>
                <a:gd name="T0" fmla="*/ 14 w 63"/>
                <a:gd name="T1" fmla="*/ 29 h 57"/>
                <a:gd name="T2" fmla="*/ 0 w 63"/>
                <a:gd name="T3" fmla="*/ 1 h 57"/>
                <a:gd name="T4" fmla="*/ 20 w 63"/>
                <a:gd name="T5" fmla="*/ 1 h 57"/>
                <a:gd name="T6" fmla="*/ 29 w 63"/>
                <a:gd name="T7" fmla="*/ 18 h 57"/>
                <a:gd name="T8" fmla="*/ 43 w 63"/>
                <a:gd name="T9" fmla="*/ 0 h 57"/>
                <a:gd name="T10" fmla="*/ 63 w 63"/>
                <a:gd name="T11" fmla="*/ 0 h 57"/>
                <a:gd name="T12" fmla="*/ 44 w 63"/>
                <a:gd name="T13" fmla="*/ 30 h 57"/>
                <a:gd name="T14" fmla="*/ 63 w 63"/>
                <a:gd name="T15" fmla="*/ 37 h 57"/>
                <a:gd name="T16" fmla="*/ 63 w 63"/>
                <a:gd name="T17" fmla="*/ 56 h 57"/>
                <a:gd name="T18" fmla="*/ 15 w 63"/>
                <a:gd name="T19" fmla="*/ 3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57">
                  <a:moveTo>
                    <a:pt x="14" y="29"/>
                  </a:moveTo>
                  <a:cubicBezTo>
                    <a:pt x="14" y="29"/>
                    <a:pt x="5" y="19"/>
                    <a:pt x="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8" y="18"/>
                    <a:pt x="29" y="18"/>
                  </a:cubicBezTo>
                  <a:cubicBezTo>
                    <a:pt x="31" y="17"/>
                    <a:pt x="34" y="18"/>
                    <a:pt x="4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2" y="12"/>
                    <a:pt x="44" y="30"/>
                  </a:cubicBezTo>
                  <a:cubicBezTo>
                    <a:pt x="44" y="30"/>
                    <a:pt x="48" y="35"/>
                    <a:pt x="63" y="37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3" y="56"/>
                    <a:pt x="37" y="57"/>
                    <a:pt x="15" y="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3925" y="1239"/>
              <a:ext cx="220" cy="300"/>
            </a:xfrm>
            <a:custGeom>
              <a:avLst/>
              <a:gdLst>
                <a:gd name="T0" fmla="*/ 92 w 93"/>
                <a:gd name="T1" fmla="*/ 61 h 126"/>
                <a:gd name="T2" fmla="*/ 92 w 93"/>
                <a:gd name="T3" fmla="*/ 9 h 126"/>
                <a:gd name="T4" fmla="*/ 84 w 93"/>
                <a:gd name="T5" fmla="*/ 0 h 126"/>
                <a:gd name="T6" fmla="*/ 6 w 93"/>
                <a:gd name="T7" fmla="*/ 0 h 126"/>
                <a:gd name="T8" fmla="*/ 6 w 93"/>
                <a:gd name="T9" fmla="*/ 104 h 126"/>
                <a:gd name="T10" fmla="*/ 0 w 93"/>
                <a:gd name="T11" fmla="*/ 104 h 126"/>
                <a:gd name="T12" fmla="*/ 1 w 93"/>
                <a:gd name="T13" fmla="*/ 123 h 126"/>
                <a:gd name="T14" fmla="*/ 49 w 93"/>
                <a:gd name="T15" fmla="*/ 115 h 126"/>
                <a:gd name="T16" fmla="*/ 49 w 93"/>
                <a:gd name="T17" fmla="*/ 98 h 126"/>
                <a:gd name="T18" fmla="*/ 48 w 93"/>
                <a:gd name="T19" fmla="*/ 97 h 126"/>
                <a:gd name="T20" fmla="*/ 30 w 93"/>
                <a:gd name="T21" fmla="*/ 103 h 126"/>
                <a:gd name="T22" fmla="*/ 30 w 93"/>
                <a:gd name="T23" fmla="*/ 62 h 126"/>
                <a:gd name="T24" fmla="*/ 92 w 93"/>
                <a:gd name="T25" fmla="*/ 61 h 126"/>
                <a:gd name="T26" fmla="*/ 30 w 93"/>
                <a:gd name="T27" fmla="*/ 14 h 126"/>
                <a:gd name="T28" fmla="*/ 67 w 93"/>
                <a:gd name="T29" fmla="*/ 14 h 126"/>
                <a:gd name="T30" fmla="*/ 67 w 93"/>
                <a:gd name="T31" fmla="*/ 24 h 126"/>
                <a:gd name="T32" fmla="*/ 30 w 93"/>
                <a:gd name="T33" fmla="*/ 24 h 126"/>
                <a:gd name="T34" fmla="*/ 30 w 93"/>
                <a:gd name="T35" fmla="*/ 14 h 126"/>
                <a:gd name="T36" fmla="*/ 30 w 93"/>
                <a:gd name="T37" fmla="*/ 38 h 126"/>
                <a:gd name="T38" fmla="*/ 67 w 93"/>
                <a:gd name="T39" fmla="*/ 38 h 126"/>
                <a:gd name="T40" fmla="*/ 67 w 93"/>
                <a:gd name="T41" fmla="*/ 49 h 126"/>
                <a:gd name="T42" fmla="*/ 30 w 93"/>
                <a:gd name="T43" fmla="*/ 49 h 126"/>
                <a:gd name="T44" fmla="*/ 30 w 93"/>
                <a:gd name="T45" fmla="*/ 3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3" h="126">
                  <a:moveTo>
                    <a:pt x="92" y="61"/>
                  </a:moveTo>
                  <a:cubicBezTo>
                    <a:pt x="92" y="61"/>
                    <a:pt x="93" y="17"/>
                    <a:pt x="92" y="9"/>
                  </a:cubicBezTo>
                  <a:cubicBezTo>
                    <a:pt x="92" y="1"/>
                    <a:pt x="84" y="0"/>
                    <a:pt x="8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04"/>
                    <a:pt x="6" y="104"/>
                    <a:pt x="6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37" y="126"/>
                    <a:pt x="49" y="115"/>
                    <a:pt x="49" y="115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8" y="97"/>
                    <a:pt x="48" y="97"/>
                    <a:pt x="48" y="97"/>
                  </a:cubicBezTo>
                  <a:cubicBezTo>
                    <a:pt x="43" y="101"/>
                    <a:pt x="30" y="103"/>
                    <a:pt x="30" y="103"/>
                  </a:cubicBezTo>
                  <a:cubicBezTo>
                    <a:pt x="30" y="62"/>
                    <a:pt x="30" y="62"/>
                    <a:pt x="30" y="62"/>
                  </a:cubicBezTo>
                  <a:lnTo>
                    <a:pt x="92" y="61"/>
                  </a:lnTo>
                  <a:close/>
                  <a:moveTo>
                    <a:pt x="30" y="14"/>
                  </a:moveTo>
                  <a:cubicBezTo>
                    <a:pt x="67" y="14"/>
                    <a:pt x="67" y="14"/>
                    <a:pt x="67" y="1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30" y="24"/>
                    <a:pt x="30" y="24"/>
                    <a:pt x="30" y="24"/>
                  </a:cubicBezTo>
                  <a:lnTo>
                    <a:pt x="30" y="14"/>
                  </a:lnTo>
                  <a:close/>
                  <a:moveTo>
                    <a:pt x="30" y="38"/>
                  </a:moveTo>
                  <a:cubicBezTo>
                    <a:pt x="67" y="38"/>
                    <a:pt x="67" y="38"/>
                    <a:pt x="67" y="38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30" y="49"/>
                    <a:pt x="30" y="49"/>
                    <a:pt x="30" y="49"/>
                  </a:cubicBezTo>
                  <a:lnTo>
                    <a:pt x="3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" name="Rectangle 19"/>
            <p:cNvSpPr>
              <a:spLocks noChangeArrowheads="1"/>
            </p:cNvSpPr>
            <p:nvPr/>
          </p:nvSpPr>
          <p:spPr bwMode="auto">
            <a:xfrm>
              <a:off x="4379" y="1246"/>
              <a:ext cx="239" cy="3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4365" y="1334"/>
              <a:ext cx="260" cy="198"/>
            </a:xfrm>
            <a:custGeom>
              <a:avLst/>
              <a:gdLst>
                <a:gd name="T0" fmla="*/ 0 w 110"/>
                <a:gd name="T1" fmla="*/ 0 h 83"/>
                <a:gd name="T2" fmla="*/ 0 w 110"/>
                <a:gd name="T3" fmla="*/ 14 h 83"/>
                <a:gd name="T4" fmla="*/ 63 w 110"/>
                <a:gd name="T5" fmla="*/ 14 h 83"/>
                <a:gd name="T6" fmla="*/ 63 w 110"/>
                <a:gd name="T7" fmla="*/ 15 h 83"/>
                <a:gd name="T8" fmla="*/ 63 w 110"/>
                <a:gd name="T9" fmla="*/ 64 h 83"/>
                <a:gd name="T10" fmla="*/ 58 w 110"/>
                <a:gd name="T11" fmla="*/ 69 h 83"/>
                <a:gd name="T12" fmla="*/ 29 w 110"/>
                <a:gd name="T13" fmla="*/ 69 h 83"/>
                <a:gd name="T14" fmla="*/ 29 w 110"/>
                <a:gd name="T15" fmla="*/ 83 h 83"/>
                <a:gd name="T16" fmla="*/ 73 w 110"/>
                <a:gd name="T17" fmla="*/ 83 h 83"/>
                <a:gd name="T18" fmla="*/ 91 w 110"/>
                <a:gd name="T19" fmla="*/ 62 h 83"/>
                <a:gd name="T20" fmla="*/ 91 w 110"/>
                <a:gd name="T21" fmla="*/ 14 h 83"/>
                <a:gd name="T22" fmla="*/ 110 w 110"/>
                <a:gd name="T23" fmla="*/ 14 h 83"/>
                <a:gd name="T24" fmla="*/ 110 w 110"/>
                <a:gd name="T25" fmla="*/ 0 h 83"/>
                <a:gd name="T26" fmla="*/ 0 w 110"/>
                <a:gd name="T2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" h="83">
                  <a:moveTo>
                    <a:pt x="0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63" y="64"/>
                    <a:pt x="63" y="68"/>
                    <a:pt x="58" y="69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73" y="83"/>
                    <a:pt x="91" y="80"/>
                    <a:pt x="91" y="62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110" y="14"/>
                    <a:pt x="110" y="14"/>
                    <a:pt x="110" y="14"/>
                  </a:cubicBezTo>
                  <a:cubicBezTo>
                    <a:pt x="110" y="0"/>
                    <a:pt x="110" y="0"/>
                    <a:pt x="11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4209" y="1227"/>
              <a:ext cx="123" cy="136"/>
            </a:xfrm>
            <a:custGeom>
              <a:avLst/>
              <a:gdLst>
                <a:gd name="T0" fmla="*/ 52 w 52"/>
                <a:gd name="T1" fmla="*/ 12 h 57"/>
                <a:gd name="T2" fmla="*/ 38 w 52"/>
                <a:gd name="T3" fmla="*/ 0 h 57"/>
                <a:gd name="T4" fmla="*/ 0 w 52"/>
                <a:gd name="T5" fmla="*/ 40 h 57"/>
                <a:gd name="T6" fmla="*/ 9 w 52"/>
                <a:gd name="T7" fmla="*/ 57 h 57"/>
                <a:gd name="T8" fmla="*/ 52 w 52"/>
                <a:gd name="T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7">
                  <a:moveTo>
                    <a:pt x="52" y="12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0" y="32"/>
                    <a:pt x="0" y="40"/>
                    <a:pt x="0" y="40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35" y="45"/>
                    <a:pt x="52" y="12"/>
                    <a:pt x="52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4218" y="1272"/>
              <a:ext cx="161" cy="260"/>
            </a:xfrm>
            <a:custGeom>
              <a:avLst/>
              <a:gdLst>
                <a:gd name="T0" fmla="*/ 68 w 68"/>
                <a:gd name="T1" fmla="*/ 16 h 109"/>
                <a:gd name="T2" fmla="*/ 53 w 68"/>
                <a:gd name="T3" fmla="*/ 0 h 109"/>
                <a:gd name="T4" fmla="*/ 52 w 68"/>
                <a:gd name="T5" fmla="*/ 1 h 109"/>
                <a:gd name="T6" fmla="*/ 0 w 68"/>
                <a:gd name="T7" fmla="*/ 49 h 109"/>
                <a:gd name="T8" fmla="*/ 11 w 68"/>
                <a:gd name="T9" fmla="*/ 67 h 109"/>
                <a:gd name="T10" fmla="*/ 24 w 68"/>
                <a:gd name="T11" fmla="*/ 61 h 109"/>
                <a:gd name="T12" fmla="*/ 24 w 68"/>
                <a:gd name="T13" fmla="*/ 109 h 109"/>
                <a:gd name="T14" fmla="*/ 50 w 68"/>
                <a:gd name="T15" fmla="*/ 109 h 109"/>
                <a:gd name="T16" fmla="*/ 50 w 68"/>
                <a:gd name="T17" fmla="*/ 41 h 109"/>
                <a:gd name="T18" fmla="*/ 68 w 68"/>
                <a:gd name="T19" fmla="*/ 1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109">
                  <a:moveTo>
                    <a:pt x="68" y="16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28" y="43"/>
                    <a:pt x="0" y="49"/>
                    <a:pt x="0" y="49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2" y="68"/>
                    <a:pt x="24" y="61"/>
                    <a:pt x="24" y="61"/>
                  </a:cubicBezTo>
                  <a:cubicBezTo>
                    <a:pt x="24" y="109"/>
                    <a:pt x="24" y="109"/>
                    <a:pt x="24" y="109"/>
                  </a:cubicBezTo>
                  <a:cubicBezTo>
                    <a:pt x="50" y="109"/>
                    <a:pt x="50" y="109"/>
                    <a:pt x="50" y="109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60" y="32"/>
                    <a:pt x="68" y="16"/>
                    <a:pt x="68" y="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916" y="1582"/>
              <a:ext cx="134" cy="157"/>
            </a:xfrm>
            <a:custGeom>
              <a:avLst/>
              <a:gdLst>
                <a:gd name="T0" fmla="*/ 48 w 57"/>
                <a:gd name="T1" fmla="*/ 21 h 66"/>
                <a:gd name="T2" fmla="*/ 30 w 57"/>
                <a:gd name="T3" fmla="*/ 8 h 66"/>
                <a:gd name="T4" fmla="*/ 9 w 57"/>
                <a:gd name="T5" fmla="*/ 33 h 66"/>
                <a:gd name="T6" fmla="*/ 31 w 57"/>
                <a:gd name="T7" fmla="*/ 60 h 66"/>
                <a:gd name="T8" fmla="*/ 49 w 57"/>
                <a:gd name="T9" fmla="*/ 42 h 66"/>
                <a:gd name="T10" fmla="*/ 57 w 57"/>
                <a:gd name="T11" fmla="*/ 42 h 66"/>
                <a:gd name="T12" fmla="*/ 29 w 57"/>
                <a:gd name="T13" fmla="*/ 66 h 66"/>
                <a:gd name="T14" fmla="*/ 7 w 57"/>
                <a:gd name="T15" fmla="*/ 58 h 66"/>
                <a:gd name="T16" fmla="*/ 0 w 57"/>
                <a:gd name="T17" fmla="*/ 34 h 66"/>
                <a:gd name="T18" fmla="*/ 9 w 57"/>
                <a:gd name="T19" fmla="*/ 9 h 66"/>
                <a:gd name="T20" fmla="*/ 30 w 57"/>
                <a:gd name="T21" fmla="*/ 0 h 66"/>
                <a:gd name="T22" fmla="*/ 57 w 57"/>
                <a:gd name="T23" fmla="*/ 21 h 66"/>
                <a:gd name="T24" fmla="*/ 48 w 57"/>
                <a:gd name="T25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6">
                  <a:moveTo>
                    <a:pt x="48" y="21"/>
                  </a:moveTo>
                  <a:cubicBezTo>
                    <a:pt x="46" y="12"/>
                    <a:pt x="40" y="8"/>
                    <a:pt x="30" y="8"/>
                  </a:cubicBezTo>
                  <a:cubicBezTo>
                    <a:pt x="16" y="8"/>
                    <a:pt x="9" y="17"/>
                    <a:pt x="9" y="33"/>
                  </a:cubicBezTo>
                  <a:cubicBezTo>
                    <a:pt x="9" y="51"/>
                    <a:pt x="16" y="60"/>
                    <a:pt x="31" y="60"/>
                  </a:cubicBezTo>
                  <a:cubicBezTo>
                    <a:pt x="40" y="60"/>
                    <a:pt x="47" y="54"/>
                    <a:pt x="49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5" y="58"/>
                    <a:pt x="45" y="66"/>
                    <a:pt x="29" y="66"/>
                  </a:cubicBezTo>
                  <a:cubicBezTo>
                    <a:pt x="20" y="66"/>
                    <a:pt x="12" y="63"/>
                    <a:pt x="7" y="58"/>
                  </a:cubicBezTo>
                  <a:cubicBezTo>
                    <a:pt x="2" y="51"/>
                    <a:pt x="0" y="43"/>
                    <a:pt x="0" y="34"/>
                  </a:cubicBezTo>
                  <a:cubicBezTo>
                    <a:pt x="0" y="23"/>
                    <a:pt x="3" y="15"/>
                    <a:pt x="9" y="9"/>
                  </a:cubicBezTo>
                  <a:cubicBezTo>
                    <a:pt x="14" y="3"/>
                    <a:pt x="21" y="0"/>
                    <a:pt x="30" y="0"/>
                  </a:cubicBezTo>
                  <a:cubicBezTo>
                    <a:pt x="46" y="1"/>
                    <a:pt x="54" y="7"/>
                    <a:pt x="57" y="21"/>
                  </a:cubicBezTo>
                  <a:lnTo>
                    <a:pt x="48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0" name="Freeform 24"/>
            <p:cNvSpPr>
              <a:spLocks/>
            </p:cNvSpPr>
            <p:nvPr/>
          </p:nvSpPr>
          <p:spPr bwMode="auto">
            <a:xfrm>
              <a:off x="2074" y="1587"/>
              <a:ext cx="90" cy="152"/>
            </a:xfrm>
            <a:custGeom>
              <a:avLst/>
              <a:gdLst>
                <a:gd name="T0" fmla="*/ 38 w 38"/>
                <a:gd name="T1" fmla="*/ 64 h 64"/>
                <a:gd name="T2" fmla="*/ 31 w 38"/>
                <a:gd name="T3" fmla="*/ 64 h 64"/>
                <a:gd name="T4" fmla="*/ 31 w 38"/>
                <a:gd name="T5" fmla="*/ 34 h 64"/>
                <a:gd name="T6" fmla="*/ 21 w 38"/>
                <a:gd name="T7" fmla="*/ 23 h 64"/>
                <a:gd name="T8" fmla="*/ 8 w 38"/>
                <a:gd name="T9" fmla="*/ 38 h 64"/>
                <a:gd name="T10" fmla="*/ 8 w 38"/>
                <a:gd name="T11" fmla="*/ 64 h 64"/>
                <a:gd name="T12" fmla="*/ 0 w 38"/>
                <a:gd name="T13" fmla="*/ 64 h 64"/>
                <a:gd name="T14" fmla="*/ 0 w 38"/>
                <a:gd name="T15" fmla="*/ 0 h 64"/>
                <a:gd name="T16" fmla="*/ 8 w 38"/>
                <a:gd name="T17" fmla="*/ 0 h 64"/>
                <a:gd name="T18" fmla="*/ 8 w 38"/>
                <a:gd name="T19" fmla="*/ 23 h 64"/>
                <a:gd name="T20" fmla="*/ 8 w 38"/>
                <a:gd name="T21" fmla="*/ 23 h 64"/>
                <a:gd name="T22" fmla="*/ 22 w 38"/>
                <a:gd name="T23" fmla="*/ 15 h 64"/>
                <a:gd name="T24" fmla="*/ 34 w 38"/>
                <a:gd name="T25" fmla="*/ 20 h 64"/>
                <a:gd name="T26" fmla="*/ 38 w 38"/>
                <a:gd name="T27" fmla="*/ 32 h 64"/>
                <a:gd name="T28" fmla="*/ 38 w 38"/>
                <a:gd name="T2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64">
                  <a:moveTo>
                    <a:pt x="38" y="64"/>
                  </a:moveTo>
                  <a:cubicBezTo>
                    <a:pt x="31" y="64"/>
                    <a:pt x="31" y="64"/>
                    <a:pt x="31" y="6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26"/>
                    <a:pt x="28" y="23"/>
                    <a:pt x="21" y="23"/>
                  </a:cubicBezTo>
                  <a:cubicBezTo>
                    <a:pt x="13" y="23"/>
                    <a:pt x="8" y="28"/>
                    <a:pt x="8" y="38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12" y="18"/>
                    <a:pt x="17" y="15"/>
                    <a:pt x="22" y="15"/>
                  </a:cubicBezTo>
                  <a:cubicBezTo>
                    <a:pt x="27" y="15"/>
                    <a:pt x="31" y="17"/>
                    <a:pt x="34" y="20"/>
                  </a:cubicBezTo>
                  <a:cubicBezTo>
                    <a:pt x="37" y="22"/>
                    <a:pt x="38" y="26"/>
                    <a:pt x="38" y="32"/>
                  </a:cubicBezTo>
                  <a:lnTo>
                    <a:pt x="38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1" name="Freeform 25"/>
            <p:cNvSpPr>
              <a:spLocks noEditPoints="1"/>
            </p:cNvSpPr>
            <p:nvPr/>
          </p:nvSpPr>
          <p:spPr bwMode="auto">
            <a:xfrm>
              <a:off x="2192" y="1587"/>
              <a:ext cx="22" cy="152"/>
            </a:xfrm>
            <a:custGeom>
              <a:avLst/>
              <a:gdLst>
                <a:gd name="T0" fmla="*/ 22 w 22"/>
                <a:gd name="T1" fmla="*/ 152 h 152"/>
                <a:gd name="T2" fmla="*/ 0 w 22"/>
                <a:gd name="T3" fmla="*/ 152 h 152"/>
                <a:gd name="T4" fmla="*/ 0 w 22"/>
                <a:gd name="T5" fmla="*/ 40 h 152"/>
                <a:gd name="T6" fmla="*/ 22 w 22"/>
                <a:gd name="T7" fmla="*/ 40 h 152"/>
                <a:gd name="T8" fmla="*/ 22 w 22"/>
                <a:gd name="T9" fmla="*/ 152 h 152"/>
                <a:gd name="T10" fmla="*/ 0 w 22"/>
                <a:gd name="T11" fmla="*/ 21 h 152"/>
                <a:gd name="T12" fmla="*/ 0 w 22"/>
                <a:gd name="T13" fmla="*/ 0 h 152"/>
                <a:gd name="T14" fmla="*/ 22 w 22"/>
                <a:gd name="T15" fmla="*/ 0 h 152"/>
                <a:gd name="T16" fmla="*/ 22 w 22"/>
                <a:gd name="T17" fmla="*/ 21 h 152"/>
                <a:gd name="T18" fmla="*/ 0 w 22"/>
                <a:gd name="T19" fmla="*/ 2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52">
                  <a:moveTo>
                    <a:pt x="22" y="152"/>
                  </a:moveTo>
                  <a:lnTo>
                    <a:pt x="0" y="152"/>
                  </a:lnTo>
                  <a:lnTo>
                    <a:pt x="0" y="40"/>
                  </a:lnTo>
                  <a:lnTo>
                    <a:pt x="22" y="40"/>
                  </a:lnTo>
                  <a:lnTo>
                    <a:pt x="22" y="152"/>
                  </a:lnTo>
                  <a:close/>
                  <a:moveTo>
                    <a:pt x="0" y="21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2240" y="1622"/>
              <a:ext cx="90" cy="117"/>
            </a:xfrm>
            <a:custGeom>
              <a:avLst/>
              <a:gdLst>
                <a:gd name="T0" fmla="*/ 38 w 38"/>
                <a:gd name="T1" fmla="*/ 49 h 49"/>
                <a:gd name="T2" fmla="*/ 31 w 38"/>
                <a:gd name="T3" fmla="*/ 49 h 49"/>
                <a:gd name="T4" fmla="*/ 31 w 38"/>
                <a:gd name="T5" fmla="*/ 20 h 49"/>
                <a:gd name="T6" fmla="*/ 20 w 38"/>
                <a:gd name="T7" fmla="*/ 8 h 49"/>
                <a:gd name="T8" fmla="*/ 12 w 38"/>
                <a:gd name="T9" fmla="*/ 12 h 49"/>
                <a:gd name="T10" fmla="*/ 8 w 38"/>
                <a:gd name="T11" fmla="*/ 23 h 49"/>
                <a:gd name="T12" fmla="*/ 8 w 38"/>
                <a:gd name="T13" fmla="*/ 49 h 49"/>
                <a:gd name="T14" fmla="*/ 0 w 38"/>
                <a:gd name="T15" fmla="*/ 49 h 49"/>
                <a:gd name="T16" fmla="*/ 0 w 38"/>
                <a:gd name="T17" fmla="*/ 2 h 49"/>
                <a:gd name="T18" fmla="*/ 8 w 38"/>
                <a:gd name="T19" fmla="*/ 2 h 49"/>
                <a:gd name="T20" fmla="*/ 8 w 38"/>
                <a:gd name="T21" fmla="*/ 9 h 49"/>
                <a:gd name="T22" fmla="*/ 22 w 38"/>
                <a:gd name="T23" fmla="*/ 0 h 49"/>
                <a:gd name="T24" fmla="*/ 38 w 38"/>
                <a:gd name="T25" fmla="*/ 17 h 49"/>
                <a:gd name="T26" fmla="*/ 38 w 38"/>
                <a:gd name="T2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9">
                  <a:moveTo>
                    <a:pt x="38" y="49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2"/>
                    <a:pt x="28" y="7"/>
                    <a:pt x="20" y="8"/>
                  </a:cubicBezTo>
                  <a:cubicBezTo>
                    <a:pt x="17" y="8"/>
                    <a:pt x="14" y="9"/>
                    <a:pt x="12" y="12"/>
                  </a:cubicBezTo>
                  <a:cubicBezTo>
                    <a:pt x="9" y="14"/>
                    <a:pt x="8" y="18"/>
                    <a:pt x="8" y="23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1" y="3"/>
                    <a:pt x="16" y="0"/>
                    <a:pt x="22" y="0"/>
                  </a:cubicBezTo>
                  <a:cubicBezTo>
                    <a:pt x="33" y="1"/>
                    <a:pt x="38" y="6"/>
                    <a:pt x="38" y="17"/>
                  </a:cubicBezTo>
                  <a:lnTo>
                    <a:pt x="38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3" name="Freeform 27"/>
            <p:cNvSpPr>
              <a:spLocks noEditPoints="1"/>
            </p:cNvSpPr>
            <p:nvPr/>
          </p:nvSpPr>
          <p:spPr bwMode="auto">
            <a:xfrm>
              <a:off x="2353" y="1622"/>
              <a:ext cx="107" cy="117"/>
            </a:xfrm>
            <a:custGeom>
              <a:avLst/>
              <a:gdLst>
                <a:gd name="T0" fmla="*/ 2 w 45"/>
                <a:gd name="T1" fmla="*/ 16 h 49"/>
                <a:gd name="T2" fmla="*/ 22 w 45"/>
                <a:gd name="T3" fmla="*/ 0 h 49"/>
                <a:gd name="T4" fmla="*/ 39 w 45"/>
                <a:gd name="T5" fmla="*/ 14 h 49"/>
                <a:gd name="T6" fmla="*/ 39 w 45"/>
                <a:gd name="T7" fmla="*/ 41 h 49"/>
                <a:gd name="T8" fmla="*/ 42 w 45"/>
                <a:gd name="T9" fmla="*/ 44 h 49"/>
                <a:gd name="T10" fmla="*/ 43 w 45"/>
                <a:gd name="T11" fmla="*/ 44 h 49"/>
                <a:gd name="T12" fmla="*/ 45 w 45"/>
                <a:gd name="T13" fmla="*/ 43 h 49"/>
                <a:gd name="T14" fmla="*/ 45 w 45"/>
                <a:gd name="T15" fmla="*/ 49 h 49"/>
                <a:gd name="T16" fmla="*/ 43 w 45"/>
                <a:gd name="T17" fmla="*/ 49 h 49"/>
                <a:gd name="T18" fmla="*/ 40 w 45"/>
                <a:gd name="T19" fmla="*/ 49 h 49"/>
                <a:gd name="T20" fmla="*/ 32 w 45"/>
                <a:gd name="T21" fmla="*/ 43 h 49"/>
                <a:gd name="T22" fmla="*/ 15 w 45"/>
                <a:gd name="T23" fmla="*/ 49 h 49"/>
                <a:gd name="T24" fmla="*/ 0 w 45"/>
                <a:gd name="T25" fmla="*/ 37 h 49"/>
                <a:gd name="T26" fmla="*/ 14 w 45"/>
                <a:gd name="T27" fmla="*/ 22 h 49"/>
                <a:gd name="T28" fmla="*/ 27 w 45"/>
                <a:gd name="T29" fmla="*/ 21 h 49"/>
                <a:gd name="T30" fmla="*/ 32 w 45"/>
                <a:gd name="T31" fmla="*/ 15 h 49"/>
                <a:gd name="T32" fmla="*/ 20 w 45"/>
                <a:gd name="T33" fmla="*/ 7 h 49"/>
                <a:gd name="T34" fmla="*/ 10 w 45"/>
                <a:gd name="T35" fmla="*/ 16 h 49"/>
                <a:gd name="T36" fmla="*/ 2 w 45"/>
                <a:gd name="T37" fmla="*/ 16 h 49"/>
                <a:gd name="T38" fmla="*/ 31 w 45"/>
                <a:gd name="T39" fmla="*/ 25 h 49"/>
                <a:gd name="T40" fmla="*/ 18 w 45"/>
                <a:gd name="T41" fmla="*/ 28 h 49"/>
                <a:gd name="T42" fmla="*/ 8 w 45"/>
                <a:gd name="T43" fmla="*/ 36 h 49"/>
                <a:gd name="T44" fmla="*/ 16 w 45"/>
                <a:gd name="T45" fmla="*/ 44 h 49"/>
                <a:gd name="T46" fmla="*/ 31 w 45"/>
                <a:gd name="T47" fmla="*/ 33 h 49"/>
                <a:gd name="T48" fmla="*/ 31 w 45"/>
                <a:gd name="T4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49">
                  <a:moveTo>
                    <a:pt x="2" y="16"/>
                  </a:moveTo>
                  <a:cubicBezTo>
                    <a:pt x="2" y="6"/>
                    <a:pt x="9" y="0"/>
                    <a:pt x="22" y="0"/>
                  </a:cubicBezTo>
                  <a:cubicBezTo>
                    <a:pt x="33" y="1"/>
                    <a:pt x="39" y="5"/>
                    <a:pt x="39" y="14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3"/>
                    <a:pt x="40" y="44"/>
                    <a:pt x="42" y="44"/>
                  </a:cubicBezTo>
                  <a:cubicBezTo>
                    <a:pt x="42" y="44"/>
                    <a:pt x="42" y="44"/>
                    <a:pt x="43" y="44"/>
                  </a:cubicBezTo>
                  <a:cubicBezTo>
                    <a:pt x="44" y="43"/>
                    <a:pt x="44" y="43"/>
                    <a:pt x="45" y="43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4" y="49"/>
                    <a:pt x="44" y="49"/>
                    <a:pt x="43" y="49"/>
                  </a:cubicBezTo>
                  <a:cubicBezTo>
                    <a:pt x="42" y="49"/>
                    <a:pt x="41" y="49"/>
                    <a:pt x="40" y="49"/>
                  </a:cubicBezTo>
                  <a:cubicBezTo>
                    <a:pt x="34" y="49"/>
                    <a:pt x="32" y="47"/>
                    <a:pt x="32" y="43"/>
                  </a:cubicBezTo>
                  <a:cubicBezTo>
                    <a:pt x="27" y="47"/>
                    <a:pt x="21" y="49"/>
                    <a:pt x="15" y="49"/>
                  </a:cubicBezTo>
                  <a:cubicBezTo>
                    <a:pt x="5" y="49"/>
                    <a:pt x="0" y="45"/>
                    <a:pt x="0" y="37"/>
                  </a:cubicBezTo>
                  <a:cubicBezTo>
                    <a:pt x="0" y="28"/>
                    <a:pt x="5" y="23"/>
                    <a:pt x="14" y="22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30" y="20"/>
                    <a:pt x="32" y="18"/>
                    <a:pt x="32" y="15"/>
                  </a:cubicBezTo>
                  <a:cubicBezTo>
                    <a:pt x="32" y="10"/>
                    <a:pt x="28" y="7"/>
                    <a:pt x="20" y="7"/>
                  </a:cubicBezTo>
                  <a:cubicBezTo>
                    <a:pt x="14" y="7"/>
                    <a:pt x="10" y="10"/>
                    <a:pt x="10" y="16"/>
                  </a:cubicBezTo>
                  <a:lnTo>
                    <a:pt x="2" y="16"/>
                  </a:lnTo>
                  <a:close/>
                  <a:moveTo>
                    <a:pt x="31" y="25"/>
                  </a:moveTo>
                  <a:cubicBezTo>
                    <a:pt x="29" y="26"/>
                    <a:pt x="25" y="27"/>
                    <a:pt x="18" y="28"/>
                  </a:cubicBezTo>
                  <a:cubicBezTo>
                    <a:pt x="11" y="29"/>
                    <a:pt x="8" y="31"/>
                    <a:pt x="8" y="36"/>
                  </a:cubicBezTo>
                  <a:cubicBezTo>
                    <a:pt x="8" y="41"/>
                    <a:pt x="11" y="44"/>
                    <a:pt x="16" y="44"/>
                  </a:cubicBezTo>
                  <a:cubicBezTo>
                    <a:pt x="26" y="43"/>
                    <a:pt x="30" y="39"/>
                    <a:pt x="31" y="33"/>
                  </a:cubicBezTo>
                  <a:lnTo>
                    <a:pt x="31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2533" y="1582"/>
              <a:ext cx="135" cy="157"/>
            </a:xfrm>
            <a:custGeom>
              <a:avLst/>
              <a:gdLst>
                <a:gd name="T0" fmla="*/ 48 w 57"/>
                <a:gd name="T1" fmla="*/ 21 h 66"/>
                <a:gd name="T2" fmla="*/ 30 w 57"/>
                <a:gd name="T3" fmla="*/ 8 h 66"/>
                <a:gd name="T4" fmla="*/ 9 w 57"/>
                <a:gd name="T5" fmla="*/ 33 h 66"/>
                <a:gd name="T6" fmla="*/ 31 w 57"/>
                <a:gd name="T7" fmla="*/ 60 h 66"/>
                <a:gd name="T8" fmla="*/ 49 w 57"/>
                <a:gd name="T9" fmla="*/ 42 h 66"/>
                <a:gd name="T10" fmla="*/ 57 w 57"/>
                <a:gd name="T11" fmla="*/ 42 h 66"/>
                <a:gd name="T12" fmla="*/ 29 w 57"/>
                <a:gd name="T13" fmla="*/ 66 h 66"/>
                <a:gd name="T14" fmla="*/ 7 w 57"/>
                <a:gd name="T15" fmla="*/ 58 h 66"/>
                <a:gd name="T16" fmla="*/ 0 w 57"/>
                <a:gd name="T17" fmla="*/ 34 h 66"/>
                <a:gd name="T18" fmla="*/ 9 w 57"/>
                <a:gd name="T19" fmla="*/ 9 h 66"/>
                <a:gd name="T20" fmla="*/ 30 w 57"/>
                <a:gd name="T21" fmla="*/ 0 h 66"/>
                <a:gd name="T22" fmla="*/ 57 w 57"/>
                <a:gd name="T23" fmla="*/ 21 h 66"/>
                <a:gd name="T24" fmla="*/ 48 w 57"/>
                <a:gd name="T25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6">
                  <a:moveTo>
                    <a:pt x="48" y="21"/>
                  </a:moveTo>
                  <a:cubicBezTo>
                    <a:pt x="46" y="12"/>
                    <a:pt x="40" y="8"/>
                    <a:pt x="30" y="8"/>
                  </a:cubicBezTo>
                  <a:cubicBezTo>
                    <a:pt x="17" y="8"/>
                    <a:pt x="9" y="17"/>
                    <a:pt x="9" y="33"/>
                  </a:cubicBezTo>
                  <a:cubicBezTo>
                    <a:pt x="9" y="51"/>
                    <a:pt x="16" y="60"/>
                    <a:pt x="31" y="60"/>
                  </a:cubicBezTo>
                  <a:cubicBezTo>
                    <a:pt x="40" y="60"/>
                    <a:pt x="47" y="54"/>
                    <a:pt x="49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5" y="58"/>
                    <a:pt x="45" y="66"/>
                    <a:pt x="29" y="66"/>
                  </a:cubicBezTo>
                  <a:cubicBezTo>
                    <a:pt x="20" y="66"/>
                    <a:pt x="12" y="63"/>
                    <a:pt x="7" y="58"/>
                  </a:cubicBezTo>
                  <a:cubicBezTo>
                    <a:pt x="2" y="51"/>
                    <a:pt x="0" y="43"/>
                    <a:pt x="0" y="34"/>
                  </a:cubicBezTo>
                  <a:cubicBezTo>
                    <a:pt x="0" y="23"/>
                    <a:pt x="3" y="15"/>
                    <a:pt x="9" y="9"/>
                  </a:cubicBezTo>
                  <a:cubicBezTo>
                    <a:pt x="14" y="3"/>
                    <a:pt x="21" y="0"/>
                    <a:pt x="30" y="0"/>
                  </a:cubicBezTo>
                  <a:cubicBezTo>
                    <a:pt x="46" y="1"/>
                    <a:pt x="54" y="7"/>
                    <a:pt x="57" y="21"/>
                  </a:cubicBezTo>
                  <a:lnTo>
                    <a:pt x="48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2685" y="1622"/>
              <a:ext cx="104" cy="117"/>
            </a:xfrm>
            <a:custGeom>
              <a:avLst/>
              <a:gdLst>
                <a:gd name="T0" fmla="*/ 6 w 44"/>
                <a:gd name="T1" fmla="*/ 8 h 49"/>
                <a:gd name="T2" fmla="*/ 22 w 44"/>
                <a:gd name="T3" fmla="*/ 0 h 49"/>
                <a:gd name="T4" fmla="*/ 38 w 44"/>
                <a:gd name="T5" fmla="*/ 8 h 49"/>
                <a:gd name="T6" fmla="*/ 44 w 44"/>
                <a:gd name="T7" fmla="*/ 25 h 49"/>
                <a:gd name="T8" fmla="*/ 39 w 44"/>
                <a:gd name="T9" fmla="*/ 43 h 49"/>
                <a:gd name="T10" fmla="*/ 22 w 44"/>
                <a:gd name="T11" fmla="*/ 49 h 49"/>
                <a:gd name="T12" fmla="*/ 8 w 44"/>
                <a:gd name="T13" fmla="*/ 45 h 49"/>
                <a:gd name="T14" fmla="*/ 0 w 44"/>
                <a:gd name="T15" fmla="*/ 25 h 49"/>
                <a:gd name="T16" fmla="*/ 6 w 44"/>
                <a:gd name="T17" fmla="*/ 8 h 49"/>
                <a:gd name="T18" fmla="*/ 22 w 44"/>
                <a:gd name="T19" fmla="*/ 43 h 49"/>
                <a:gd name="T20" fmla="*/ 36 w 44"/>
                <a:gd name="T21" fmla="*/ 25 h 49"/>
                <a:gd name="T22" fmla="*/ 22 w 44"/>
                <a:gd name="T23" fmla="*/ 8 h 49"/>
                <a:gd name="T24" fmla="*/ 8 w 44"/>
                <a:gd name="T25" fmla="*/ 25 h 49"/>
                <a:gd name="T26" fmla="*/ 22 w 44"/>
                <a:gd name="T27" fmla="*/ 4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49">
                  <a:moveTo>
                    <a:pt x="6" y="8"/>
                  </a:moveTo>
                  <a:cubicBezTo>
                    <a:pt x="11" y="3"/>
                    <a:pt x="16" y="0"/>
                    <a:pt x="22" y="0"/>
                  </a:cubicBezTo>
                  <a:cubicBezTo>
                    <a:pt x="29" y="0"/>
                    <a:pt x="34" y="3"/>
                    <a:pt x="38" y="8"/>
                  </a:cubicBezTo>
                  <a:cubicBezTo>
                    <a:pt x="42" y="12"/>
                    <a:pt x="44" y="18"/>
                    <a:pt x="44" y="25"/>
                  </a:cubicBezTo>
                  <a:cubicBezTo>
                    <a:pt x="44" y="33"/>
                    <a:pt x="42" y="38"/>
                    <a:pt x="39" y="43"/>
                  </a:cubicBezTo>
                  <a:cubicBezTo>
                    <a:pt x="35" y="47"/>
                    <a:pt x="29" y="49"/>
                    <a:pt x="22" y="49"/>
                  </a:cubicBezTo>
                  <a:cubicBezTo>
                    <a:pt x="16" y="49"/>
                    <a:pt x="11" y="48"/>
                    <a:pt x="8" y="45"/>
                  </a:cubicBezTo>
                  <a:cubicBezTo>
                    <a:pt x="3" y="40"/>
                    <a:pt x="1" y="34"/>
                    <a:pt x="0" y="25"/>
                  </a:cubicBezTo>
                  <a:cubicBezTo>
                    <a:pt x="1" y="18"/>
                    <a:pt x="3" y="12"/>
                    <a:pt x="6" y="8"/>
                  </a:cubicBezTo>
                  <a:close/>
                  <a:moveTo>
                    <a:pt x="22" y="43"/>
                  </a:moveTo>
                  <a:cubicBezTo>
                    <a:pt x="31" y="43"/>
                    <a:pt x="35" y="37"/>
                    <a:pt x="36" y="25"/>
                  </a:cubicBezTo>
                  <a:cubicBezTo>
                    <a:pt x="35" y="14"/>
                    <a:pt x="31" y="8"/>
                    <a:pt x="22" y="8"/>
                  </a:cubicBezTo>
                  <a:cubicBezTo>
                    <a:pt x="14" y="8"/>
                    <a:pt x="9" y="14"/>
                    <a:pt x="8" y="25"/>
                  </a:cubicBezTo>
                  <a:cubicBezTo>
                    <a:pt x="9" y="37"/>
                    <a:pt x="14" y="43"/>
                    <a:pt x="22" y="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6" name="Freeform 30"/>
            <p:cNvSpPr>
              <a:spLocks/>
            </p:cNvSpPr>
            <p:nvPr/>
          </p:nvSpPr>
          <p:spPr bwMode="auto">
            <a:xfrm>
              <a:off x="2810" y="1622"/>
              <a:ext cx="92" cy="117"/>
            </a:xfrm>
            <a:custGeom>
              <a:avLst/>
              <a:gdLst>
                <a:gd name="T0" fmla="*/ 39 w 39"/>
                <a:gd name="T1" fmla="*/ 49 h 49"/>
                <a:gd name="T2" fmla="*/ 31 w 39"/>
                <a:gd name="T3" fmla="*/ 49 h 49"/>
                <a:gd name="T4" fmla="*/ 31 w 39"/>
                <a:gd name="T5" fmla="*/ 20 h 49"/>
                <a:gd name="T6" fmla="*/ 21 w 39"/>
                <a:gd name="T7" fmla="*/ 8 h 49"/>
                <a:gd name="T8" fmla="*/ 12 w 39"/>
                <a:gd name="T9" fmla="*/ 12 h 49"/>
                <a:gd name="T10" fmla="*/ 8 w 39"/>
                <a:gd name="T11" fmla="*/ 23 h 49"/>
                <a:gd name="T12" fmla="*/ 8 w 39"/>
                <a:gd name="T13" fmla="*/ 49 h 49"/>
                <a:gd name="T14" fmla="*/ 0 w 39"/>
                <a:gd name="T15" fmla="*/ 49 h 49"/>
                <a:gd name="T16" fmla="*/ 0 w 39"/>
                <a:gd name="T17" fmla="*/ 2 h 49"/>
                <a:gd name="T18" fmla="*/ 8 w 39"/>
                <a:gd name="T19" fmla="*/ 2 h 49"/>
                <a:gd name="T20" fmla="*/ 8 w 39"/>
                <a:gd name="T21" fmla="*/ 9 h 49"/>
                <a:gd name="T22" fmla="*/ 22 w 39"/>
                <a:gd name="T23" fmla="*/ 0 h 49"/>
                <a:gd name="T24" fmla="*/ 39 w 39"/>
                <a:gd name="T25" fmla="*/ 17 h 49"/>
                <a:gd name="T26" fmla="*/ 39 w 39"/>
                <a:gd name="T2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49">
                  <a:moveTo>
                    <a:pt x="39" y="49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2"/>
                    <a:pt x="28" y="7"/>
                    <a:pt x="21" y="8"/>
                  </a:cubicBezTo>
                  <a:cubicBezTo>
                    <a:pt x="17" y="8"/>
                    <a:pt x="14" y="9"/>
                    <a:pt x="12" y="12"/>
                  </a:cubicBezTo>
                  <a:cubicBezTo>
                    <a:pt x="10" y="14"/>
                    <a:pt x="8" y="18"/>
                    <a:pt x="8" y="23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2" y="3"/>
                    <a:pt x="17" y="0"/>
                    <a:pt x="22" y="0"/>
                  </a:cubicBezTo>
                  <a:cubicBezTo>
                    <a:pt x="33" y="1"/>
                    <a:pt x="38" y="6"/>
                    <a:pt x="39" y="17"/>
                  </a:cubicBezTo>
                  <a:lnTo>
                    <a:pt x="39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2924" y="1622"/>
              <a:ext cx="92" cy="117"/>
            </a:xfrm>
            <a:custGeom>
              <a:avLst/>
              <a:gdLst>
                <a:gd name="T0" fmla="*/ 29 w 39"/>
                <a:gd name="T1" fmla="*/ 16 h 49"/>
                <a:gd name="T2" fmla="*/ 18 w 39"/>
                <a:gd name="T3" fmla="*/ 8 h 49"/>
                <a:gd name="T4" fmla="*/ 9 w 39"/>
                <a:gd name="T5" fmla="*/ 14 h 49"/>
                <a:gd name="T6" fmla="*/ 17 w 39"/>
                <a:gd name="T7" fmla="*/ 21 h 49"/>
                <a:gd name="T8" fmla="*/ 25 w 39"/>
                <a:gd name="T9" fmla="*/ 22 h 49"/>
                <a:gd name="T10" fmla="*/ 39 w 39"/>
                <a:gd name="T11" fmla="*/ 35 h 49"/>
                <a:gd name="T12" fmla="*/ 34 w 39"/>
                <a:gd name="T13" fmla="*/ 46 h 49"/>
                <a:gd name="T14" fmla="*/ 20 w 39"/>
                <a:gd name="T15" fmla="*/ 49 h 49"/>
                <a:gd name="T16" fmla="*/ 0 w 39"/>
                <a:gd name="T17" fmla="*/ 34 h 49"/>
                <a:gd name="T18" fmla="*/ 7 w 39"/>
                <a:gd name="T19" fmla="*/ 34 h 49"/>
                <a:gd name="T20" fmla="*/ 20 w 39"/>
                <a:gd name="T21" fmla="*/ 44 h 49"/>
                <a:gd name="T22" fmla="*/ 31 w 39"/>
                <a:gd name="T23" fmla="*/ 36 h 49"/>
                <a:gd name="T24" fmla="*/ 22 w 39"/>
                <a:gd name="T25" fmla="*/ 29 h 49"/>
                <a:gd name="T26" fmla="*/ 12 w 39"/>
                <a:gd name="T27" fmla="*/ 27 h 49"/>
                <a:gd name="T28" fmla="*/ 1 w 39"/>
                <a:gd name="T29" fmla="*/ 16 h 49"/>
                <a:gd name="T30" fmla="*/ 7 w 39"/>
                <a:gd name="T31" fmla="*/ 4 h 49"/>
                <a:gd name="T32" fmla="*/ 19 w 39"/>
                <a:gd name="T33" fmla="*/ 0 h 49"/>
                <a:gd name="T34" fmla="*/ 37 w 39"/>
                <a:gd name="T35" fmla="*/ 16 h 49"/>
                <a:gd name="T36" fmla="*/ 29 w 39"/>
                <a:gd name="T37" fmla="*/ 1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49">
                  <a:moveTo>
                    <a:pt x="29" y="16"/>
                  </a:moveTo>
                  <a:cubicBezTo>
                    <a:pt x="29" y="10"/>
                    <a:pt x="26" y="8"/>
                    <a:pt x="18" y="8"/>
                  </a:cubicBezTo>
                  <a:cubicBezTo>
                    <a:pt x="12" y="8"/>
                    <a:pt x="9" y="10"/>
                    <a:pt x="9" y="14"/>
                  </a:cubicBezTo>
                  <a:cubicBezTo>
                    <a:pt x="8" y="17"/>
                    <a:pt x="11" y="19"/>
                    <a:pt x="17" y="21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34" y="24"/>
                    <a:pt x="39" y="28"/>
                    <a:pt x="39" y="35"/>
                  </a:cubicBezTo>
                  <a:cubicBezTo>
                    <a:pt x="39" y="40"/>
                    <a:pt x="37" y="43"/>
                    <a:pt x="34" y="46"/>
                  </a:cubicBezTo>
                  <a:cubicBezTo>
                    <a:pt x="30" y="48"/>
                    <a:pt x="26" y="49"/>
                    <a:pt x="20" y="49"/>
                  </a:cubicBezTo>
                  <a:cubicBezTo>
                    <a:pt x="7" y="49"/>
                    <a:pt x="0" y="44"/>
                    <a:pt x="0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40"/>
                    <a:pt x="12" y="44"/>
                    <a:pt x="20" y="44"/>
                  </a:cubicBezTo>
                  <a:cubicBezTo>
                    <a:pt x="27" y="43"/>
                    <a:pt x="30" y="41"/>
                    <a:pt x="31" y="36"/>
                  </a:cubicBezTo>
                  <a:cubicBezTo>
                    <a:pt x="31" y="33"/>
                    <a:pt x="28" y="31"/>
                    <a:pt x="22" y="29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5" y="25"/>
                    <a:pt x="1" y="21"/>
                    <a:pt x="1" y="16"/>
                  </a:cubicBezTo>
                  <a:cubicBezTo>
                    <a:pt x="1" y="11"/>
                    <a:pt x="3" y="7"/>
                    <a:pt x="7" y="4"/>
                  </a:cubicBezTo>
                  <a:cubicBezTo>
                    <a:pt x="10" y="2"/>
                    <a:pt x="14" y="0"/>
                    <a:pt x="19" y="0"/>
                  </a:cubicBezTo>
                  <a:cubicBezTo>
                    <a:pt x="30" y="1"/>
                    <a:pt x="36" y="6"/>
                    <a:pt x="37" y="16"/>
                  </a:cubicBezTo>
                  <a:lnTo>
                    <a:pt x="29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3025" y="1596"/>
              <a:ext cx="53" cy="143"/>
            </a:xfrm>
            <a:custGeom>
              <a:avLst/>
              <a:gdLst>
                <a:gd name="T0" fmla="*/ 14 w 22"/>
                <a:gd name="T1" fmla="*/ 20 h 60"/>
                <a:gd name="T2" fmla="*/ 14 w 22"/>
                <a:gd name="T3" fmla="*/ 50 h 60"/>
                <a:gd name="T4" fmla="*/ 19 w 22"/>
                <a:gd name="T5" fmla="*/ 54 h 60"/>
                <a:gd name="T6" fmla="*/ 22 w 22"/>
                <a:gd name="T7" fmla="*/ 54 h 60"/>
                <a:gd name="T8" fmla="*/ 22 w 22"/>
                <a:gd name="T9" fmla="*/ 60 h 60"/>
                <a:gd name="T10" fmla="*/ 17 w 22"/>
                <a:gd name="T11" fmla="*/ 60 h 60"/>
                <a:gd name="T12" fmla="*/ 16 w 22"/>
                <a:gd name="T13" fmla="*/ 60 h 60"/>
                <a:gd name="T14" fmla="*/ 8 w 22"/>
                <a:gd name="T15" fmla="*/ 58 h 60"/>
                <a:gd name="T16" fmla="*/ 6 w 22"/>
                <a:gd name="T17" fmla="*/ 51 h 60"/>
                <a:gd name="T18" fmla="*/ 6 w 22"/>
                <a:gd name="T19" fmla="*/ 20 h 60"/>
                <a:gd name="T20" fmla="*/ 0 w 22"/>
                <a:gd name="T21" fmla="*/ 20 h 60"/>
                <a:gd name="T22" fmla="*/ 0 w 22"/>
                <a:gd name="T23" fmla="*/ 13 h 60"/>
                <a:gd name="T24" fmla="*/ 6 w 22"/>
                <a:gd name="T25" fmla="*/ 13 h 60"/>
                <a:gd name="T26" fmla="*/ 6 w 22"/>
                <a:gd name="T27" fmla="*/ 0 h 60"/>
                <a:gd name="T28" fmla="*/ 14 w 22"/>
                <a:gd name="T29" fmla="*/ 0 h 60"/>
                <a:gd name="T30" fmla="*/ 14 w 22"/>
                <a:gd name="T31" fmla="*/ 13 h 60"/>
                <a:gd name="T32" fmla="*/ 22 w 22"/>
                <a:gd name="T33" fmla="*/ 13 h 60"/>
                <a:gd name="T34" fmla="*/ 22 w 22"/>
                <a:gd name="T35" fmla="*/ 20 h 60"/>
                <a:gd name="T36" fmla="*/ 14 w 22"/>
                <a:gd name="T37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60">
                  <a:moveTo>
                    <a:pt x="14" y="20"/>
                  </a:moveTo>
                  <a:cubicBezTo>
                    <a:pt x="14" y="50"/>
                    <a:pt x="14" y="50"/>
                    <a:pt x="14" y="50"/>
                  </a:cubicBezTo>
                  <a:cubicBezTo>
                    <a:pt x="14" y="53"/>
                    <a:pt x="16" y="54"/>
                    <a:pt x="19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1" y="60"/>
                    <a:pt x="19" y="60"/>
                    <a:pt x="17" y="60"/>
                  </a:cubicBezTo>
                  <a:cubicBezTo>
                    <a:pt x="17" y="60"/>
                    <a:pt x="16" y="60"/>
                    <a:pt x="16" y="60"/>
                  </a:cubicBezTo>
                  <a:cubicBezTo>
                    <a:pt x="12" y="60"/>
                    <a:pt x="9" y="59"/>
                    <a:pt x="8" y="58"/>
                  </a:cubicBezTo>
                  <a:cubicBezTo>
                    <a:pt x="7" y="56"/>
                    <a:pt x="6" y="54"/>
                    <a:pt x="6" y="5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20"/>
                    <a:pt x="22" y="20"/>
                    <a:pt x="22" y="20"/>
                  </a:cubicBezTo>
                  <a:lnTo>
                    <a:pt x="1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3099" y="1622"/>
              <a:ext cx="54" cy="117"/>
            </a:xfrm>
            <a:custGeom>
              <a:avLst/>
              <a:gdLst>
                <a:gd name="T0" fmla="*/ 8 w 23"/>
                <a:gd name="T1" fmla="*/ 49 h 49"/>
                <a:gd name="T2" fmla="*/ 0 w 23"/>
                <a:gd name="T3" fmla="*/ 49 h 49"/>
                <a:gd name="T4" fmla="*/ 0 w 23"/>
                <a:gd name="T5" fmla="*/ 2 h 49"/>
                <a:gd name="T6" fmla="*/ 7 w 23"/>
                <a:gd name="T7" fmla="*/ 2 h 49"/>
                <a:gd name="T8" fmla="*/ 7 w 23"/>
                <a:gd name="T9" fmla="*/ 10 h 49"/>
                <a:gd name="T10" fmla="*/ 21 w 23"/>
                <a:gd name="T11" fmla="*/ 0 h 49"/>
                <a:gd name="T12" fmla="*/ 22 w 23"/>
                <a:gd name="T13" fmla="*/ 1 h 49"/>
                <a:gd name="T14" fmla="*/ 23 w 23"/>
                <a:gd name="T15" fmla="*/ 1 h 49"/>
                <a:gd name="T16" fmla="*/ 23 w 23"/>
                <a:gd name="T17" fmla="*/ 9 h 49"/>
                <a:gd name="T18" fmla="*/ 20 w 23"/>
                <a:gd name="T19" fmla="*/ 9 h 49"/>
                <a:gd name="T20" fmla="*/ 12 w 23"/>
                <a:gd name="T21" fmla="*/ 12 h 49"/>
                <a:gd name="T22" fmla="*/ 8 w 23"/>
                <a:gd name="T23" fmla="*/ 22 h 49"/>
                <a:gd name="T24" fmla="*/ 8 w 23"/>
                <a:gd name="T2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49">
                  <a:moveTo>
                    <a:pt x="8" y="49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4"/>
                    <a:pt x="15" y="0"/>
                    <a:pt x="21" y="0"/>
                  </a:cubicBezTo>
                  <a:cubicBezTo>
                    <a:pt x="21" y="0"/>
                    <a:pt x="22" y="1"/>
                    <a:pt x="22" y="1"/>
                  </a:cubicBezTo>
                  <a:cubicBezTo>
                    <a:pt x="22" y="1"/>
                    <a:pt x="23" y="1"/>
                    <a:pt x="23" y="1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6" y="9"/>
                    <a:pt x="13" y="10"/>
                    <a:pt x="12" y="12"/>
                  </a:cubicBezTo>
                  <a:cubicBezTo>
                    <a:pt x="9" y="15"/>
                    <a:pt x="8" y="18"/>
                    <a:pt x="8" y="22"/>
                  </a:cubicBezTo>
                  <a:lnTo>
                    <a:pt x="8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3167" y="1627"/>
              <a:ext cx="90" cy="112"/>
            </a:xfrm>
            <a:custGeom>
              <a:avLst/>
              <a:gdLst>
                <a:gd name="T0" fmla="*/ 30 w 38"/>
                <a:gd name="T1" fmla="*/ 47 h 47"/>
                <a:gd name="T2" fmla="*/ 30 w 38"/>
                <a:gd name="T3" fmla="*/ 40 h 47"/>
                <a:gd name="T4" fmla="*/ 30 w 38"/>
                <a:gd name="T5" fmla="*/ 40 h 47"/>
                <a:gd name="T6" fmla="*/ 15 w 38"/>
                <a:gd name="T7" fmla="*/ 47 h 47"/>
                <a:gd name="T8" fmla="*/ 5 w 38"/>
                <a:gd name="T9" fmla="*/ 46 h 47"/>
                <a:gd name="T10" fmla="*/ 0 w 38"/>
                <a:gd name="T11" fmla="*/ 34 h 47"/>
                <a:gd name="T12" fmla="*/ 0 w 38"/>
                <a:gd name="T13" fmla="*/ 0 h 47"/>
                <a:gd name="T14" fmla="*/ 8 w 38"/>
                <a:gd name="T15" fmla="*/ 0 h 47"/>
                <a:gd name="T16" fmla="*/ 8 w 38"/>
                <a:gd name="T17" fmla="*/ 31 h 47"/>
                <a:gd name="T18" fmla="*/ 17 w 38"/>
                <a:gd name="T19" fmla="*/ 42 h 47"/>
                <a:gd name="T20" fmla="*/ 30 w 38"/>
                <a:gd name="T21" fmla="*/ 26 h 47"/>
                <a:gd name="T22" fmla="*/ 30 w 38"/>
                <a:gd name="T23" fmla="*/ 0 h 47"/>
                <a:gd name="T24" fmla="*/ 38 w 38"/>
                <a:gd name="T25" fmla="*/ 0 h 47"/>
                <a:gd name="T26" fmla="*/ 38 w 38"/>
                <a:gd name="T27" fmla="*/ 47 h 47"/>
                <a:gd name="T28" fmla="*/ 30 w 38"/>
                <a:gd name="T2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47">
                  <a:moveTo>
                    <a:pt x="30" y="47"/>
                  </a:moveTo>
                  <a:cubicBezTo>
                    <a:pt x="30" y="40"/>
                    <a:pt x="30" y="40"/>
                    <a:pt x="30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27" y="45"/>
                    <a:pt x="22" y="47"/>
                    <a:pt x="15" y="47"/>
                  </a:cubicBezTo>
                  <a:cubicBezTo>
                    <a:pt x="11" y="47"/>
                    <a:pt x="8" y="47"/>
                    <a:pt x="5" y="46"/>
                  </a:cubicBezTo>
                  <a:cubicBezTo>
                    <a:pt x="2" y="43"/>
                    <a:pt x="0" y="39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8"/>
                    <a:pt x="11" y="42"/>
                    <a:pt x="17" y="42"/>
                  </a:cubicBezTo>
                  <a:cubicBezTo>
                    <a:pt x="25" y="41"/>
                    <a:pt x="29" y="36"/>
                    <a:pt x="30" y="26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47"/>
                    <a:pt x="38" y="47"/>
                    <a:pt x="38" y="47"/>
                  </a:cubicBezTo>
                  <a:lnTo>
                    <a:pt x="3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3279" y="1622"/>
              <a:ext cx="94" cy="117"/>
            </a:xfrm>
            <a:custGeom>
              <a:avLst/>
              <a:gdLst>
                <a:gd name="T0" fmla="*/ 32 w 40"/>
                <a:gd name="T1" fmla="*/ 18 h 49"/>
                <a:gd name="T2" fmla="*/ 21 w 40"/>
                <a:gd name="T3" fmla="*/ 8 h 49"/>
                <a:gd name="T4" fmla="*/ 8 w 40"/>
                <a:gd name="T5" fmla="*/ 25 h 49"/>
                <a:gd name="T6" fmla="*/ 21 w 40"/>
                <a:gd name="T7" fmla="*/ 44 h 49"/>
                <a:gd name="T8" fmla="*/ 32 w 40"/>
                <a:gd name="T9" fmla="*/ 32 h 49"/>
                <a:gd name="T10" fmla="*/ 40 w 40"/>
                <a:gd name="T11" fmla="*/ 32 h 49"/>
                <a:gd name="T12" fmla="*/ 21 w 40"/>
                <a:gd name="T13" fmla="*/ 49 h 49"/>
                <a:gd name="T14" fmla="*/ 5 w 40"/>
                <a:gd name="T15" fmla="*/ 44 h 49"/>
                <a:gd name="T16" fmla="*/ 0 w 40"/>
                <a:gd name="T17" fmla="*/ 27 h 49"/>
                <a:gd name="T18" fmla="*/ 6 w 40"/>
                <a:gd name="T19" fmla="*/ 7 h 49"/>
                <a:gd name="T20" fmla="*/ 22 w 40"/>
                <a:gd name="T21" fmla="*/ 0 h 49"/>
                <a:gd name="T22" fmla="*/ 40 w 40"/>
                <a:gd name="T23" fmla="*/ 18 h 49"/>
                <a:gd name="T24" fmla="*/ 32 w 40"/>
                <a:gd name="T25" fmla="*/ 1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49">
                  <a:moveTo>
                    <a:pt x="32" y="18"/>
                  </a:moveTo>
                  <a:cubicBezTo>
                    <a:pt x="32" y="11"/>
                    <a:pt x="28" y="8"/>
                    <a:pt x="21" y="8"/>
                  </a:cubicBezTo>
                  <a:cubicBezTo>
                    <a:pt x="13" y="8"/>
                    <a:pt x="8" y="14"/>
                    <a:pt x="8" y="25"/>
                  </a:cubicBezTo>
                  <a:cubicBezTo>
                    <a:pt x="8" y="38"/>
                    <a:pt x="12" y="44"/>
                    <a:pt x="21" y="44"/>
                  </a:cubicBezTo>
                  <a:cubicBezTo>
                    <a:pt x="27" y="43"/>
                    <a:pt x="31" y="39"/>
                    <a:pt x="3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8" y="43"/>
                    <a:pt x="32" y="49"/>
                    <a:pt x="21" y="49"/>
                  </a:cubicBezTo>
                  <a:cubicBezTo>
                    <a:pt x="14" y="49"/>
                    <a:pt x="9" y="47"/>
                    <a:pt x="5" y="44"/>
                  </a:cubicBezTo>
                  <a:cubicBezTo>
                    <a:pt x="2" y="40"/>
                    <a:pt x="0" y="34"/>
                    <a:pt x="0" y="27"/>
                  </a:cubicBezTo>
                  <a:cubicBezTo>
                    <a:pt x="0" y="18"/>
                    <a:pt x="2" y="12"/>
                    <a:pt x="6" y="7"/>
                  </a:cubicBezTo>
                  <a:cubicBezTo>
                    <a:pt x="10" y="3"/>
                    <a:pt x="15" y="0"/>
                    <a:pt x="22" y="0"/>
                  </a:cubicBezTo>
                  <a:cubicBezTo>
                    <a:pt x="33" y="1"/>
                    <a:pt x="39" y="7"/>
                    <a:pt x="40" y="18"/>
                  </a:cubicBezTo>
                  <a:lnTo>
                    <a:pt x="32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3380" y="1596"/>
              <a:ext cx="52" cy="143"/>
            </a:xfrm>
            <a:custGeom>
              <a:avLst/>
              <a:gdLst>
                <a:gd name="T0" fmla="*/ 14 w 22"/>
                <a:gd name="T1" fmla="*/ 20 h 60"/>
                <a:gd name="T2" fmla="*/ 14 w 22"/>
                <a:gd name="T3" fmla="*/ 50 h 60"/>
                <a:gd name="T4" fmla="*/ 19 w 22"/>
                <a:gd name="T5" fmla="*/ 54 h 60"/>
                <a:gd name="T6" fmla="*/ 22 w 22"/>
                <a:gd name="T7" fmla="*/ 54 h 60"/>
                <a:gd name="T8" fmla="*/ 22 w 22"/>
                <a:gd name="T9" fmla="*/ 60 h 60"/>
                <a:gd name="T10" fmla="*/ 17 w 22"/>
                <a:gd name="T11" fmla="*/ 60 h 60"/>
                <a:gd name="T12" fmla="*/ 16 w 22"/>
                <a:gd name="T13" fmla="*/ 60 h 60"/>
                <a:gd name="T14" fmla="*/ 8 w 22"/>
                <a:gd name="T15" fmla="*/ 58 h 60"/>
                <a:gd name="T16" fmla="*/ 6 w 22"/>
                <a:gd name="T17" fmla="*/ 51 h 60"/>
                <a:gd name="T18" fmla="*/ 6 w 22"/>
                <a:gd name="T19" fmla="*/ 20 h 60"/>
                <a:gd name="T20" fmla="*/ 0 w 22"/>
                <a:gd name="T21" fmla="*/ 20 h 60"/>
                <a:gd name="T22" fmla="*/ 0 w 22"/>
                <a:gd name="T23" fmla="*/ 13 h 60"/>
                <a:gd name="T24" fmla="*/ 6 w 22"/>
                <a:gd name="T25" fmla="*/ 13 h 60"/>
                <a:gd name="T26" fmla="*/ 6 w 22"/>
                <a:gd name="T27" fmla="*/ 0 h 60"/>
                <a:gd name="T28" fmla="*/ 14 w 22"/>
                <a:gd name="T29" fmla="*/ 0 h 60"/>
                <a:gd name="T30" fmla="*/ 14 w 22"/>
                <a:gd name="T31" fmla="*/ 13 h 60"/>
                <a:gd name="T32" fmla="*/ 22 w 22"/>
                <a:gd name="T33" fmla="*/ 13 h 60"/>
                <a:gd name="T34" fmla="*/ 22 w 22"/>
                <a:gd name="T35" fmla="*/ 20 h 60"/>
                <a:gd name="T36" fmla="*/ 14 w 22"/>
                <a:gd name="T37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60">
                  <a:moveTo>
                    <a:pt x="14" y="20"/>
                  </a:moveTo>
                  <a:cubicBezTo>
                    <a:pt x="14" y="50"/>
                    <a:pt x="14" y="50"/>
                    <a:pt x="14" y="50"/>
                  </a:cubicBezTo>
                  <a:cubicBezTo>
                    <a:pt x="14" y="53"/>
                    <a:pt x="16" y="54"/>
                    <a:pt x="19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1" y="60"/>
                    <a:pt x="19" y="60"/>
                    <a:pt x="17" y="60"/>
                  </a:cubicBezTo>
                  <a:cubicBezTo>
                    <a:pt x="17" y="60"/>
                    <a:pt x="16" y="60"/>
                    <a:pt x="16" y="60"/>
                  </a:cubicBezTo>
                  <a:cubicBezTo>
                    <a:pt x="12" y="60"/>
                    <a:pt x="10" y="59"/>
                    <a:pt x="8" y="58"/>
                  </a:cubicBezTo>
                  <a:cubicBezTo>
                    <a:pt x="7" y="56"/>
                    <a:pt x="6" y="54"/>
                    <a:pt x="6" y="5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20"/>
                    <a:pt x="22" y="20"/>
                    <a:pt x="22" y="20"/>
                  </a:cubicBezTo>
                  <a:lnTo>
                    <a:pt x="1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3" name="Freeform 37"/>
            <p:cNvSpPr>
              <a:spLocks noEditPoints="1"/>
            </p:cNvSpPr>
            <p:nvPr/>
          </p:nvSpPr>
          <p:spPr bwMode="auto">
            <a:xfrm>
              <a:off x="3451" y="1587"/>
              <a:ext cx="19" cy="152"/>
            </a:xfrm>
            <a:custGeom>
              <a:avLst/>
              <a:gdLst>
                <a:gd name="T0" fmla="*/ 19 w 19"/>
                <a:gd name="T1" fmla="*/ 152 h 152"/>
                <a:gd name="T2" fmla="*/ 0 w 19"/>
                <a:gd name="T3" fmla="*/ 152 h 152"/>
                <a:gd name="T4" fmla="*/ 0 w 19"/>
                <a:gd name="T5" fmla="*/ 40 h 152"/>
                <a:gd name="T6" fmla="*/ 19 w 19"/>
                <a:gd name="T7" fmla="*/ 40 h 152"/>
                <a:gd name="T8" fmla="*/ 19 w 19"/>
                <a:gd name="T9" fmla="*/ 152 h 152"/>
                <a:gd name="T10" fmla="*/ 0 w 19"/>
                <a:gd name="T11" fmla="*/ 21 h 152"/>
                <a:gd name="T12" fmla="*/ 0 w 19"/>
                <a:gd name="T13" fmla="*/ 0 h 152"/>
                <a:gd name="T14" fmla="*/ 19 w 19"/>
                <a:gd name="T15" fmla="*/ 0 h 152"/>
                <a:gd name="T16" fmla="*/ 19 w 19"/>
                <a:gd name="T17" fmla="*/ 21 h 152"/>
                <a:gd name="T18" fmla="*/ 0 w 19"/>
                <a:gd name="T19" fmla="*/ 2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52">
                  <a:moveTo>
                    <a:pt x="19" y="152"/>
                  </a:moveTo>
                  <a:lnTo>
                    <a:pt x="0" y="152"/>
                  </a:lnTo>
                  <a:lnTo>
                    <a:pt x="0" y="40"/>
                  </a:lnTo>
                  <a:lnTo>
                    <a:pt x="19" y="40"/>
                  </a:lnTo>
                  <a:lnTo>
                    <a:pt x="19" y="152"/>
                  </a:lnTo>
                  <a:close/>
                  <a:moveTo>
                    <a:pt x="0" y="21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9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4" name="Freeform 38"/>
            <p:cNvSpPr>
              <a:spLocks noEditPoints="1"/>
            </p:cNvSpPr>
            <p:nvPr/>
          </p:nvSpPr>
          <p:spPr bwMode="auto">
            <a:xfrm>
              <a:off x="3492" y="1622"/>
              <a:ext cx="104" cy="117"/>
            </a:xfrm>
            <a:custGeom>
              <a:avLst/>
              <a:gdLst>
                <a:gd name="T0" fmla="*/ 6 w 44"/>
                <a:gd name="T1" fmla="*/ 8 h 49"/>
                <a:gd name="T2" fmla="*/ 22 w 44"/>
                <a:gd name="T3" fmla="*/ 0 h 49"/>
                <a:gd name="T4" fmla="*/ 38 w 44"/>
                <a:gd name="T5" fmla="*/ 8 h 49"/>
                <a:gd name="T6" fmla="*/ 44 w 44"/>
                <a:gd name="T7" fmla="*/ 25 h 49"/>
                <a:gd name="T8" fmla="*/ 38 w 44"/>
                <a:gd name="T9" fmla="*/ 43 h 49"/>
                <a:gd name="T10" fmla="*/ 22 w 44"/>
                <a:gd name="T11" fmla="*/ 49 h 49"/>
                <a:gd name="T12" fmla="*/ 7 w 44"/>
                <a:gd name="T13" fmla="*/ 45 h 49"/>
                <a:gd name="T14" fmla="*/ 0 w 44"/>
                <a:gd name="T15" fmla="*/ 25 h 49"/>
                <a:gd name="T16" fmla="*/ 6 w 44"/>
                <a:gd name="T17" fmla="*/ 8 h 49"/>
                <a:gd name="T18" fmla="*/ 22 w 44"/>
                <a:gd name="T19" fmla="*/ 43 h 49"/>
                <a:gd name="T20" fmla="*/ 36 w 44"/>
                <a:gd name="T21" fmla="*/ 25 h 49"/>
                <a:gd name="T22" fmla="*/ 22 w 44"/>
                <a:gd name="T23" fmla="*/ 8 h 49"/>
                <a:gd name="T24" fmla="*/ 8 w 44"/>
                <a:gd name="T25" fmla="*/ 25 h 49"/>
                <a:gd name="T26" fmla="*/ 22 w 44"/>
                <a:gd name="T27" fmla="*/ 4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49">
                  <a:moveTo>
                    <a:pt x="6" y="8"/>
                  </a:moveTo>
                  <a:cubicBezTo>
                    <a:pt x="10" y="3"/>
                    <a:pt x="16" y="0"/>
                    <a:pt x="22" y="0"/>
                  </a:cubicBezTo>
                  <a:cubicBezTo>
                    <a:pt x="29" y="0"/>
                    <a:pt x="34" y="3"/>
                    <a:pt x="38" y="8"/>
                  </a:cubicBezTo>
                  <a:cubicBezTo>
                    <a:pt x="42" y="12"/>
                    <a:pt x="44" y="18"/>
                    <a:pt x="44" y="25"/>
                  </a:cubicBezTo>
                  <a:cubicBezTo>
                    <a:pt x="44" y="33"/>
                    <a:pt x="42" y="38"/>
                    <a:pt x="38" y="43"/>
                  </a:cubicBezTo>
                  <a:cubicBezTo>
                    <a:pt x="34" y="47"/>
                    <a:pt x="29" y="49"/>
                    <a:pt x="22" y="49"/>
                  </a:cubicBezTo>
                  <a:cubicBezTo>
                    <a:pt x="16" y="49"/>
                    <a:pt x="11" y="48"/>
                    <a:pt x="7" y="45"/>
                  </a:cubicBezTo>
                  <a:cubicBezTo>
                    <a:pt x="3" y="40"/>
                    <a:pt x="0" y="34"/>
                    <a:pt x="0" y="25"/>
                  </a:cubicBezTo>
                  <a:cubicBezTo>
                    <a:pt x="0" y="18"/>
                    <a:pt x="2" y="12"/>
                    <a:pt x="6" y="8"/>
                  </a:cubicBezTo>
                  <a:close/>
                  <a:moveTo>
                    <a:pt x="22" y="43"/>
                  </a:moveTo>
                  <a:cubicBezTo>
                    <a:pt x="30" y="43"/>
                    <a:pt x="35" y="37"/>
                    <a:pt x="36" y="25"/>
                  </a:cubicBezTo>
                  <a:cubicBezTo>
                    <a:pt x="35" y="14"/>
                    <a:pt x="30" y="8"/>
                    <a:pt x="22" y="8"/>
                  </a:cubicBezTo>
                  <a:cubicBezTo>
                    <a:pt x="13" y="8"/>
                    <a:pt x="9" y="14"/>
                    <a:pt x="8" y="25"/>
                  </a:cubicBezTo>
                  <a:cubicBezTo>
                    <a:pt x="9" y="37"/>
                    <a:pt x="13" y="43"/>
                    <a:pt x="22" y="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3617" y="1622"/>
              <a:ext cx="90" cy="117"/>
            </a:xfrm>
            <a:custGeom>
              <a:avLst/>
              <a:gdLst>
                <a:gd name="T0" fmla="*/ 38 w 38"/>
                <a:gd name="T1" fmla="*/ 49 h 49"/>
                <a:gd name="T2" fmla="*/ 31 w 38"/>
                <a:gd name="T3" fmla="*/ 49 h 49"/>
                <a:gd name="T4" fmla="*/ 31 w 38"/>
                <a:gd name="T5" fmla="*/ 20 h 49"/>
                <a:gd name="T6" fmla="*/ 20 w 38"/>
                <a:gd name="T7" fmla="*/ 8 h 49"/>
                <a:gd name="T8" fmla="*/ 12 w 38"/>
                <a:gd name="T9" fmla="*/ 12 h 49"/>
                <a:gd name="T10" fmla="*/ 8 w 38"/>
                <a:gd name="T11" fmla="*/ 23 h 49"/>
                <a:gd name="T12" fmla="*/ 8 w 38"/>
                <a:gd name="T13" fmla="*/ 49 h 49"/>
                <a:gd name="T14" fmla="*/ 0 w 38"/>
                <a:gd name="T15" fmla="*/ 49 h 49"/>
                <a:gd name="T16" fmla="*/ 0 w 38"/>
                <a:gd name="T17" fmla="*/ 2 h 49"/>
                <a:gd name="T18" fmla="*/ 8 w 38"/>
                <a:gd name="T19" fmla="*/ 2 h 49"/>
                <a:gd name="T20" fmla="*/ 8 w 38"/>
                <a:gd name="T21" fmla="*/ 9 h 49"/>
                <a:gd name="T22" fmla="*/ 22 w 38"/>
                <a:gd name="T23" fmla="*/ 0 h 49"/>
                <a:gd name="T24" fmla="*/ 38 w 38"/>
                <a:gd name="T25" fmla="*/ 17 h 49"/>
                <a:gd name="T26" fmla="*/ 38 w 38"/>
                <a:gd name="T2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9">
                  <a:moveTo>
                    <a:pt x="38" y="49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2"/>
                    <a:pt x="28" y="7"/>
                    <a:pt x="20" y="8"/>
                  </a:cubicBezTo>
                  <a:cubicBezTo>
                    <a:pt x="17" y="8"/>
                    <a:pt x="14" y="9"/>
                    <a:pt x="12" y="12"/>
                  </a:cubicBezTo>
                  <a:cubicBezTo>
                    <a:pt x="9" y="14"/>
                    <a:pt x="8" y="18"/>
                    <a:pt x="8" y="23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1" y="3"/>
                    <a:pt x="16" y="0"/>
                    <a:pt x="22" y="0"/>
                  </a:cubicBezTo>
                  <a:cubicBezTo>
                    <a:pt x="33" y="1"/>
                    <a:pt x="38" y="6"/>
                    <a:pt x="38" y="17"/>
                  </a:cubicBezTo>
                  <a:lnTo>
                    <a:pt x="38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6" name="Freeform 40"/>
            <p:cNvSpPr>
              <a:spLocks noEditPoints="1"/>
            </p:cNvSpPr>
            <p:nvPr/>
          </p:nvSpPr>
          <p:spPr bwMode="auto">
            <a:xfrm>
              <a:off x="3797" y="1587"/>
              <a:ext cx="121" cy="152"/>
            </a:xfrm>
            <a:custGeom>
              <a:avLst/>
              <a:gdLst>
                <a:gd name="T0" fmla="*/ 0 w 51"/>
                <a:gd name="T1" fmla="*/ 0 h 64"/>
                <a:gd name="T2" fmla="*/ 29 w 51"/>
                <a:gd name="T3" fmla="*/ 0 h 64"/>
                <a:gd name="T4" fmla="*/ 47 w 51"/>
                <a:gd name="T5" fmla="*/ 16 h 64"/>
                <a:gd name="T6" fmla="*/ 39 w 51"/>
                <a:gd name="T7" fmla="*/ 29 h 64"/>
                <a:gd name="T8" fmla="*/ 51 w 51"/>
                <a:gd name="T9" fmla="*/ 45 h 64"/>
                <a:gd name="T10" fmla="*/ 46 w 51"/>
                <a:gd name="T11" fmla="*/ 57 h 64"/>
                <a:gd name="T12" fmla="*/ 28 w 51"/>
                <a:gd name="T13" fmla="*/ 64 h 64"/>
                <a:gd name="T14" fmla="*/ 0 w 51"/>
                <a:gd name="T15" fmla="*/ 64 h 64"/>
                <a:gd name="T16" fmla="*/ 0 w 51"/>
                <a:gd name="T17" fmla="*/ 0 h 64"/>
                <a:gd name="T18" fmla="*/ 9 w 51"/>
                <a:gd name="T19" fmla="*/ 27 h 64"/>
                <a:gd name="T20" fmla="*/ 25 w 51"/>
                <a:gd name="T21" fmla="*/ 27 h 64"/>
                <a:gd name="T22" fmla="*/ 38 w 51"/>
                <a:gd name="T23" fmla="*/ 16 h 64"/>
                <a:gd name="T24" fmla="*/ 25 w 51"/>
                <a:gd name="T25" fmla="*/ 7 h 64"/>
                <a:gd name="T26" fmla="*/ 9 w 51"/>
                <a:gd name="T27" fmla="*/ 7 h 64"/>
                <a:gd name="T28" fmla="*/ 9 w 51"/>
                <a:gd name="T29" fmla="*/ 27 h 64"/>
                <a:gd name="T30" fmla="*/ 9 w 51"/>
                <a:gd name="T31" fmla="*/ 57 h 64"/>
                <a:gd name="T32" fmla="*/ 28 w 51"/>
                <a:gd name="T33" fmla="*/ 57 h 64"/>
                <a:gd name="T34" fmla="*/ 42 w 51"/>
                <a:gd name="T35" fmla="*/ 45 h 64"/>
                <a:gd name="T36" fmla="*/ 26 w 51"/>
                <a:gd name="T37" fmla="*/ 34 h 64"/>
                <a:gd name="T38" fmla="*/ 9 w 51"/>
                <a:gd name="T39" fmla="*/ 34 h 64"/>
                <a:gd name="T40" fmla="*/ 9 w 51"/>
                <a:gd name="T41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64">
                  <a:moveTo>
                    <a:pt x="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41" y="0"/>
                    <a:pt x="47" y="6"/>
                    <a:pt x="47" y="16"/>
                  </a:cubicBezTo>
                  <a:cubicBezTo>
                    <a:pt x="47" y="22"/>
                    <a:pt x="44" y="27"/>
                    <a:pt x="39" y="29"/>
                  </a:cubicBezTo>
                  <a:cubicBezTo>
                    <a:pt x="47" y="32"/>
                    <a:pt x="51" y="37"/>
                    <a:pt x="51" y="45"/>
                  </a:cubicBezTo>
                  <a:cubicBezTo>
                    <a:pt x="51" y="50"/>
                    <a:pt x="49" y="54"/>
                    <a:pt x="46" y="57"/>
                  </a:cubicBezTo>
                  <a:cubicBezTo>
                    <a:pt x="42" y="61"/>
                    <a:pt x="36" y="64"/>
                    <a:pt x="28" y="64"/>
                  </a:cubicBezTo>
                  <a:cubicBezTo>
                    <a:pt x="0" y="64"/>
                    <a:pt x="0" y="64"/>
                    <a:pt x="0" y="64"/>
                  </a:cubicBezTo>
                  <a:lnTo>
                    <a:pt x="0" y="0"/>
                  </a:lnTo>
                  <a:close/>
                  <a:moveTo>
                    <a:pt x="9" y="27"/>
                  </a:moveTo>
                  <a:cubicBezTo>
                    <a:pt x="25" y="27"/>
                    <a:pt x="25" y="27"/>
                    <a:pt x="25" y="27"/>
                  </a:cubicBezTo>
                  <a:cubicBezTo>
                    <a:pt x="34" y="27"/>
                    <a:pt x="38" y="23"/>
                    <a:pt x="38" y="16"/>
                  </a:cubicBezTo>
                  <a:cubicBezTo>
                    <a:pt x="38" y="10"/>
                    <a:pt x="34" y="7"/>
                    <a:pt x="25" y="7"/>
                  </a:cubicBezTo>
                  <a:cubicBezTo>
                    <a:pt x="9" y="7"/>
                    <a:pt x="9" y="7"/>
                    <a:pt x="9" y="7"/>
                  </a:cubicBezTo>
                  <a:lnTo>
                    <a:pt x="9" y="27"/>
                  </a:lnTo>
                  <a:close/>
                  <a:moveTo>
                    <a:pt x="9" y="57"/>
                  </a:moveTo>
                  <a:cubicBezTo>
                    <a:pt x="28" y="57"/>
                    <a:pt x="28" y="57"/>
                    <a:pt x="28" y="57"/>
                  </a:cubicBezTo>
                  <a:cubicBezTo>
                    <a:pt x="37" y="56"/>
                    <a:pt x="41" y="52"/>
                    <a:pt x="42" y="45"/>
                  </a:cubicBezTo>
                  <a:cubicBezTo>
                    <a:pt x="42" y="38"/>
                    <a:pt x="37" y="34"/>
                    <a:pt x="26" y="34"/>
                  </a:cubicBezTo>
                  <a:cubicBezTo>
                    <a:pt x="9" y="34"/>
                    <a:pt x="9" y="34"/>
                    <a:pt x="9" y="34"/>
                  </a:cubicBezTo>
                  <a:lnTo>
                    <a:pt x="9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7" name="Freeform 41"/>
            <p:cNvSpPr>
              <a:spLocks noEditPoints="1"/>
            </p:cNvSpPr>
            <p:nvPr/>
          </p:nvSpPr>
          <p:spPr bwMode="auto">
            <a:xfrm>
              <a:off x="3932" y="1622"/>
              <a:ext cx="106" cy="117"/>
            </a:xfrm>
            <a:custGeom>
              <a:avLst/>
              <a:gdLst>
                <a:gd name="T0" fmla="*/ 2 w 45"/>
                <a:gd name="T1" fmla="*/ 16 h 49"/>
                <a:gd name="T2" fmla="*/ 22 w 45"/>
                <a:gd name="T3" fmla="*/ 0 h 49"/>
                <a:gd name="T4" fmla="*/ 39 w 45"/>
                <a:gd name="T5" fmla="*/ 14 h 49"/>
                <a:gd name="T6" fmla="*/ 39 w 45"/>
                <a:gd name="T7" fmla="*/ 41 h 49"/>
                <a:gd name="T8" fmla="*/ 42 w 45"/>
                <a:gd name="T9" fmla="*/ 44 h 49"/>
                <a:gd name="T10" fmla="*/ 43 w 45"/>
                <a:gd name="T11" fmla="*/ 44 h 49"/>
                <a:gd name="T12" fmla="*/ 45 w 45"/>
                <a:gd name="T13" fmla="*/ 43 h 49"/>
                <a:gd name="T14" fmla="*/ 45 w 45"/>
                <a:gd name="T15" fmla="*/ 49 h 49"/>
                <a:gd name="T16" fmla="*/ 43 w 45"/>
                <a:gd name="T17" fmla="*/ 49 h 49"/>
                <a:gd name="T18" fmla="*/ 40 w 45"/>
                <a:gd name="T19" fmla="*/ 49 h 49"/>
                <a:gd name="T20" fmla="*/ 32 w 45"/>
                <a:gd name="T21" fmla="*/ 43 h 49"/>
                <a:gd name="T22" fmla="*/ 15 w 45"/>
                <a:gd name="T23" fmla="*/ 49 h 49"/>
                <a:gd name="T24" fmla="*/ 0 w 45"/>
                <a:gd name="T25" fmla="*/ 37 h 49"/>
                <a:gd name="T26" fmla="*/ 15 w 45"/>
                <a:gd name="T27" fmla="*/ 22 h 49"/>
                <a:gd name="T28" fmla="*/ 28 w 45"/>
                <a:gd name="T29" fmla="*/ 21 h 49"/>
                <a:gd name="T30" fmla="*/ 32 w 45"/>
                <a:gd name="T31" fmla="*/ 15 h 49"/>
                <a:gd name="T32" fmla="*/ 21 w 45"/>
                <a:gd name="T33" fmla="*/ 7 h 49"/>
                <a:gd name="T34" fmla="*/ 10 w 45"/>
                <a:gd name="T35" fmla="*/ 16 h 49"/>
                <a:gd name="T36" fmla="*/ 2 w 45"/>
                <a:gd name="T37" fmla="*/ 16 h 49"/>
                <a:gd name="T38" fmla="*/ 32 w 45"/>
                <a:gd name="T39" fmla="*/ 25 h 49"/>
                <a:gd name="T40" fmla="*/ 18 w 45"/>
                <a:gd name="T41" fmla="*/ 28 h 49"/>
                <a:gd name="T42" fmla="*/ 8 w 45"/>
                <a:gd name="T43" fmla="*/ 36 h 49"/>
                <a:gd name="T44" fmla="*/ 17 w 45"/>
                <a:gd name="T45" fmla="*/ 44 h 49"/>
                <a:gd name="T46" fmla="*/ 32 w 45"/>
                <a:gd name="T47" fmla="*/ 33 h 49"/>
                <a:gd name="T48" fmla="*/ 32 w 45"/>
                <a:gd name="T4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49">
                  <a:moveTo>
                    <a:pt x="2" y="16"/>
                  </a:moveTo>
                  <a:cubicBezTo>
                    <a:pt x="3" y="6"/>
                    <a:pt x="9" y="0"/>
                    <a:pt x="22" y="0"/>
                  </a:cubicBezTo>
                  <a:cubicBezTo>
                    <a:pt x="33" y="1"/>
                    <a:pt x="39" y="5"/>
                    <a:pt x="39" y="14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3"/>
                    <a:pt x="40" y="44"/>
                    <a:pt x="42" y="44"/>
                  </a:cubicBezTo>
                  <a:cubicBezTo>
                    <a:pt x="42" y="44"/>
                    <a:pt x="43" y="44"/>
                    <a:pt x="43" y="44"/>
                  </a:cubicBezTo>
                  <a:cubicBezTo>
                    <a:pt x="44" y="43"/>
                    <a:pt x="44" y="43"/>
                    <a:pt x="45" y="43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4" y="49"/>
                    <a:pt x="44" y="49"/>
                    <a:pt x="43" y="49"/>
                  </a:cubicBezTo>
                  <a:cubicBezTo>
                    <a:pt x="42" y="49"/>
                    <a:pt x="41" y="49"/>
                    <a:pt x="40" y="49"/>
                  </a:cubicBezTo>
                  <a:cubicBezTo>
                    <a:pt x="35" y="49"/>
                    <a:pt x="32" y="47"/>
                    <a:pt x="32" y="43"/>
                  </a:cubicBezTo>
                  <a:cubicBezTo>
                    <a:pt x="27" y="47"/>
                    <a:pt x="22" y="49"/>
                    <a:pt x="15" y="49"/>
                  </a:cubicBezTo>
                  <a:cubicBezTo>
                    <a:pt x="5" y="49"/>
                    <a:pt x="0" y="45"/>
                    <a:pt x="0" y="37"/>
                  </a:cubicBezTo>
                  <a:cubicBezTo>
                    <a:pt x="0" y="28"/>
                    <a:pt x="5" y="23"/>
                    <a:pt x="15" y="22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0" y="20"/>
                    <a:pt x="32" y="18"/>
                    <a:pt x="32" y="15"/>
                  </a:cubicBezTo>
                  <a:cubicBezTo>
                    <a:pt x="32" y="10"/>
                    <a:pt x="28" y="7"/>
                    <a:pt x="21" y="7"/>
                  </a:cubicBezTo>
                  <a:cubicBezTo>
                    <a:pt x="14" y="7"/>
                    <a:pt x="10" y="10"/>
                    <a:pt x="10" y="16"/>
                  </a:cubicBezTo>
                  <a:lnTo>
                    <a:pt x="2" y="16"/>
                  </a:lnTo>
                  <a:close/>
                  <a:moveTo>
                    <a:pt x="32" y="25"/>
                  </a:moveTo>
                  <a:cubicBezTo>
                    <a:pt x="30" y="26"/>
                    <a:pt x="25" y="27"/>
                    <a:pt x="18" y="28"/>
                  </a:cubicBezTo>
                  <a:cubicBezTo>
                    <a:pt x="12" y="29"/>
                    <a:pt x="8" y="31"/>
                    <a:pt x="8" y="36"/>
                  </a:cubicBezTo>
                  <a:cubicBezTo>
                    <a:pt x="8" y="41"/>
                    <a:pt x="11" y="44"/>
                    <a:pt x="17" y="44"/>
                  </a:cubicBezTo>
                  <a:cubicBezTo>
                    <a:pt x="26" y="43"/>
                    <a:pt x="31" y="39"/>
                    <a:pt x="32" y="33"/>
                  </a:cubicBezTo>
                  <a:lnTo>
                    <a:pt x="32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4057" y="1622"/>
              <a:ext cx="90" cy="117"/>
            </a:xfrm>
            <a:custGeom>
              <a:avLst/>
              <a:gdLst>
                <a:gd name="T0" fmla="*/ 38 w 38"/>
                <a:gd name="T1" fmla="*/ 49 h 49"/>
                <a:gd name="T2" fmla="*/ 31 w 38"/>
                <a:gd name="T3" fmla="*/ 49 h 49"/>
                <a:gd name="T4" fmla="*/ 31 w 38"/>
                <a:gd name="T5" fmla="*/ 20 h 49"/>
                <a:gd name="T6" fmla="*/ 20 w 38"/>
                <a:gd name="T7" fmla="*/ 8 h 49"/>
                <a:gd name="T8" fmla="*/ 11 w 38"/>
                <a:gd name="T9" fmla="*/ 12 h 49"/>
                <a:gd name="T10" fmla="*/ 8 w 38"/>
                <a:gd name="T11" fmla="*/ 23 h 49"/>
                <a:gd name="T12" fmla="*/ 8 w 38"/>
                <a:gd name="T13" fmla="*/ 49 h 49"/>
                <a:gd name="T14" fmla="*/ 0 w 38"/>
                <a:gd name="T15" fmla="*/ 49 h 49"/>
                <a:gd name="T16" fmla="*/ 0 w 38"/>
                <a:gd name="T17" fmla="*/ 2 h 49"/>
                <a:gd name="T18" fmla="*/ 8 w 38"/>
                <a:gd name="T19" fmla="*/ 2 h 49"/>
                <a:gd name="T20" fmla="*/ 8 w 38"/>
                <a:gd name="T21" fmla="*/ 9 h 49"/>
                <a:gd name="T22" fmla="*/ 22 w 38"/>
                <a:gd name="T23" fmla="*/ 0 h 49"/>
                <a:gd name="T24" fmla="*/ 38 w 38"/>
                <a:gd name="T25" fmla="*/ 17 h 49"/>
                <a:gd name="T26" fmla="*/ 38 w 38"/>
                <a:gd name="T2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9">
                  <a:moveTo>
                    <a:pt x="38" y="49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2"/>
                    <a:pt x="28" y="7"/>
                    <a:pt x="20" y="8"/>
                  </a:cubicBezTo>
                  <a:cubicBezTo>
                    <a:pt x="17" y="8"/>
                    <a:pt x="14" y="9"/>
                    <a:pt x="11" y="12"/>
                  </a:cubicBezTo>
                  <a:cubicBezTo>
                    <a:pt x="9" y="14"/>
                    <a:pt x="8" y="18"/>
                    <a:pt x="8" y="23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1" y="3"/>
                    <a:pt x="16" y="0"/>
                    <a:pt x="22" y="0"/>
                  </a:cubicBezTo>
                  <a:cubicBezTo>
                    <a:pt x="33" y="1"/>
                    <a:pt x="38" y="6"/>
                    <a:pt x="38" y="17"/>
                  </a:cubicBezTo>
                  <a:lnTo>
                    <a:pt x="38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4176" y="1587"/>
              <a:ext cx="94" cy="152"/>
            </a:xfrm>
            <a:custGeom>
              <a:avLst/>
              <a:gdLst>
                <a:gd name="T0" fmla="*/ 94 w 94"/>
                <a:gd name="T1" fmla="*/ 152 h 152"/>
                <a:gd name="T2" fmla="*/ 68 w 94"/>
                <a:gd name="T3" fmla="*/ 152 h 152"/>
                <a:gd name="T4" fmla="*/ 35 w 94"/>
                <a:gd name="T5" fmla="*/ 95 h 152"/>
                <a:gd name="T6" fmla="*/ 19 w 94"/>
                <a:gd name="T7" fmla="*/ 109 h 152"/>
                <a:gd name="T8" fmla="*/ 19 w 94"/>
                <a:gd name="T9" fmla="*/ 152 h 152"/>
                <a:gd name="T10" fmla="*/ 0 w 94"/>
                <a:gd name="T11" fmla="*/ 152 h 152"/>
                <a:gd name="T12" fmla="*/ 0 w 94"/>
                <a:gd name="T13" fmla="*/ 0 h 152"/>
                <a:gd name="T14" fmla="*/ 19 w 94"/>
                <a:gd name="T15" fmla="*/ 0 h 152"/>
                <a:gd name="T16" fmla="*/ 19 w 94"/>
                <a:gd name="T17" fmla="*/ 88 h 152"/>
                <a:gd name="T18" fmla="*/ 68 w 94"/>
                <a:gd name="T19" fmla="*/ 40 h 152"/>
                <a:gd name="T20" fmla="*/ 92 w 94"/>
                <a:gd name="T21" fmla="*/ 40 h 152"/>
                <a:gd name="T22" fmla="*/ 49 w 94"/>
                <a:gd name="T23" fmla="*/ 83 h 152"/>
                <a:gd name="T24" fmla="*/ 94 w 94"/>
                <a:gd name="T25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52">
                  <a:moveTo>
                    <a:pt x="94" y="152"/>
                  </a:moveTo>
                  <a:lnTo>
                    <a:pt x="68" y="152"/>
                  </a:lnTo>
                  <a:lnTo>
                    <a:pt x="35" y="95"/>
                  </a:lnTo>
                  <a:lnTo>
                    <a:pt x="19" y="109"/>
                  </a:lnTo>
                  <a:lnTo>
                    <a:pt x="19" y="152"/>
                  </a:lnTo>
                  <a:lnTo>
                    <a:pt x="0" y="15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88"/>
                  </a:lnTo>
                  <a:lnTo>
                    <a:pt x="68" y="40"/>
                  </a:lnTo>
                  <a:lnTo>
                    <a:pt x="92" y="40"/>
                  </a:lnTo>
                  <a:lnTo>
                    <a:pt x="49" y="83"/>
                  </a:lnTo>
                  <a:lnTo>
                    <a:pt x="94" y="1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0" name="Rectangle 44"/>
            <p:cNvSpPr>
              <a:spLocks noChangeArrowheads="1"/>
            </p:cNvSpPr>
            <p:nvPr/>
          </p:nvSpPr>
          <p:spPr bwMode="auto">
            <a:xfrm>
              <a:off x="1908" y="1792"/>
              <a:ext cx="2717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1" name="Freeform 45"/>
            <p:cNvSpPr>
              <a:spLocks noEditPoints="1"/>
            </p:cNvSpPr>
            <p:nvPr/>
          </p:nvSpPr>
          <p:spPr bwMode="auto">
            <a:xfrm>
              <a:off x="1913" y="1851"/>
              <a:ext cx="258" cy="195"/>
            </a:xfrm>
            <a:custGeom>
              <a:avLst/>
              <a:gdLst>
                <a:gd name="T0" fmla="*/ 89 w 109"/>
                <a:gd name="T1" fmla="*/ 11 h 82"/>
                <a:gd name="T2" fmla="*/ 61 w 109"/>
                <a:gd name="T3" fmla="*/ 12 h 82"/>
                <a:gd name="T4" fmla="*/ 89 w 109"/>
                <a:gd name="T5" fmla="*/ 20 h 82"/>
                <a:gd name="T6" fmla="*/ 98 w 109"/>
                <a:gd name="T7" fmla="*/ 13 h 82"/>
                <a:gd name="T8" fmla="*/ 109 w 109"/>
                <a:gd name="T9" fmla="*/ 22 h 82"/>
                <a:gd name="T10" fmla="*/ 61 w 109"/>
                <a:gd name="T11" fmla="*/ 30 h 82"/>
                <a:gd name="T12" fmla="*/ 81 w 109"/>
                <a:gd name="T13" fmla="*/ 26 h 82"/>
                <a:gd name="T14" fmla="*/ 92 w 109"/>
                <a:gd name="T15" fmla="*/ 32 h 82"/>
                <a:gd name="T16" fmla="*/ 87 w 109"/>
                <a:gd name="T17" fmla="*/ 36 h 82"/>
                <a:gd name="T18" fmla="*/ 87 w 109"/>
                <a:gd name="T19" fmla="*/ 57 h 82"/>
                <a:gd name="T20" fmla="*/ 77 w 109"/>
                <a:gd name="T21" fmla="*/ 56 h 82"/>
                <a:gd name="T22" fmla="*/ 61 w 109"/>
                <a:gd name="T23" fmla="*/ 67 h 82"/>
                <a:gd name="T24" fmla="*/ 84 w 109"/>
                <a:gd name="T25" fmla="*/ 61 h 82"/>
                <a:gd name="T26" fmla="*/ 96 w 109"/>
                <a:gd name="T27" fmla="*/ 68 h 82"/>
                <a:gd name="T28" fmla="*/ 61 w 109"/>
                <a:gd name="T29" fmla="*/ 69 h 82"/>
                <a:gd name="T30" fmla="*/ 87 w 109"/>
                <a:gd name="T31" fmla="*/ 78 h 82"/>
                <a:gd name="T32" fmla="*/ 96 w 109"/>
                <a:gd name="T33" fmla="*/ 72 h 82"/>
                <a:gd name="T34" fmla="*/ 105 w 109"/>
                <a:gd name="T35" fmla="*/ 81 h 82"/>
                <a:gd name="T36" fmla="*/ 9 w 109"/>
                <a:gd name="T37" fmla="*/ 82 h 82"/>
                <a:gd name="T38" fmla="*/ 49 w 109"/>
                <a:gd name="T39" fmla="*/ 78 h 82"/>
                <a:gd name="T40" fmla="*/ 26 w 109"/>
                <a:gd name="T41" fmla="*/ 69 h 82"/>
                <a:gd name="T42" fmla="*/ 21 w 109"/>
                <a:gd name="T43" fmla="*/ 67 h 82"/>
                <a:gd name="T44" fmla="*/ 49 w 109"/>
                <a:gd name="T45" fmla="*/ 56 h 82"/>
                <a:gd name="T46" fmla="*/ 34 w 109"/>
                <a:gd name="T47" fmla="*/ 58 h 82"/>
                <a:gd name="T48" fmla="*/ 24 w 109"/>
                <a:gd name="T49" fmla="*/ 49 h 82"/>
                <a:gd name="T50" fmla="*/ 23 w 109"/>
                <a:gd name="T51" fmla="*/ 26 h 82"/>
                <a:gd name="T52" fmla="*/ 49 w 109"/>
                <a:gd name="T53" fmla="*/ 30 h 82"/>
                <a:gd name="T54" fmla="*/ 5 w 109"/>
                <a:gd name="T55" fmla="*/ 22 h 82"/>
                <a:gd name="T56" fmla="*/ 0 w 109"/>
                <a:gd name="T57" fmla="*/ 20 h 82"/>
                <a:gd name="T58" fmla="*/ 49 w 109"/>
                <a:gd name="T59" fmla="*/ 13 h 82"/>
                <a:gd name="T60" fmla="*/ 11 w 109"/>
                <a:gd name="T61" fmla="*/ 11 h 82"/>
                <a:gd name="T62" fmla="*/ 80 w 109"/>
                <a:gd name="T63" fmla="*/ 0 h 82"/>
                <a:gd name="T64" fmla="*/ 49 w 109"/>
                <a:gd name="T65" fmla="*/ 32 h 82"/>
                <a:gd name="T66" fmla="*/ 34 w 109"/>
                <a:gd name="T67" fmla="*/ 42 h 82"/>
                <a:gd name="T68" fmla="*/ 49 w 109"/>
                <a:gd name="T69" fmla="*/ 32 h 82"/>
                <a:gd name="T70" fmla="*/ 34 w 109"/>
                <a:gd name="T71" fmla="*/ 49 h 82"/>
                <a:gd name="T72" fmla="*/ 49 w 109"/>
                <a:gd name="T73" fmla="*/ 54 h 82"/>
                <a:gd name="T74" fmla="*/ 34 w 109"/>
                <a:gd name="T75" fmla="*/ 44 h 82"/>
                <a:gd name="T76" fmla="*/ 77 w 109"/>
                <a:gd name="T77" fmla="*/ 42 h 82"/>
                <a:gd name="T78" fmla="*/ 61 w 109"/>
                <a:gd name="T79" fmla="*/ 32 h 82"/>
                <a:gd name="T80" fmla="*/ 77 w 109"/>
                <a:gd name="T81" fmla="*/ 54 h 82"/>
                <a:gd name="T82" fmla="*/ 61 w 109"/>
                <a:gd name="T83" fmla="*/ 44 h 82"/>
                <a:gd name="T84" fmla="*/ 77 w 109"/>
                <a:gd name="T85" fmla="*/ 5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9" h="82">
                  <a:moveTo>
                    <a:pt x="91" y="10"/>
                  </a:moveTo>
                  <a:cubicBezTo>
                    <a:pt x="89" y="11"/>
                    <a:pt x="89" y="11"/>
                    <a:pt x="89" y="11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75" y="11"/>
                    <a:pt x="68" y="11"/>
                    <a:pt x="61" y="12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4" y="58"/>
                    <a:pt x="81" y="60"/>
                    <a:pt x="77" y="61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61" y="67"/>
                    <a:pt x="61" y="67"/>
                    <a:pt x="61" y="67"/>
                  </a:cubicBezTo>
                  <a:cubicBezTo>
                    <a:pt x="77" y="67"/>
                    <a:pt x="77" y="67"/>
                    <a:pt x="77" y="67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96" y="68"/>
                    <a:pt x="96" y="68"/>
                    <a:pt x="96" y="68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95" y="72"/>
                    <a:pt x="95" y="72"/>
                    <a:pt x="95" y="72"/>
                  </a:cubicBezTo>
                  <a:cubicBezTo>
                    <a:pt x="96" y="72"/>
                    <a:pt x="96" y="72"/>
                    <a:pt x="96" y="72"/>
                  </a:cubicBezTo>
                  <a:cubicBezTo>
                    <a:pt x="105" y="80"/>
                    <a:pt x="105" y="80"/>
                    <a:pt x="105" y="80"/>
                  </a:cubicBezTo>
                  <a:cubicBezTo>
                    <a:pt x="105" y="81"/>
                    <a:pt x="105" y="81"/>
                    <a:pt x="105" y="81"/>
                  </a:cubicBezTo>
                  <a:cubicBezTo>
                    <a:pt x="11" y="81"/>
                    <a:pt x="11" y="81"/>
                    <a:pt x="11" y="81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26" y="69"/>
                    <a:pt x="26" y="69"/>
                    <a:pt x="26" y="69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49" y="67"/>
                    <a:pt x="49" y="67"/>
                    <a:pt x="49" y="67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1" y="59"/>
                    <a:pt x="27" y="60"/>
                    <a:pt x="23" y="60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36" y="14"/>
                    <a:pt x="24" y="13"/>
                    <a:pt x="13" y="12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26" y="11"/>
                    <a:pt x="39" y="10"/>
                    <a:pt x="49" y="8"/>
                  </a:cubicBezTo>
                  <a:cubicBezTo>
                    <a:pt x="59" y="6"/>
                    <a:pt x="69" y="4"/>
                    <a:pt x="80" y="0"/>
                  </a:cubicBezTo>
                  <a:lnTo>
                    <a:pt x="91" y="10"/>
                  </a:lnTo>
                  <a:close/>
                  <a:moveTo>
                    <a:pt x="49" y="32"/>
                  </a:moveTo>
                  <a:cubicBezTo>
                    <a:pt x="34" y="32"/>
                    <a:pt x="34" y="32"/>
                    <a:pt x="34" y="3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49" y="42"/>
                    <a:pt x="49" y="42"/>
                    <a:pt x="49" y="42"/>
                  </a:cubicBezTo>
                  <a:lnTo>
                    <a:pt x="49" y="32"/>
                  </a:lnTo>
                  <a:close/>
                  <a:moveTo>
                    <a:pt x="34" y="44"/>
                  </a:moveTo>
                  <a:cubicBezTo>
                    <a:pt x="34" y="49"/>
                    <a:pt x="34" y="49"/>
                    <a:pt x="34" y="49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44"/>
                    <a:pt x="49" y="44"/>
                    <a:pt x="49" y="44"/>
                  </a:cubicBezTo>
                  <a:lnTo>
                    <a:pt x="34" y="44"/>
                  </a:lnTo>
                  <a:close/>
                  <a:moveTo>
                    <a:pt x="61" y="42"/>
                  </a:moveTo>
                  <a:cubicBezTo>
                    <a:pt x="77" y="42"/>
                    <a:pt x="77" y="42"/>
                    <a:pt x="77" y="4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61" y="32"/>
                    <a:pt x="61" y="32"/>
                    <a:pt x="61" y="32"/>
                  </a:cubicBezTo>
                  <a:lnTo>
                    <a:pt x="61" y="42"/>
                  </a:lnTo>
                  <a:close/>
                  <a:moveTo>
                    <a:pt x="77" y="54"/>
                  </a:moveTo>
                  <a:cubicBezTo>
                    <a:pt x="77" y="44"/>
                    <a:pt x="77" y="44"/>
                    <a:pt x="77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1" y="54"/>
                    <a:pt x="61" y="54"/>
                    <a:pt x="61" y="54"/>
                  </a:cubicBezTo>
                  <a:lnTo>
                    <a:pt x="77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2" name="Freeform 46"/>
            <p:cNvSpPr>
              <a:spLocks noEditPoints="1"/>
            </p:cNvSpPr>
            <p:nvPr/>
          </p:nvSpPr>
          <p:spPr bwMode="auto">
            <a:xfrm>
              <a:off x="2188" y="1844"/>
              <a:ext cx="248" cy="214"/>
            </a:xfrm>
            <a:custGeom>
              <a:avLst/>
              <a:gdLst>
                <a:gd name="T0" fmla="*/ 17 w 105"/>
                <a:gd name="T1" fmla="*/ 13 h 90"/>
                <a:gd name="T2" fmla="*/ 27 w 105"/>
                <a:gd name="T3" fmla="*/ 20 h 90"/>
                <a:gd name="T4" fmla="*/ 82 w 105"/>
                <a:gd name="T5" fmla="*/ 20 h 90"/>
                <a:gd name="T6" fmla="*/ 89 w 105"/>
                <a:gd name="T7" fmla="*/ 13 h 90"/>
                <a:gd name="T8" fmla="*/ 90 w 105"/>
                <a:gd name="T9" fmla="*/ 13 h 90"/>
                <a:gd name="T10" fmla="*/ 101 w 105"/>
                <a:gd name="T11" fmla="*/ 21 h 90"/>
                <a:gd name="T12" fmla="*/ 101 w 105"/>
                <a:gd name="T13" fmla="*/ 22 h 90"/>
                <a:gd name="T14" fmla="*/ 28 w 105"/>
                <a:gd name="T15" fmla="*/ 22 h 90"/>
                <a:gd name="T16" fmla="*/ 28 w 105"/>
                <a:gd name="T17" fmla="*/ 42 h 90"/>
                <a:gd name="T18" fmla="*/ 51 w 105"/>
                <a:gd name="T19" fmla="*/ 42 h 90"/>
                <a:gd name="T20" fmla="*/ 52 w 105"/>
                <a:gd name="T21" fmla="*/ 27 h 90"/>
                <a:gd name="T22" fmla="*/ 51 w 105"/>
                <a:gd name="T23" fmla="*/ 23 h 90"/>
                <a:gd name="T24" fmla="*/ 66 w 105"/>
                <a:gd name="T25" fmla="*/ 28 h 90"/>
                <a:gd name="T26" fmla="*/ 66 w 105"/>
                <a:gd name="T27" fmla="*/ 29 h 90"/>
                <a:gd name="T28" fmla="*/ 62 w 105"/>
                <a:gd name="T29" fmla="*/ 31 h 90"/>
                <a:gd name="T30" fmla="*/ 62 w 105"/>
                <a:gd name="T31" fmla="*/ 42 h 90"/>
                <a:gd name="T32" fmla="*/ 81 w 105"/>
                <a:gd name="T33" fmla="*/ 42 h 90"/>
                <a:gd name="T34" fmla="*/ 88 w 105"/>
                <a:gd name="T35" fmla="*/ 36 h 90"/>
                <a:gd name="T36" fmla="*/ 89 w 105"/>
                <a:gd name="T37" fmla="*/ 36 h 90"/>
                <a:gd name="T38" fmla="*/ 99 w 105"/>
                <a:gd name="T39" fmla="*/ 43 h 90"/>
                <a:gd name="T40" fmla="*/ 99 w 105"/>
                <a:gd name="T41" fmla="*/ 44 h 90"/>
                <a:gd name="T42" fmla="*/ 64 w 105"/>
                <a:gd name="T43" fmla="*/ 44 h 90"/>
                <a:gd name="T44" fmla="*/ 78 w 105"/>
                <a:gd name="T45" fmla="*/ 68 h 90"/>
                <a:gd name="T46" fmla="*/ 105 w 105"/>
                <a:gd name="T47" fmla="*/ 81 h 90"/>
                <a:gd name="T48" fmla="*/ 104 w 105"/>
                <a:gd name="T49" fmla="*/ 82 h 90"/>
                <a:gd name="T50" fmla="*/ 87 w 105"/>
                <a:gd name="T51" fmla="*/ 90 h 90"/>
                <a:gd name="T52" fmla="*/ 70 w 105"/>
                <a:gd name="T53" fmla="*/ 72 h 90"/>
                <a:gd name="T54" fmla="*/ 62 w 105"/>
                <a:gd name="T55" fmla="*/ 51 h 90"/>
                <a:gd name="T56" fmla="*/ 48 w 105"/>
                <a:gd name="T57" fmla="*/ 76 h 90"/>
                <a:gd name="T58" fmla="*/ 18 w 105"/>
                <a:gd name="T59" fmla="*/ 90 h 90"/>
                <a:gd name="T60" fmla="*/ 18 w 105"/>
                <a:gd name="T61" fmla="*/ 88 h 90"/>
                <a:gd name="T62" fmla="*/ 42 w 105"/>
                <a:gd name="T63" fmla="*/ 71 h 90"/>
                <a:gd name="T64" fmla="*/ 51 w 105"/>
                <a:gd name="T65" fmla="*/ 49 h 90"/>
                <a:gd name="T66" fmla="*/ 51 w 105"/>
                <a:gd name="T67" fmla="*/ 44 h 90"/>
                <a:gd name="T68" fmla="*/ 30 w 105"/>
                <a:gd name="T69" fmla="*/ 44 h 90"/>
                <a:gd name="T70" fmla="*/ 29 w 105"/>
                <a:gd name="T71" fmla="*/ 46 h 90"/>
                <a:gd name="T72" fmla="*/ 28 w 105"/>
                <a:gd name="T73" fmla="*/ 45 h 90"/>
                <a:gd name="T74" fmla="*/ 22 w 105"/>
                <a:gd name="T75" fmla="*/ 68 h 90"/>
                <a:gd name="T76" fmla="*/ 0 w 105"/>
                <a:gd name="T77" fmla="*/ 88 h 90"/>
                <a:gd name="T78" fmla="*/ 0 w 105"/>
                <a:gd name="T79" fmla="*/ 86 h 90"/>
                <a:gd name="T80" fmla="*/ 13 w 105"/>
                <a:gd name="T81" fmla="*/ 65 h 90"/>
                <a:gd name="T82" fmla="*/ 17 w 105"/>
                <a:gd name="T83" fmla="*/ 45 h 90"/>
                <a:gd name="T84" fmla="*/ 17 w 105"/>
                <a:gd name="T85" fmla="*/ 13 h 90"/>
                <a:gd name="T86" fmla="*/ 45 w 105"/>
                <a:gd name="T87" fmla="*/ 0 h 90"/>
                <a:gd name="T88" fmla="*/ 58 w 105"/>
                <a:gd name="T89" fmla="*/ 5 h 90"/>
                <a:gd name="T90" fmla="*/ 65 w 105"/>
                <a:gd name="T91" fmla="*/ 12 h 90"/>
                <a:gd name="T92" fmla="*/ 60 w 105"/>
                <a:gd name="T93" fmla="*/ 18 h 90"/>
                <a:gd name="T94" fmla="*/ 53 w 105"/>
                <a:gd name="T95" fmla="*/ 16 h 90"/>
                <a:gd name="T96" fmla="*/ 51 w 105"/>
                <a:gd name="T97" fmla="*/ 10 h 90"/>
                <a:gd name="T98" fmla="*/ 44 w 105"/>
                <a:gd name="T99" fmla="*/ 2 h 90"/>
                <a:gd name="T100" fmla="*/ 45 w 105"/>
                <a:gd name="T10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5" h="90">
                  <a:moveTo>
                    <a:pt x="17" y="13"/>
                  </a:moveTo>
                  <a:cubicBezTo>
                    <a:pt x="27" y="20"/>
                    <a:pt x="27" y="20"/>
                    <a:pt x="27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101" y="21"/>
                    <a:pt x="101" y="21"/>
                    <a:pt x="101" y="21"/>
                  </a:cubicBezTo>
                  <a:cubicBezTo>
                    <a:pt x="101" y="22"/>
                    <a:pt x="101" y="22"/>
                    <a:pt x="101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2" y="31"/>
                    <a:pt x="62" y="31"/>
                    <a:pt x="62" y="31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9" y="36"/>
                    <a:pt x="89" y="36"/>
                    <a:pt x="89" y="36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9" y="44"/>
                    <a:pt x="99" y="44"/>
                    <a:pt x="99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6" y="54"/>
                    <a:pt x="71" y="61"/>
                    <a:pt x="78" y="68"/>
                  </a:cubicBezTo>
                  <a:cubicBezTo>
                    <a:pt x="85" y="74"/>
                    <a:pt x="94" y="78"/>
                    <a:pt x="105" y="81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96" y="83"/>
                    <a:pt x="91" y="85"/>
                    <a:pt x="87" y="90"/>
                  </a:cubicBezTo>
                  <a:cubicBezTo>
                    <a:pt x="79" y="84"/>
                    <a:pt x="74" y="78"/>
                    <a:pt x="70" y="72"/>
                  </a:cubicBezTo>
                  <a:cubicBezTo>
                    <a:pt x="66" y="66"/>
                    <a:pt x="63" y="59"/>
                    <a:pt x="62" y="51"/>
                  </a:cubicBezTo>
                  <a:cubicBezTo>
                    <a:pt x="59" y="60"/>
                    <a:pt x="55" y="69"/>
                    <a:pt x="48" y="76"/>
                  </a:cubicBezTo>
                  <a:cubicBezTo>
                    <a:pt x="42" y="83"/>
                    <a:pt x="32" y="88"/>
                    <a:pt x="18" y="90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30" y="83"/>
                    <a:pt x="38" y="77"/>
                    <a:pt x="42" y="71"/>
                  </a:cubicBezTo>
                  <a:cubicBezTo>
                    <a:pt x="47" y="64"/>
                    <a:pt x="50" y="56"/>
                    <a:pt x="51" y="49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7" y="53"/>
                    <a:pt x="25" y="61"/>
                    <a:pt x="22" y="68"/>
                  </a:cubicBezTo>
                  <a:cubicBezTo>
                    <a:pt x="18" y="76"/>
                    <a:pt x="11" y="82"/>
                    <a:pt x="0" y="88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6" y="78"/>
                    <a:pt x="11" y="71"/>
                    <a:pt x="13" y="65"/>
                  </a:cubicBezTo>
                  <a:cubicBezTo>
                    <a:pt x="15" y="58"/>
                    <a:pt x="16" y="51"/>
                    <a:pt x="17" y="45"/>
                  </a:cubicBezTo>
                  <a:lnTo>
                    <a:pt x="17" y="13"/>
                  </a:lnTo>
                  <a:close/>
                  <a:moveTo>
                    <a:pt x="45" y="0"/>
                  </a:moveTo>
                  <a:cubicBezTo>
                    <a:pt x="50" y="2"/>
                    <a:pt x="55" y="4"/>
                    <a:pt x="58" y="5"/>
                  </a:cubicBezTo>
                  <a:cubicBezTo>
                    <a:pt x="62" y="7"/>
                    <a:pt x="64" y="9"/>
                    <a:pt x="65" y="12"/>
                  </a:cubicBezTo>
                  <a:cubicBezTo>
                    <a:pt x="65" y="14"/>
                    <a:pt x="63" y="17"/>
                    <a:pt x="60" y="18"/>
                  </a:cubicBezTo>
                  <a:cubicBezTo>
                    <a:pt x="56" y="20"/>
                    <a:pt x="54" y="19"/>
                    <a:pt x="53" y="16"/>
                  </a:cubicBezTo>
                  <a:cubicBezTo>
                    <a:pt x="53" y="14"/>
                    <a:pt x="52" y="13"/>
                    <a:pt x="51" y="10"/>
                  </a:cubicBezTo>
                  <a:cubicBezTo>
                    <a:pt x="50" y="8"/>
                    <a:pt x="48" y="5"/>
                    <a:pt x="44" y="2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3" name="Freeform 47"/>
            <p:cNvSpPr>
              <a:spLocks noEditPoints="1"/>
            </p:cNvSpPr>
            <p:nvPr/>
          </p:nvSpPr>
          <p:spPr bwMode="auto">
            <a:xfrm>
              <a:off x="2457" y="1846"/>
              <a:ext cx="244" cy="215"/>
            </a:xfrm>
            <a:custGeom>
              <a:avLst/>
              <a:gdLst>
                <a:gd name="T0" fmla="*/ 25 w 103"/>
                <a:gd name="T1" fmla="*/ 60 h 90"/>
                <a:gd name="T2" fmla="*/ 25 w 103"/>
                <a:gd name="T3" fmla="*/ 73 h 90"/>
                <a:gd name="T4" fmla="*/ 13 w 103"/>
                <a:gd name="T5" fmla="*/ 76 h 90"/>
                <a:gd name="T6" fmla="*/ 15 w 103"/>
                <a:gd name="T7" fmla="*/ 60 h 90"/>
                <a:gd name="T8" fmla="*/ 15 w 103"/>
                <a:gd name="T9" fmla="*/ 40 h 90"/>
                <a:gd name="T10" fmla="*/ 14 w 103"/>
                <a:gd name="T11" fmla="*/ 31 h 90"/>
                <a:gd name="T12" fmla="*/ 25 w 103"/>
                <a:gd name="T13" fmla="*/ 36 h 90"/>
                <a:gd name="T14" fmla="*/ 45 w 103"/>
                <a:gd name="T15" fmla="*/ 36 h 90"/>
                <a:gd name="T16" fmla="*/ 45 w 103"/>
                <a:gd name="T17" fmla="*/ 27 h 90"/>
                <a:gd name="T18" fmla="*/ 45 w 103"/>
                <a:gd name="T19" fmla="*/ 22 h 90"/>
                <a:gd name="T20" fmla="*/ 5 w 103"/>
                <a:gd name="T21" fmla="*/ 22 h 90"/>
                <a:gd name="T22" fmla="*/ 4 w 103"/>
                <a:gd name="T23" fmla="*/ 23 h 90"/>
                <a:gd name="T24" fmla="*/ 0 w 103"/>
                <a:gd name="T25" fmla="*/ 20 h 90"/>
                <a:gd name="T26" fmla="*/ 83 w 103"/>
                <a:gd name="T27" fmla="*/ 20 h 90"/>
                <a:gd name="T28" fmla="*/ 91 w 103"/>
                <a:gd name="T29" fmla="*/ 12 h 90"/>
                <a:gd name="T30" fmla="*/ 92 w 103"/>
                <a:gd name="T31" fmla="*/ 12 h 90"/>
                <a:gd name="T32" fmla="*/ 103 w 103"/>
                <a:gd name="T33" fmla="*/ 21 h 90"/>
                <a:gd name="T34" fmla="*/ 103 w 103"/>
                <a:gd name="T35" fmla="*/ 22 h 90"/>
                <a:gd name="T36" fmla="*/ 55 w 103"/>
                <a:gd name="T37" fmla="*/ 22 h 90"/>
                <a:gd name="T38" fmla="*/ 55 w 103"/>
                <a:gd name="T39" fmla="*/ 36 h 90"/>
                <a:gd name="T40" fmla="*/ 75 w 103"/>
                <a:gd name="T41" fmla="*/ 36 h 90"/>
                <a:gd name="T42" fmla="*/ 79 w 103"/>
                <a:gd name="T43" fmla="*/ 31 h 90"/>
                <a:gd name="T44" fmla="*/ 81 w 103"/>
                <a:gd name="T45" fmla="*/ 31 h 90"/>
                <a:gd name="T46" fmla="*/ 91 w 103"/>
                <a:gd name="T47" fmla="*/ 36 h 90"/>
                <a:gd name="T48" fmla="*/ 91 w 103"/>
                <a:gd name="T49" fmla="*/ 37 h 90"/>
                <a:gd name="T50" fmla="*/ 85 w 103"/>
                <a:gd name="T51" fmla="*/ 42 h 90"/>
                <a:gd name="T52" fmla="*/ 85 w 103"/>
                <a:gd name="T53" fmla="*/ 57 h 90"/>
                <a:gd name="T54" fmla="*/ 85 w 103"/>
                <a:gd name="T55" fmla="*/ 69 h 90"/>
                <a:gd name="T56" fmla="*/ 72 w 103"/>
                <a:gd name="T57" fmla="*/ 78 h 90"/>
                <a:gd name="T58" fmla="*/ 58 w 103"/>
                <a:gd name="T59" fmla="*/ 68 h 90"/>
                <a:gd name="T60" fmla="*/ 58 w 103"/>
                <a:gd name="T61" fmla="*/ 67 h 90"/>
                <a:gd name="T62" fmla="*/ 75 w 103"/>
                <a:gd name="T63" fmla="*/ 64 h 90"/>
                <a:gd name="T64" fmla="*/ 75 w 103"/>
                <a:gd name="T65" fmla="*/ 38 h 90"/>
                <a:gd name="T66" fmla="*/ 55 w 103"/>
                <a:gd name="T67" fmla="*/ 38 h 90"/>
                <a:gd name="T68" fmla="*/ 55 w 103"/>
                <a:gd name="T69" fmla="*/ 67 h 90"/>
                <a:gd name="T70" fmla="*/ 55 w 103"/>
                <a:gd name="T71" fmla="*/ 85 h 90"/>
                <a:gd name="T72" fmla="*/ 43 w 103"/>
                <a:gd name="T73" fmla="*/ 90 h 90"/>
                <a:gd name="T74" fmla="*/ 45 w 103"/>
                <a:gd name="T75" fmla="*/ 67 h 90"/>
                <a:gd name="T76" fmla="*/ 45 w 103"/>
                <a:gd name="T77" fmla="*/ 38 h 90"/>
                <a:gd name="T78" fmla="*/ 25 w 103"/>
                <a:gd name="T79" fmla="*/ 38 h 90"/>
                <a:gd name="T80" fmla="*/ 25 w 103"/>
                <a:gd name="T81" fmla="*/ 60 h 90"/>
                <a:gd name="T82" fmla="*/ 37 w 103"/>
                <a:gd name="T83" fmla="*/ 0 h 90"/>
                <a:gd name="T84" fmla="*/ 51 w 103"/>
                <a:gd name="T85" fmla="*/ 5 h 90"/>
                <a:gd name="T86" fmla="*/ 59 w 103"/>
                <a:gd name="T87" fmla="*/ 10 h 90"/>
                <a:gd name="T88" fmla="*/ 54 w 103"/>
                <a:gd name="T89" fmla="*/ 18 h 90"/>
                <a:gd name="T90" fmla="*/ 46 w 103"/>
                <a:gd name="T91" fmla="*/ 15 h 90"/>
                <a:gd name="T92" fmla="*/ 44 w 103"/>
                <a:gd name="T93" fmla="*/ 9 h 90"/>
                <a:gd name="T94" fmla="*/ 37 w 103"/>
                <a:gd name="T95" fmla="*/ 2 h 90"/>
                <a:gd name="T96" fmla="*/ 37 w 103"/>
                <a:gd name="T9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3" h="90">
                  <a:moveTo>
                    <a:pt x="25" y="60"/>
                  </a:moveTo>
                  <a:cubicBezTo>
                    <a:pt x="25" y="73"/>
                    <a:pt x="25" y="73"/>
                    <a:pt x="25" y="73"/>
                  </a:cubicBezTo>
                  <a:cubicBezTo>
                    <a:pt x="22" y="75"/>
                    <a:pt x="18" y="75"/>
                    <a:pt x="13" y="76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75" y="36"/>
                    <a:pt x="75" y="36"/>
                    <a:pt x="75" y="36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91" y="36"/>
                    <a:pt x="91" y="36"/>
                    <a:pt x="91" y="36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5" y="69"/>
                    <a:pt x="85" y="69"/>
                    <a:pt x="85" y="69"/>
                  </a:cubicBezTo>
                  <a:cubicBezTo>
                    <a:pt x="85" y="73"/>
                    <a:pt x="81" y="77"/>
                    <a:pt x="72" y="78"/>
                  </a:cubicBezTo>
                  <a:cubicBezTo>
                    <a:pt x="72" y="75"/>
                    <a:pt x="68" y="71"/>
                    <a:pt x="58" y="68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69" y="69"/>
                    <a:pt x="75" y="68"/>
                    <a:pt x="75" y="64"/>
                  </a:cubicBezTo>
                  <a:cubicBezTo>
                    <a:pt x="75" y="38"/>
                    <a:pt x="75" y="38"/>
                    <a:pt x="75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85"/>
                    <a:pt x="55" y="85"/>
                    <a:pt x="55" y="85"/>
                  </a:cubicBezTo>
                  <a:cubicBezTo>
                    <a:pt x="53" y="87"/>
                    <a:pt x="49" y="89"/>
                    <a:pt x="43" y="90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25" y="38"/>
                    <a:pt x="25" y="38"/>
                    <a:pt x="25" y="38"/>
                  </a:cubicBezTo>
                  <a:lnTo>
                    <a:pt x="25" y="60"/>
                  </a:lnTo>
                  <a:close/>
                  <a:moveTo>
                    <a:pt x="37" y="0"/>
                  </a:moveTo>
                  <a:cubicBezTo>
                    <a:pt x="43" y="1"/>
                    <a:pt x="47" y="3"/>
                    <a:pt x="51" y="5"/>
                  </a:cubicBezTo>
                  <a:cubicBezTo>
                    <a:pt x="55" y="6"/>
                    <a:pt x="58" y="8"/>
                    <a:pt x="59" y="10"/>
                  </a:cubicBezTo>
                  <a:cubicBezTo>
                    <a:pt x="60" y="13"/>
                    <a:pt x="58" y="16"/>
                    <a:pt x="54" y="18"/>
                  </a:cubicBezTo>
                  <a:cubicBezTo>
                    <a:pt x="50" y="20"/>
                    <a:pt x="48" y="19"/>
                    <a:pt x="46" y="15"/>
                  </a:cubicBezTo>
                  <a:cubicBezTo>
                    <a:pt x="46" y="13"/>
                    <a:pt x="45" y="11"/>
                    <a:pt x="44" y="9"/>
                  </a:cubicBezTo>
                  <a:cubicBezTo>
                    <a:pt x="43" y="7"/>
                    <a:pt x="41" y="4"/>
                    <a:pt x="37" y="2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2720" y="1846"/>
              <a:ext cx="251" cy="212"/>
            </a:xfrm>
            <a:custGeom>
              <a:avLst/>
              <a:gdLst>
                <a:gd name="T0" fmla="*/ 51 w 106"/>
                <a:gd name="T1" fmla="*/ 13 h 89"/>
                <a:gd name="T2" fmla="*/ 49 w 106"/>
                <a:gd name="T3" fmla="*/ 14 h 89"/>
                <a:gd name="T4" fmla="*/ 44 w 106"/>
                <a:gd name="T5" fmla="*/ 15 h 89"/>
                <a:gd name="T6" fmla="*/ 22 w 106"/>
                <a:gd name="T7" fmla="*/ 41 h 89"/>
                <a:gd name="T8" fmla="*/ 66 w 106"/>
                <a:gd name="T9" fmla="*/ 41 h 89"/>
                <a:gd name="T10" fmla="*/ 70 w 106"/>
                <a:gd name="T11" fmla="*/ 36 h 89"/>
                <a:gd name="T12" fmla="*/ 71 w 106"/>
                <a:gd name="T13" fmla="*/ 36 h 89"/>
                <a:gd name="T14" fmla="*/ 80 w 106"/>
                <a:gd name="T15" fmla="*/ 41 h 89"/>
                <a:gd name="T16" fmla="*/ 59 w 106"/>
                <a:gd name="T17" fmla="*/ 11 h 89"/>
                <a:gd name="T18" fmla="*/ 56 w 106"/>
                <a:gd name="T19" fmla="*/ 0 h 89"/>
                <a:gd name="T20" fmla="*/ 69 w 106"/>
                <a:gd name="T21" fmla="*/ 4 h 89"/>
                <a:gd name="T22" fmla="*/ 69 w 106"/>
                <a:gd name="T23" fmla="*/ 5 h 89"/>
                <a:gd name="T24" fmla="*/ 63 w 106"/>
                <a:gd name="T25" fmla="*/ 8 h 89"/>
                <a:gd name="T26" fmla="*/ 76 w 106"/>
                <a:gd name="T27" fmla="*/ 26 h 89"/>
                <a:gd name="T28" fmla="*/ 106 w 106"/>
                <a:gd name="T29" fmla="*/ 39 h 89"/>
                <a:gd name="T30" fmla="*/ 106 w 106"/>
                <a:gd name="T31" fmla="*/ 40 h 89"/>
                <a:gd name="T32" fmla="*/ 89 w 106"/>
                <a:gd name="T33" fmla="*/ 46 h 89"/>
                <a:gd name="T34" fmla="*/ 82 w 106"/>
                <a:gd name="T35" fmla="*/ 42 h 89"/>
                <a:gd name="T36" fmla="*/ 82 w 106"/>
                <a:gd name="T37" fmla="*/ 42 h 89"/>
                <a:gd name="T38" fmla="*/ 77 w 106"/>
                <a:gd name="T39" fmla="*/ 46 h 89"/>
                <a:gd name="T40" fmla="*/ 77 w 106"/>
                <a:gd name="T41" fmla="*/ 62 h 89"/>
                <a:gd name="T42" fmla="*/ 57 w 106"/>
                <a:gd name="T43" fmla="*/ 87 h 89"/>
                <a:gd name="T44" fmla="*/ 42 w 106"/>
                <a:gd name="T45" fmla="*/ 76 h 89"/>
                <a:gd name="T46" fmla="*/ 42 w 106"/>
                <a:gd name="T47" fmla="*/ 75 h 89"/>
                <a:gd name="T48" fmla="*/ 63 w 106"/>
                <a:gd name="T49" fmla="*/ 72 h 89"/>
                <a:gd name="T50" fmla="*/ 66 w 106"/>
                <a:gd name="T51" fmla="*/ 52 h 89"/>
                <a:gd name="T52" fmla="*/ 66 w 106"/>
                <a:gd name="T53" fmla="*/ 43 h 89"/>
                <a:gd name="T54" fmla="*/ 49 w 106"/>
                <a:gd name="T55" fmla="*/ 43 h 89"/>
                <a:gd name="T56" fmla="*/ 38 w 106"/>
                <a:gd name="T57" fmla="*/ 71 h 89"/>
                <a:gd name="T58" fmla="*/ 2 w 106"/>
                <a:gd name="T59" fmla="*/ 89 h 89"/>
                <a:gd name="T60" fmla="*/ 1 w 106"/>
                <a:gd name="T61" fmla="*/ 87 h 89"/>
                <a:gd name="T62" fmla="*/ 30 w 106"/>
                <a:gd name="T63" fmla="*/ 68 h 89"/>
                <a:gd name="T64" fmla="*/ 37 w 106"/>
                <a:gd name="T65" fmla="*/ 43 h 89"/>
                <a:gd name="T66" fmla="*/ 25 w 106"/>
                <a:gd name="T67" fmla="*/ 43 h 89"/>
                <a:gd name="T68" fmla="*/ 23 w 106"/>
                <a:gd name="T69" fmla="*/ 44 h 89"/>
                <a:gd name="T70" fmla="*/ 21 w 106"/>
                <a:gd name="T71" fmla="*/ 42 h 89"/>
                <a:gd name="T72" fmla="*/ 1 w 106"/>
                <a:gd name="T73" fmla="*/ 53 h 89"/>
                <a:gd name="T74" fmla="*/ 0 w 106"/>
                <a:gd name="T75" fmla="*/ 52 h 89"/>
                <a:gd name="T76" fmla="*/ 20 w 106"/>
                <a:gd name="T77" fmla="*/ 32 h 89"/>
                <a:gd name="T78" fmla="*/ 35 w 106"/>
                <a:gd name="T79" fmla="*/ 5 h 89"/>
                <a:gd name="T80" fmla="*/ 51 w 106"/>
                <a:gd name="T81" fmla="*/ 1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6" h="89">
                  <a:moveTo>
                    <a:pt x="51" y="13"/>
                  </a:moveTo>
                  <a:cubicBezTo>
                    <a:pt x="49" y="14"/>
                    <a:pt x="49" y="14"/>
                    <a:pt x="49" y="14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38" y="25"/>
                    <a:pt x="31" y="34"/>
                    <a:pt x="22" y="41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68" y="31"/>
                    <a:pt x="61" y="21"/>
                    <a:pt x="59" y="11"/>
                  </a:cubicBezTo>
                  <a:cubicBezTo>
                    <a:pt x="58" y="8"/>
                    <a:pt x="57" y="4"/>
                    <a:pt x="56" y="0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4" y="14"/>
                    <a:pt x="68" y="20"/>
                    <a:pt x="76" y="26"/>
                  </a:cubicBezTo>
                  <a:cubicBezTo>
                    <a:pt x="84" y="32"/>
                    <a:pt x="94" y="36"/>
                    <a:pt x="106" y="39"/>
                  </a:cubicBezTo>
                  <a:cubicBezTo>
                    <a:pt x="106" y="40"/>
                    <a:pt x="106" y="40"/>
                    <a:pt x="106" y="40"/>
                  </a:cubicBezTo>
                  <a:cubicBezTo>
                    <a:pt x="98" y="41"/>
                    <a:pt x="92" y="43"/>
                    <a:pt x="89" y="46"/>
                  </a:cubicBezTo>
                  <a:cubicBezTo>
                    <a:pt x="87" y="45"/>
                    <a:pt x="84" y="43"/>
                    <a:pt x="82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7" y="62"/>
                    <a:pt x="77" y="62"/>
                    <a:pt x="77" y="62"/>
                  </a:cubicBezTo>
                  <a:cubicBezTo>
                    <a:pt x="77" y="78"/>
                    <a:pt x="71" y="86"/>
                    <a:pt x="57" y="87"/>
                  </a:cubicBezTo>
                  <a:cubicBezTo>
                    <a:pt x="56" y="82"/>
                    <a:pt x="51" y="78"/>
                    <a:pt x="42" y="76"/>
                  </a:cubicBezTo>
                  <a:cubicBezTo>
                    <a:pt x="42" y="75"/>
                    <a:pt x="42" y="75"/>
                    <a:pt x="42" y="75"/>
                  </a:cubicBezTo>
                  <a:cubicBezTo>
                    <a:pt x="54" y="78"/>
                    <a:pt x="61" y="77"/>
                    <a:pt x="63" y="72"/>
                  </a:cubicBezTo>
                  <a:cubicBezTo>
                    <a:pt x="66" y="68"/>
                    <a:pt x="67" y="61"/>
                    <a:pt x="66" y="52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52"/>
                    <a:pt x="45" y="62"/>
                    <a:pt x="38" y="71"/>
                  </a:cubicBezTo>
                  <a:cubicBezTo>
                    <a:pt x="31" y="80"/>
                    <a:pt x="19" y="86"/>
                    <a:pt x="2" y="89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6" y="83"/>
                    <a:pt x="25" y="76"/>
                    <a:pt x="30" y="68"/>
                  </a:cubicBezTo>
                  <a:cubicBezTo>
                    <a:pt x="35" y="59"/>
                    <a:pt x="37" y="51"/>
                    <a:pt x="37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15" y="47"/>
                    <a:pt x="8" y="50"/>
                    <a:pt x="1" y="53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8" y="47"/>
                    <a:pt x="14" y="41"/>
                    <a:pt x="20" y="32"/>
                  </a:cubicBezTo>
                  <a:cubicBezTo>
                    <a:pt x="26" y="24"/>
                    <a:pt x="31" y="15"/>
                    <a:pt x="35" y="5"/>
                  </a:cubicBezTo>
                  <a:lnTo>
                    <a:pt x="51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5" name="Freeform 49"/>
            <p:cNvSpPr>
              <a:spLocks noEditPoints="1"/>
            </p:cNvSpPr>
            <p:nvPr/>
          </p:nvSpPr>
          <p:spPr bwMode="auto">
            <a:xfrm>
              <a:off x="2980" y="1849"/>
              <a:ext cx="256" cy="214"/>
            </a:xfrm>
            <a:custGeom>
              <a:avLst/>
              <a:gdLst>
                <a:gd name="T0" fmla="*/ 30 w 108"/>
                <a:gd name="T1" fmla="*/ 48 h 90"/>
                <a:gd name="T2" fmla="*/ 30 w 108"/>
                <a:gd name="T3" fmla="*/ 73 h 90"/>
                <a:gd name="T4" fmla="*/ 30 w 108"/>
                <a:gd name="T5" fmla="*/ 86 h 90"/>
                <a:gd name="T6" fmla="*/ 19 w 108"/>
                <a:gd name="T7" fmla="*/ 90 h 90"/>
                <a:gd name="T8" fmla="*/ 20 w 108"/>
                <a:gd name="T9" fmla="*/ 74 h 90"/>
                <a:gd name="T10" fmla="*/ 20 w 108"/>
                <a:gd name="T11" fmla="*/ 49 h 90"/>
                <a:gd name="T12" fmla="*/ 1 w 108"/>
                <a:gd name="T13" fmla="*/ 61 h 90"/>
                <a:gd name="T14" fmla="*/ 0 w 108"/>
                <a:gd name="T15" fmla="*/ 60 h 90"/>
                <a:gd name="T16" fmla="*/ 29 w 108"/>
                <a:gd name="T17" fmla="*/ 20 h 90"/>
                <a:gd name="T18" fmla="*/ 43 w 108"/>
                <a:gd name="T19" fmla="*/ 26 h 90"/>
                <a:gd name="T20" fmla="*/ 41 w 108"/>
                <a:gd name="T21" fmla="*/ 27 h 90"/>
                <a:gd name="T22" fmla="*/ 37 w 108"/>
                <a:gd name="T23" fmla="*/ 28 h 90"/>
                <a:gd name="T24" fmla="*/ 27 w 108"/>
                <a:gd name="T25" fmla="*/ 42 h 90"/>
                <a:gd name="T26" fmla="*/ 34 w 108"/>
                <a:gd name="T27" fmla="*/ 44 h 90"/>
                <a:gd name="T28" fmla="*/ 34 w 108"/>
                <a:gd name="T29" fmla="*/ 45 h 90"/>
                <a:gd name="T30" fmla="*/ 30 w 108"/>
                <a:gd name="T31" fmla="*/ 48 h 90"/>
                <a:gd name="T32" fmla="*/ 29 w 108"/>
                <a:gd name="T33" fmla="*/ 0 h 90"/>
                <a:gd name="T34" fmla="*/ 43 w 108"/>
                <a:gd name="T35" fmla="*/ 8 h 90"/>
                <a:gd name="T36" fmla="*/ 42 w 108"/>
                <a:gd name="T37" fmla="*/ 9 h 90"/>
                <a:gd name="T38" fmla="*/ 37 w 108"/>
                <a:gd name="T39" fmla="*/ 9 h 90"/>
                <a:gd name="T40" fmla="*/ 4 w 108"/>
                <a:gd name="T41" fmla="*/ 31 h 90"/>
                <a:gd name="T42" fmla="*/ 3 w 108"/>
                <a:gd name="T43" fmla="*/ 30 h 90"/>
                <a:gd name="T44" fmla="*/ 29 w 108"/>
                <a:gd name="T45" fmla="*/ 0 h 90"/>
                <a:gd name="T46" fmla="*/ 76 w 108"/>
                <a:gd name="T47" fmla="*/ 37 h 90"/>
                <a:gd name="T48" fmla="*/ 41 w 108"/>
                <a:gd name="T49" fmla="*/ 37 h 90"/>
                <a:gd name="T50" fmla="*/ 40 w 108"/>
                <a:gd name="T51" fmla="*/ 38 h 90"/>
                <a:gd name="T52" fmla="*/ 36 w 108"/>
                <a:gd name="T53" fmla="*/ 35 h 90"/>
                <a:gd name="T54" fmla="*/ 88 w 108"/>
                <a:gd name="T55" fmla="*/ 35 h 90"/>
                <a:gd name="T56" fmla="*/ 96 w 108"/>
                <a:gd name="T57" fmla="*/ 28 h 90"/>
                <a:gd name="T58" fmla="*/ 97 w 108"/>
                <a:gd name="T59" fmla="*/ 28 h 90"/>
                <a:gd name="T60" fmla="*/ 108 w 108"/>
                <a:gd name="T61" fmla="*/ 36 h 90"/>
                <a:gd name="T62" fmla="*/ 108 w 108"/>
                <a:gd name="T63" fmla="*/ 37 h 90"/>
                <a:gd name="T64" fmla="*/ 87 w 108"/>
                <a:gd name="T65" fmla="*/ 37 h 90"/>
                <a:gd name="T66" fmla="*/ 87 w 108"/>
                <a:gd name="T67" fmla="*/ 76 h 90"/>
                <a:gd name="T68" fmla="*/ 72 w 108"/>
                <a:gd name="T69" fmla="*/ 89 h 90"/>
                <a:gd name="T70" fmla="*/ 54 w 108"/>
                <a:gd name="T71" fmla="*/ 77 h 90"/>
                <a:gd name="T72" fmla="*/ 54 w 108"/>
                <a:gd name="T73" fmla="*/ 75 h 90"/>
                <a:gd name="T74" fmla="*/ 76 w 108"/>
                <a:gd name="T75" fmla="*/ 73 h 90"/>
                <a:gd name="T76" fmla="*/ 76 w 108"/>
                <a:gd name="T77" fmla="*/ 37 h 90"/>
                <a:gd name="T78" fmla="*/ 90 w 108"/>
                <a:gd name="T79" fmla="*/ 5 h 90"/>
                <a:gd name="T80" fmla="*/ 99 w 108"/>
                <a:gd name="T81" fmla="*/ 12 h 90"/>
                <a:gd name="T82" fmla="*/ 99 w 108"/>
                <a:gd name="T83" fmla="*/ 13 h 90"/>
                <a:gd name="T84" fmla="*/ 47 w 108"/>
                <a:gd name="T85" fmla="*/ 13 h 90"/>
                <a:gd name="T86" fmla="*/ 46 w 108"/>
                <a:gd name="T87" fmla="*/ 14 h 90"/>
                <a:gd name="T88" fmla="*/ 42 w 108"/>
                <a:gd name="T89" fmla="*/ 11 h 90"/>
                <a:gd name="T90" fmla="*/ 81 w 108"/>
                <a:gd name="T91" fmla="*/ 11 h 90"/>
                <a:gd name="T92" fmla="*/ 88 w 108"/>
                <a:gd name="T93" fmla="*/ 5 h 90"/>
                <a:gd name="T94" fmla="*/ 90 w 108"/>
                <a:gd name="T95" fmla="*/ 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8" h="90">
                  <a:moveTo>
                    <a:pt x="30" y="48"/>
                  </a:moveTo>
                  <a:cubicBezTo>
                    <a:pt x="30" y="73"/>
                    <a:pt x="30" y="73"/>
                    <a:pt x="30" y="73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27" y="88"/>
                    <a:pt x="24" y="89"/>
                    <a:pt x="19" y="90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14" y="54"/>
                    <a:pt x="8" y="58"/>
                    <a:pt x="1" y="61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1" y="52"/>
                    <a:pt x="21" y="39"/>
                    <a:pt x="29" y="20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4" y="33"/>
                    <a:pt x="31" y="38"/>
                    <a:pt x="27" y="42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45"/>
                    <a:pt x="34" y="45"/>
                    <a:pt x="34" y="45"/>
                  </a:cubicBezTo>
                  <a:lnTo>
                    <a:pt x="30" y="48"/>
                  </a:lnTo>
                  <a:close/>
                  <a:moveTo>
                    <a:pt x="29" y="0"/>
                  </a:moveTo>
                  <a:cubicBezTo>
                    <a:pt x="43" y="8"/>
                    <a:pt x="43" y="8"/>
                    <a:pt x="43" y="8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2" y="16"/>
                    <a:pt x="21" y="24"/>
                    <a:pt x="4" y="31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6" y="21"/>
                    <a:pt x="25" y="11"/>
                    <a:pt x="29" y="0"/>
                  </a:cubicBezTo>
                  <a:close/>
                  <a:moveTo>
                    <a:pt x="76" y="37"/>
                  </a:moveTo>
                  <a:cubicBezTo>
                    <a:pt x="41" y="37"/>
                    <a:pt x="41" y="37"/>
                    <a:pt x="41" y="37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87" y="37"/>
                    <a:pt x="87" y="37"/>
                    <a:pt x="87" y="37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7" y="84"/>
                    <a:pt x="82" y="88"/>
                    <a:pt x="72" y="89"/>
                  </a:cubicBezTo>
                  <a:cubicBezTo>
                    <a:pt x="72" y="85"/>
                    <a:pt x="66" y="80"/>
                    <a:pt x="54" y="77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69" y="78"/>
                    <a:pt x="76" y="77"/>
                    <a:pt x="76" y="73"/>
                  </a:cubicBezTo>
                  <a:lnTo>
                    <a:pt x="76" y="37"/>
                  </a:lnTo>
                  <a:close/>
                  <a:moveTo>
                    <a:pt x="90" y="5"/>
                  </a:moveTo>
                  <a:cubicBezTo>
                    <a:pt x="99" y="12"/>
                    <a:pt x="99" y="12"/>
                    <a:pt x="99" y="12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8" y="5"/>
                    <a:pt x="88" y="5"/>
                    <a:pt x="88" y="5"/>
                  </a:cubicBezTo>
                  <a:lnTo>
                    <a:pt x="9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66087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 hidden="1"/>
          <p:cNvSpPr/>
          <p:nvPr/>
        </p:nvSpPr>
        <p:spPr>
          <a:xfrm>
            <a:off x="0" y="485174"/>
            <a:ext cx="148590" cy="520666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6" name="Picture 2" descr="D:\2.写作材料\PPT模板\重庆建筑剪影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906000" cy="6870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文本框 34"/>
          <p:cNvSpPr txBox="1"/>
          <p:nvPr/>
        </p:nvSpPr>
        <p:spPr>
          <a:xfrm>
            <a:off x="1493639" y="1963067"/>
            <a:ext cx="7011591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zh-CN" altLang="en-US" sz="4800" b="1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支持乡村</a:t>
            </a:r>
            <a:r>
              <a:rPr lang="zh-CN" altLang="en-US" sz="4800" b="1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振兴！</a:t>
            </a:r>
            <a:endParaRPr lang="en-US" altLang="zh-CN" sz="4800" b="1" spc="300" dirty="0" smtClean="0"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algn="ctr">
              <a:lnSpc>
                <a:spcPct val="150000"/>
              </a:lnSpc>
            </a:pPr>
            <a:r>
              <a:rPr lang="zh-CN" altLang="en-US" sz="4800" b="1" spc="3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建设现代生活！</a:t>
            </a:r>
            <a:endParaRPr lang="zh-HK" altLang="en-US" sz="4800" b="1" spc="300" dirty="0"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5" name="灯片编号占位符 4"/>
          <p:cNvSpPr txBox="1">
            <a:spLocks noGrp="1" noChangeArrowheads="1"/>
          </p:cNvSpPr>
          <p:nvPr/>
        </p:nvSpPr>
        <p:spPr bwMode="auto">
          <a:xfrm>
            <a:off x="8023633" y="6356351"/>
            <a:ext cx="17335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fontAlgn="ctr" hangingPunct="0">
              <a:buClr>
                <a:srgbClr val="FF0000"/>
              </a:buClr>
              <a:buSzPct val="70000"/>
              <a:buFont typeface="Arial" charset="0"/>
              <a:buNone/>
            </a:pPr>
            <a:fld id="{A9C7AC96-D348-476E-8A8B-C8EEFB17A23D}" type="slidenum">
              <a:rPr lang="zh-CN" altLang="en-US" sz="1200">
                <a:solidFill>
                  <a:srgbClr val="8F9890"/>
                </a:solidFill>
                <a:ea typeface="微软雅黑" pitchFamily="34" charset="-122"/>
              </a:rPr>
              <a:pPr algn="r" eaLnBrk="0" fontAlgn="ctr" hangingPunct="0">
                <a:buClr>
                  <a:srgbClr val="FF0000"/>
                </a:buClr>
                <a:buSzPct val="70000"/>
                <a:buFont typeface="Arial" charset="0"/>
                <a:buNone/>
              </a:pPr>
              <a:t>17</a:t>
            </a:fld>
            <a:endParaRPr lang="zh-CN" altLang="en-US" sz="1200">
              <a:solidFill>
                <a:srgbClr val="8F9890"/>
              </a:solidFill>
              <a:ea typeface="微软雅黑" pitchFamily="34" charset="-122"/>
            </a:endParaRPr>
          </a:p>
        </p:txBody>
      </p:sp>
      <p:grpSp>
        <p:nvGrpSpPr>
          <p:cNvPr id="54" name="Group 4"/>
          <p:cNvGrpSpPr>
            <a:grpSpLocks noChangeAspect="1"/>
          </p:cNvGrpSpPr>
          <p:nvPr/>
        </p:nvGrpSpPr>
        <p:grpSpPr bwMode="auto">
          <a:xfrm>
            <a:off x="7662309" y="95068"/>
            <a:ext cx="2102046" cy="565041"/>
            <a:chOff x="1139" y="1091"/>
            <a:chExt cx="3486" cy="972"/>
          </a:xfrm>
        </p:grpSpPr>
        <p:sp>
          <p:nvSpPr>
            <p:cNvPr id="55" name="Freeform 5"/>
            <p:cNvSpPr>
              <a:spLocks/>
            </p:cNvSpPr>
            <p:nvPr/>
          </p:nvSpPr>
          <p:spPr bwMode="auto">
            <a:xfrm>
              <a:off x="1402" y="1091"/>
              <a:ext cx="331" cy="312"/>
            </a:xfrm>
            <a:custGeom>
              <a:avLst/>
              <a:gdLst>
                <a:gd name="T0" fmla="*/ 0 w 140"/>
                <a:gd name="T1" fmla="*/ 45 h 131"/>
                <a:gd name="T2" fmla="*/ 140 w 140"/>
                <a:gd name="T3" fmla="*/ 105 h 131"/>
                <a:gd name="T4" fmla="*/ 113 w 140"/>
                <a:gd name="T5" fmla="*/ 131 h 131"/>
                <a:gd name="T6" fmla="*/ 0 w 140"/>
                <a:gd name="T7" fmla="*/ 4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1">
                  <a:moveTo>
                    <a:pt x="0" y="45"/>
                  </a:moveTo>
                  <a:cubicBezTo>
                    <a:pt x="0" y="45"/>
                    <a:pt x="63" y="0"/>
                    <a:pt x="140" y="105"/>
                  </a:cubicBezTo>
                  <a:cubicBezTo>
                    <a:pt x="113" y="131"/>
                    <a:pt x="113" y="131"/>
                    <a:pt x="113" y="131"/>
                  </a:cubicBezTo>
                  <a:cubicBezTo>
                    <a:pt x="113" y="131"/>
                    <a:pt x="31" y="23"/>
                    <a:pt x="0" y="45"/>
                  </a:cubicBezTo>
                  <a:close/>
                </a:path>
              </a:pathLst>
            </a:custGeom>
            <a:solidFill>
              <a:srgbClr val="005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6" name="Freeform 6"/>
            <p:cNvSpPr>
              <a:spLocks/>
            </p:cNvSpPr>
            <p:nvPr/>
          </p:nvSpPr>
          <p:spPr bwMode="auto">
            <a:xfrm>
              <a:off x="1139" y="1206"/>
              <a:ext cx="592" cy="605"/>
            </a:xfrm>
            <a:custGeom>
              <a:avLst/>
              <a:gdLst>
                <a:gd name="T0" fmla="*/ 238 w 250"/>
                <a:gd name="T1" fmla="*/ 128 h 254"/>
                <a:gd name="T2" fmla="*/ 186 w 250"/>
                <a:gd name="T3" fmla="*/ 128 h 254"/>
                <a:gd name="T4" fmla="*/ 123 w 250"/>
                <a:gd name="T5" fmla="*/ 193 h 254"/>
                <a:gd name="T6" fmla="*/ 63 w 250"/>
                <a:gd name="T7" fmla="*/ 128 h 254"/>
                <a:gd name="T8" fmla="*/ 125 w 250"/>
                <a:gd name="T9" fmla="*/ 63 h 254"/>
                <a:gd name="T10" fmla="*/ 186 w 250"/>
                <a:gd name="T11" fmla="*/ 125 h 254"/>
                <a:gd name="T12" fmla="*/ 218 w 250"/>
                <a:gd name="T13" fmla="*/ 93 h 254"/>
                <a:gd name="T14" fmla="*/ 160 w 250"/>
                <a:gd name="T15" fmla="*/ 31 h 254"/>
                <a:gd name="T16" fmla="*/ 106 w 250"/>
                <a:gd name="T17" fmla="*/ 1 h 254"/>
                <a:gd name="T18" fmla="*/ 0 w 250"/>
                <a:gd name="T19" fmla="*/ 127 h 254"/>
                <a:gd name="T20" fmla="*/ 125 w 250"/>
                <a:gd name="T21" fmla="*/ 254 h 254"/>
                <a:gd name="T22" fmla="*/ 250 w 250"/>
                <a:gd name="T23" fmla="*/ 134 h 254"/>
                <a:gd name="T24" fmla="*/ 238 w 250"/>
                <a:gd name="T25" fmla="*/ 12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0" h="254">
                  <a:moveTo>
                    <a:pt x="238" y="128"/>
                  </a:moveTo>
                  <a:cubicBezTo>
                    <a:pt x="224" y="126"/>
                    <a:pt x="186" y="128"/>
                    <a:pt x="186" y="128"/>
                  </a:cubicBezTo>
                  <a:cubicBezTo>
                    <a:pt x="123" y="193"/>
                    <a:pt x="123" y="193"/>
                    <a:pt x="123" y="193"/>
                  </a:cubicBezTo>
                  <a:cubicBezTo>
                    <a:pt x="63" y="128"/>
                    <a:pt x="63" y="128"/>
                    <a:pt x="63" y="128"/>
                  </a:cubicBezTo>
                  <a:cubicBezTo>
                    <a:pt x="125" y="63"/>
                    <a:pt x="125" y="63"/>
                    <a:pt x="125" y="63"/>
                  </a:cubicBezTo>
                  <a:cubicBezTo>
                    <a:pt x="186" y="125"/>
                    <a:pt x="186" y="125"/>
                    <a:pt x="186" y="125"/>
                  </a:cubicBezTo>
                  <a:cubicBezTo>
                    <a:pt x="218" y="93"/>
                    <a:pt x="218" y="93"/>
                    <a:pt x="218" y="93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0" y="31"/>
                    <a:pt x="139" y="0"/>
                    <a:pt x="106" y="1"/>
                  </a:cubicBezTo>
                  <a:cubicBezTo>
                    <a:pt x="46" y="10"/>
                    <a:pt x="0" y="63"/>
                    <a:pt x="0" y="127"/>
                  </a:cubicBezTo>
                  <a:cubicBezTo>
                    <a:pt x="0" y="197"/>
                    <a:pt x="56" y="254"/>
                    <a:pt x="125" y="254"/>
                  </a:cubicBezTo>
                  <a:cubicBezTo>
                    <a:pt x="192" y="254"/>
                    <a:pt x="247" y="201"/>
                    <a:pt x="250" y="134"/>
                  </a:cubicBezTo>
                  <a:cubicBezTo>
                    <a:pt x="250" y="132"/>
                    <a:pt x="247" y="129"/>
                    <a:pt x="238" y="128"/>
                  </a:cubicBezTo>
                  <a:close/>
                </a:path>
              </a:pathLst>
            </a:custGeom>
            <a:solidFill>
              <a:srgbClr val="005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7" name="Freeform 7"/>
            <p:cNvSpPr>
              <a:spLocks noEditPoints="1"/>
            </p:cNvSpPr>
            <p:nvPr/>
          </p:nvSpPr>
          <p:spPr bwMode="auto">
            <a:xfrm>
              <a:off x="1908" y="1251"/>
              <a:ext cx="372" cy="286"/>
            </a:xfrm>
            <a:custGeom>
              <a:avLst/>
              <a:gdLst>
                <a:gd name="T0" fmla="*/ 157 w 157"/>
                <a:gd name="T1" fmla="*/ 21 h 120"/>
                <a:gd name="T2" fmla="*/ 148 w 157"/>
                <a:gd name="T3" fmla="*/ 13 h 120"/>
                <a:gd name="T4" fmla="*/ 92 w 157"/>
                <a:gd name="T5" fmla="*/ 13 h 120"/>
                <a:gd name="T6" fmla="*/ 92 w 157"/>
                <a:gd name="T7" fmla="*/ 12 h 120"/>
                <a:gd name="T8" fmla="*/ 92 w 157"/>
                <a:gd name="T9" fmla="*/ 0 h 120"/>
                <a:gd name="T10" fmla="*/ 65 w 157"/>
                <a:gd name="T11" fmla="*/ 0 h 120"/>
                <a:gd name="T12" fmla="*/ 65 w 157"/>
                <a:gd name="T13" fmla="*/ 12 h 120"/>
                <a:gd name="T14" fmla="*/ 11 w 157"/>
                <a:gd name="T15" fmla="*/ 12 h 120"/>
                <a:gd name="T16" fmla="*/ 0 w 157"/>
                <a:gd name="T17" fmla="*/ 22 h 120"/>
                <a:gd name="T18" fmla="*/ 0 w 157"/>
                <a:gd name="T19" fmla="*/ 105 h 120"/>
                <a:gd name="T20" fmla="*/ 64 w 157"/>
                <a:gd name="T21" fmla="*/ 105 h 120"/>
                <a:gd name="T22" fmla="*/ 64 w 157"/>
                <a:gd name="T23" fmla="*/ 120 h 120"/>
                <a:gd name="T24" fmla="*/ 92 w 157"/>
                <a:gd name="T25" fmla="*/ 120 h 120"/>
                <a:gd name="T26" fmla="*/ 92 w 157"/>
                <a:gd name="T27" fmla="*/ 105 h 120"/>
                <a:gd name="T28" fmla="*/ 157 w 157"/>
                <a:gd name="T29" fmla="*/ 105 h 120"/>
                <a:gd name="T30" fmla="*/ 157 w 157"/>
                <a:gd name="T31" fmla="*/ 21 h 120"/>
                <a:gd name="T32" fmla="*/ 65 w 157"/>
                <a:gd name="T33" fmla="*/ 92 h 120"/>
                <a:gd name="T34" fmla="*/ 28 w 157"/>
                <a:gd name="T35" fmla="*/ 92 h 120"/>
                <a:gd name="T36" fmla="*/ 28 w 157"/>
                <a:gd name="T37" fmla="*/ 26 h 120"/>
                <a:gd name="T38" fmla="*/ 65 w 157"/>
                <a:gd name="T39" fmla="*/ 26 h 120"/>
                <a:gd name="T40" fmla="*/ 65 w 157"/>
                <a:gd name="T41" fmla="*/ 92 h 120"/>
                <a:gd name="T42" fmla="*/ 129 w 157"/>
                <a:gd name="T43" fmla="*/ 92 h 120"/>
                <a:gd name="T44" fmla="*/ 92 w 157"/>
                <a:gd name="T45" fmla="*/ 92 h 120"/>
                <a:gd name="T46" fmla="*/ 92 w 157"/>
                <a:gd name="T47" fmla="*/ 26 h 120"/>
                <a:gd name="T48" fmla="*/ 129 w 157"/>
                <a:gd name="T49" fmla="*/ 26 h 120"/>
                <a:gd name="T50" fmla="*/ 129 w 157"/>
                <a:gd name="T51" fmla="*/ 9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7" h="120">
                  <a:moveTo>
                    <a:pt x="157" y="21"/>
                  </a:moveTo>
                  <a:cubicBezTo>
                    <a:pt x="157" y="12"/>
                    <a:pt x="148" y="13"/>
                    <a:pt x="148" y="13"/>
                  </a:cubicBezTo>
                  <a:cubicBezTo>
                    <a:pt x="92" y="13"/>
                    <a:pt x="92" y="13"/>
                    <a:pt x="92" y="13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5" y="12"/>
                    <a:pt x="23" y="12"/>
                    <a:pt x="11" y="12"/>
                  </a:cubicBezTo>
                  <a:cubicBezTo>
                    <a:pt x="0" y="13"/>
                    <a:pt x="0" y="22"/>
                    <a:pt x="0" y="22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4" y="120"/>
                    <a:pt x="64" y="120"/>
                    <a:pt x="64" y="120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92" y="105"/>
                    <a:pt x="92" y="105"/>
                    <a:pt x="92" y="105"/>
                  </a:cubicBezTo>
                  <a:cubicBezTo>
                    <a:pt x="157" y="105"/>
                    <a:pt x="157" y="105"/>
                    <a:pt x="157" y="105"/>
                  </a:cubicBezTo>
                  <a:cubicBezTo>
                    <a:pt x="157" y="105"/>
                    <a:pt x="157" y="31"/>
                    <a:pt x="157" y="21"/>
                  </a:cubicBezTo>
                  <a:close/>
                  <a:moveTo>
                    <a:pt x="65" y="92"/>
                  </a:moveTo>
                  <a:cubicBezTo>
                    <a:pt x="28" y="92"/>
                    <a:pt x="28" y="92"/>
                    <a:pt x="28" y="92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65" y="26"/>
                    <a:pt x="65" y="26"/>
                    <a:pt x="65" y="26"/>
                  </a:cubicBezTo>
                  <a:lnTo>
                    <a:pt x="65" y="92"/>
                  </a:lnTo>
                  <a:close/>
                  <a:moveTo>
                    <a:pt x="129" y="92"/>
                  </a:moveTo>
                  <a:cubicBezTo>
                    <a:pt x="92" y="92"/>
                    <a:pt x="92" y="92"/>
                    <a:pt x="92" y="92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129" y="26"/>
                    <a:pt x="129" y="26"/>
                    <a:pt x="129" y="26"/>
                  </a:cubicBezTo>
                  <a:lnTo>
                    <a:pt x="129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8" name="Freeform 8"/>
            <p:cNvSpPr>
              <a:spLocks noEditPoints="1"/>
            </p:cNvSpPr>
            <p:nvPr/>
          </p:nvSpPr>
          <p:spPr bwMode="auto">
            <a:xfrm>
              <a:off x="2375" y="1246"/>
              <a:ext cx="369" cy="286"/>
            </a:xfrm>
            <a:custGeom>
              <a:avLst/>
              <a:gdLst>
                <a:gd name="T0" fmla="*/ 147 w 156"/>
                <a:gd name="T1" fmla="*/ 0 h 120"/>
                <a:gd name="T2" fmla="*/ 11 w 156"/>
                <a:gd name="T3" fmla="*/ 0 h 120"/>
                <a:gd name="T4" fmla="*/ 0 w 156"/>
                <a:gd name="T5" fmla="*/ 9 h 120"/>
                <a:gd name="T6" fmla="*/ 0 w 156"/>
                <a:gd name="T7" fmla="*/ 120 h 120"/>
                <a:gd name="T8" fmla="*/ 156 w 156"/>
                <a:gd name="T9" fmla="*/ 120 h 120"/>
                <a:gd name="T10" fmla="*/ 156 w 156"/>
                <a:gd name="T11" fmla="*/ 10 h 120"/>
                <a:gd name="T12" fmla="*/ 147 w 156"/>
                <a:gd name="T13" fmla="*/ 0 h 120"/>
                <a:gd name="T14" fmla="*/ 128 w 156"/>
                <a:gd name="T15" fmla="*/ 108 h 120"/>
                <a:gd name="T16" fmla="*/ 27 w 156"/>
                <a:gd name="T17" fmla="*/ 108 h 120"/>
                <a:gd name="T18" fmla="*/ 27 w 156"/>
                <a:gd name="T19" fmla="*/ 13 h 120"/>
                <a:gd name="T20" fmla="*/ 128 w 156"/>
                <a:gd name="T21" fmla="*/ 13 h 120"/>
                <a:gd name="T22" fmla="*/ 128 w 156"/>
                <a:gd name="T23" fmla="*/ 10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20">
                  <a:moveTo>
                    <a:pt x="147" y="0"/>
                  </a:moveTo>
                  <a:cubicBezTo>
                    <a:pt x="147" y="0"/>
                    <a:pt x="20" y="0"/>
                    <a:pt x="11" y="0"/>
                  </a:cubicBezTo>
                  <a:cubicBezTo>
                    <a:pt x="2" y="1"/>
                    <a:pt x="0" y="9"/>
                    <a:pt x="0" y="9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56" y="120"/>
                    <a:pt x="156" y="120"/>
                    <a:pt x="156" y="120"/>
                  </a:cubicBezTo>
                  <a:cubicBezTo>
                    <a:pt x="156" y="120"/>
                    <a:pt x="156" y="18"/>
                    <a:pt x="156" y="10"/>
                  </a:cubicBezTo>
                  <a:cubicBezTo>
                    <a:pt x="156" y="1"/>
                    <a:pt x="147" y="0"/>
                    <a:pt x="147" y="0"/>
                  </a:cubicBezTo>
                  <a:close/>
                  <a:moveTo>
                    <a:pt x="128" y="108"/>
                  </a:moveTo>
                  <a:cubicBezTo>
                    <a:pt x="27" y="108"/>
                    <a:pt x="27" y="108"/>
                    <a:pt x="27" y="108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128" y="13"/>
                    <a:pt x="128" y="13"/>
                    <a:pt x="128" y="13"/>
                  </a:cubicBezTo>
                  <a:lnTo>
                    <a:pt x="128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9" name="Freeform 9"/>
            <p:cNvSpPr>
              <a:spLocks/>
            </p:cNvSpPr>
            <p:nvPr/>
          </p:nvSpPr>
          <p:spPr bwMode="auto">
            <a:xfrm>
              <a:off x="2448" y="1299"/>
              <a:ext cx="222" cy="188"/>
            </a:xfrm>
            <a:custGeom>
              <a:avLst/>
              <a:gdLst>
                <a:gd name="T0" fmla="*/ 222 w 222"/>
                <a:gd name="T1" fmla="*/ 31 h 188"/>
                <a:gd name="T2" fmla="*/ 222 w 222"/>
                <a:gd name="T3" fmla="*/ 0 h 188"/>
                <a:gd name="T4" fmla="*/ 0 w 222"/>
                <a:gd name="T5" fmla="*/ 0 h 188"/>
                <a:gd name="T6" fmla="*/ 0 w 222"/>
                <a:gd name="T7" fmla="*/ 31 h 188"/>
                <a:gd name="T8" fmla="*/ 73 w 222"/>
                <a:gd name="T9" fmla="*/ 31 h 188"/>
                <a:gd name="T10" fmla="*/ 73 w 222"/>
                <a:gd name="T11" fmla="*/ 61 h 188"/>
                <a:gd name="T12" fmla="*/ 2 w 222"/>
                <a:gd name="T13" fmla="*/ 61 h 188"/>
                <a:gd name="T14" fmla="*/ 2 w 222"/>
                <a:gd name="T15" fmla="*/ 95 h 188"/>
                <a:gd name="T16" fmla="*/ 73 w 222"/>
                <a:gd name="T17" fmla="*/ 95 h 188"/>
                <a:gd name="T18" fmla="*/ 73 w 222"/>
                <a:gd name="T19" fmla="*/ 154 h 188"/>
                <a:gd name="T20" fmla="*/ 0 w 222"/>
                <a:gd name="T21" fmla="*/ 154 h 188"/>
                <a:gd name="T22" fmla="*/ 0 w 222"/>
                <a:gd name="T23" fmla="*/ 188 h 188"/>
                <a:gd name="T24" fmla="*/ 220 w 222"/>
                <a:gd name="T25" fmla="*/ 188 h 188"/>
                <a:gd name="T26" fmla="*/ 220 w 222"/>
                <a:gd name="T27" fmla="*/ 154 h 188"/>
                <a:gd name="T28" fmla="*/ 144 w 222"/>
                <a:gd name="T29" fmla="*/ 154 h 188"/>
                <a:gd name="T30" fmla="*/ 144 w 222"/>
                <a:gd name="T31" fmla="*/ 95 h 188"/>
                <a:gd name="T32" fmla="*/ 220 w 222"/>
                <a:gd name="T33" fmla="*/ 95 h 188"/>
                <a:gd name="T34" fmla="*/ 220 w 222"/>
                <a:gd name="T35" fmla="*/ 61 h 188"/>
                <a:gd name="T36" fmla="*/ 144 w 222"/>
                <a:gd name="T37" fmla="*/ 61 h 188"/>
                <a:gd name="T38" fmla="*/ 144 w 222"/>
                <a:gd name="T39" fmla="*/ 31 h 188"/>
                <a:gd name="T40" fmla="*/ 222 w 222"/>
                <a:gd name="T41" fmla="*/ 3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2" h="188">
                  <a:moveTo>
                    <a:pt x="222" y="31"/>
                  </a:moveTo>
                  <a:lnTo>
                    <a:pt x="222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73" y="31"/>
                  </a:lnTo>
                  <a:lnTo>
                    <a:pt x="73" y="61"/>
                  </a:lnTo>
                  <a:lnTo>
                    <a:pt x="2" y="61"/>
                  </a:lnTo>
                  <a:lnTo>
                    <a:pt x="2" y="95"/>
                  </a:lnTo>
                  <a:lnTo>
                    <a:pt x="73" y="95"/>
                  </a:lnTo>
                  <a:lnTo>
                    <a:pt x="73" y="154"/>
                  </a:lnTo>
                  <a:lnTo>
                    <a:pt x="0" y="154"/>
                  </a:lnTo>
                  <a:lnTo>
                    <a:pt x="0" y="188"/>
                  </a:lnTo>
                  <a:lnTo>
                    <a:pt x="220" y="188"/>
                  </a:lnTo>
                  <a:lnTo>
                    <a:pt x="220" y="154"/>
                  </a:lnTo>
                  <a:lnTo>
                    <a:pt x="144" y="154"/>
                  </a:lnTo>
                  <a:lnTo>
                    <a:pt x="144" y="95"/>
                  </a:lnTo>
                  <a:lnTo>
                    <a:pt x="220" y="95"/>
                  </a:lnTo>
                  <a:lnTo>
                    <a:pt x="220" y="61"/>
                  </a:lnTo>
                  <a:lnTo>
                    <a:pt x="144" y="61"/>
                  </a:lnTo>
                  <a:lnTo>
                    <a:pt x="144" y="31"/>
                  </a:lnTo>
                  <a:lnTo>
                    <a:pt x="222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0" name="Freeform 10"/>
            <p:cNvSpPr>
              <a:spLocks/>
            </p:cNvSpPr>
            <p:nvPr/>
          </p:nvSpPr>
          <p:spPr bwMode="auto">
            <a:xfrm>
              <a:off x="2597" y="1399"/>
              <a:ext cx="69" cy="57"/>
            </a:xfrm>
            <a:custGeom>
              <a:avLst/>
              <a:gdLst>
                <a:gd name="T0" fmla="*/ 0 w 29"/>
                <a:gd name="T1" fmla="*/ 0 h 24"/>
                <a:gd name="T2" fmla="*/ 19 w 29"/>
                <a:gd name="T3" fmla="*/ 0 h 24"/>
                <a:gd name="T4" fmla="*/ 24 w 29"/>
                <a:gd name="T5" fmla="*/ 9 h 24"/>
                <a:gd name="T6" fmla="*/ 29 w 29"/>
                <a:gd name="T7" fmla="*/ 9 h 24"/>
                <a:gd name="T8" fmla="*/ 29 w 29"/>
                <a:gd name="T9" fmla="*/ 21 h 24"/>
                <a:gd name="T10" fmla="*/ 14 w 29"/>
                <a:gd name="T11" fmla="*/ 21 h 24"/>
                <a:gd name="T12" fmla="*/ 0 w 29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4">
                  <a:moveTo>
                    <a:pt x="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9" y="2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1" name="Freeform 11"/>
            <p:cNvSpPr>
              <a:spLocks noEditPoints="1"/>
            </p:cNvSpPr>
            <p:nvPr/>
          </p:nvSpPr>
          <p:spPr bwMode="auto">
            <a:xfrm>
              <a:off x="2824" y="1241"/>
              <a:ext cx="395" cy="298"/>
            </a:xfrm>
            <a:custGeom>
              <a:avLst/>
              <a:gdLst>
                <a:gd name="T0" fmla="*/ 157 w 167"/>
                <a:gd name="T1" fmla="*/ 42 h 125"/>
                <a:gd name="T2" fmla="*/ 167 w 167"/>
                <a:gd name="T3" fmla="*/ 27 h 125"/>
                <a:gd name="T4" fmla="*/ 157 w 167"/>
                <a:gd name="T5" fmla="*/ 17 h 125"/>
                <a:gd name="T6" fmla="*/ 114 w 167"/>
                <a:gd name="T7" fmla="*/ 7 h 125"/>
                <a:gd name="T8" fmla="*/ 88 w 167"/>
                <a:gd name="T9" fmla="*/ 0 h 125"/>
                <a:gd name="T10" fmla="*/ 56 w 167"/>
                <a:gd name="T11" fmla="*/ 7 h 125"/>
                <a:gd name="T12" fmla="*/ 88 w 167"/>
                <a:gd name="T13" fmla="*/ 21 h 125"/>
                <a:gd name="T14" fmla="*/ 53 w 167"/>
                <a:gd name="T15" fmla="*/ 27 h 125"/>
                <a:gd name="T16" fmla="*/ 88 w 167"/>
                <a:gd name="T17" fmla="*/ 41 h 125"/>
                <a:gd name="T18" fmla="*/ 56 w 167"/>
                <a:gd name="T19" fmla="*/ 48 h 125"/>
                <a:gd name="T20" fmla="*/ 88 w 167"/>
                <a:gd name="T21" fmla="*/ 62 h 125"/>
                <a:gd name="T22" fmla="*/ 54 w 167"/>
                <a:gd name="T23" fmla="*/ 68 h 125"/>
                <a:gd name="T24" fmla="*/ 87 w 167"/>
                <a:gd name="T25" fmla="*/ 83 h 125"/>
                <a:gd name="T26" fmla="*/ 49 w 167"/>
                <a:gd name="T27" fmla="*/ 89 h 125"/>
                <a:gd name="T28" fmla="*/ 87 w 167"/>
                <a:gd name="T29" fmla="*/ 103 h 125"/>
                <a:gd name="T30" fmla="*/ 57 w 167"/>
                <a:gd name="T31" fmla="*/ 110 h 125"/>
                <a:gd name="T32" fmla="*/ 39 w 167"/>
                <a:gd name="T33" fmla="*/ 103 h 125"/>
                <a:gd name="T34" fmla="*/ 47 w 167"/>
                <a:gd name="T35" fmla="*/ 45 h 125"/>
                <a:gd name="T36" fmla="*/ 35 w 167"/>
                <a:gd name="T37" fmla="*/ 45 h 125"/>
                <a:gd name="T38" fmla="*/ 51 w 167"/>
                <a:gd name="T39" fmla="*/ 6 h 125"/>
                <a:gd name="T40" fmla="*/ 1 w 167"/>
                <a:gd name="T41" fmla="*/ 20 h 125"/>
                <a:gd name="T42" fmla="*/ 2 w 167"/>
                <a:gd name="T43" fmla="*/ 45 h 125"/>
                <a:gd name="T44" fmla="*/ 27 w 167"/>
                <a:gd name="T45" fmla="*/ 59 h 125"/>
                <a:gd name="T46" fmla="*/ 24 w 167"/>
                <a:gd name="T47" fmla="*/ 87 h 125"/>
                <a:gd name="T48" fmla="*/ 2 w 167"/>
                <a:gd name="T49" fmla="*/ 70 h 125"/>
                <a:gd name="T50" fmla="*/ 13 w 167"/>
                <a:gd name="T51" fmla="*/ 101 h 125"/>
                <a:gd name="T52" fmla="*/ 0 w 167"/>
                <a:gd name="T53" fmla="*/ 123 h 125"/>
                <a:gd name="T54" fmla="*/ 54 w 167"/>
                <a:gd name="T55" fmla="*/ 124 h 125"/>
                <a:gd name="T56" fmla="*/ 165 w 167"/>
                <a:gd name="T57" fmla="*/ 110 h 125"/>
                <a:gd name="T58" fmla="*/ 114 w 167"/>
                <a:gd name="T59" fmla="*/ 104 h 125"/>
                <a:gd name="T60" fmla="*/ 157 w 167"/>
                <a:gd name="T61" fmla="*/ 89 h 125"/>
                <a:gd name="T62" fmla="*/ 113 w 167"/>
                <a:gd name="T63" fmla="*/ 88 h 125"/>
                <a:gd name="T64" fmla="*/ 157 w 167"/>
                <a:gd name="T65" fmla="*/ 82 h 125"/>
                <a:gd name="T66" fmla="*/ 113 w 167"/>
                <a:gd name="T67" fmla="*/ 68 h 125"/>
                <a:gd name="T68" fmla="*/ 157 w 167"/>
                <a:gd name="T69" fmla="*/ 62 h 125"/>
                <a:gd name="T70" fmla="*/ 130 w 167"/>
                <a:gd name="T71" fmla="*/ 21 h 125"/>
                <a:gd name="T72" fmla="*/ 114 w 167"/>
                <a:gd name="T73" fmla="*/ 28 h 125"/>
                <a:gd name="T74" fmla="*/ 113 w 167"/>
                <a:gd name="T75" fmla="*/ 41 h 125"/>
                <a:gd name="T76" fmla="*/ 129 w 167"/>
                <a:gd name="T77" fmla="*/ 48 h 125"/>
                <a:gd name="T78" fmla="*/ 113 w 167"/>
                <a:gd name="T79" fmla="*/ 4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7" h="125">
                  <a:moveTo>
                    <a:pt x="157" y="62"/>
                  </a:moveTo>
                  <a:cubicBezTo>
                    <a:pt x="157" y="42"/>
                    <a:pt x="157" y="42"/>
                    <a:pt x="157" y="42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27"/>
                    <a:pt x="167" y="27"/>
                    <a:pt x="167" y="27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6" y="7"/>
                    <a:pt x="147" y="7"/>
                    <a:pt x="147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88" y="62"/>
                    <a:pt x="88" y="62"/>
                    <a:pt x="88" y="62"/>
                  </a:cubicBezTo>
                  <a:cubicBezTo>
                    <a:pt x="88" y="68"/>
                    <a:pt x="88" y="68"/>
                    <a:pt x="88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87" y="83"/>
                    <a:pt x="87" y="83"/>
                    <a:pt x="87" y="83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49" y="89"/>
                    <a:pt x="49" y="89"/>
                    <a:pt x="49" y="89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87" y="103"/>
                    <a:pt x="87" y="103"/>
                    <a:pt x="87" y="103"/>
                  </a:cubicBezTo>
                  <a:cubicBezTo>
                    <a:pt x="87" y="110"/>
                    <a:pt x="87" y="110"/>
                    <a:pt x="87" y="110"/>
                  </a:cubicBezTo>
                  <a:cubicBezTo>
                    <a:pt x="57" y="110"/>
                    <a:pt x="57" y="110"/>
                    <a:pt x="57" y="110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7" y="107"/>
                    <a:pt x="39" y="103"/>
                    <a:pt x="39" y="103"/>
                  </a:cubicBezTo>
                  <a:cubicBezTo>
                    <a:pt x="44" y="98"/>
                    <a:pt x="46" y="86"/>
                    <a:pt x="46" y="86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46" y="37"/>
                    <a:pt x="51" y="17"/>
                    <a:pt x="51" y="17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3" y="45"/>
                    <a:pt x="2" y="45"/>
                    <a:pt x="2" y="45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25" y="88"/>
                    <a:pt x="24" y="87"/>
                    <a:pt x="24" y="87"/>
                  </a:cubicBezTo>
                  <a:cubicBezTo>
                    <a:pt x="21" y="87"/>
                    <a:pt x="18" y="70"/>
                    <a:pt x="18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5" y="87"/>
                    <a:pt x="13" y="101"/>
                    <a:pt x="13" y="101"/>
                  </a:cubicBezTo>
                  <a:cubicBezTo>
                    <a:pt x="11" y="104"/>
                    <a:pt x="0" y="106"/>
                    <a:pt x="0" y="106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7" y="125"/>
                    <a:pt x="28" y="115"/>
                    <a:pt x="28" y="115"/>
                  </a:cubicBezTo>
                  <a:cubicBezTo>
                    <a:pt x="35" y="120"/>
                    <a:pt x="54" y="124"/>
                    <a:pt x="54" y="124"/>
                  </a:cubicBezTo>
                  <a:cubicBezTo>
                    <a:pt x="165" y="124"/>
                    <a:pt x="165" y="124"/>
                    <a:pt x="165" y="124"/>
                  </a:cubicBezTo>
                  <a:cubicBezTo>
                    <a:pt x="165" y="110"/>
                    <a:pt x="165" y="110"/>
                    <a:pt x="165" y="110"/>
                  </a:cubicBezTo>
                  <a:cubicBezTo>
                    <a:pt x="114" y="110"/>
                    <a:pt x="114" y="110"/>
                    <a:pt x="114" y="110"/>
                  </a:cubicBezTo>
                  <a:cubicBezTo>
                    <a:pt x="114" y="104"/>
                    <a:pt x="114" y="104"/>
                    <a:pt x="114" y="104"/>
                  </a:cubicBezTo>
                  <a:cubicBezTo>
                    <a:pt x="157" y="104"/>
                    <a:pt x="157" y="104"/>
                    <a:pt x="157" y="104"/>
                  </a:cubicBezTo>
                  <a:cubicBezTo>
                    <a:pt x="157" y="89"/>
                    <a:pt x="157" y="89"/>
                    <a:pt x="157" y="89"/>
                  </a:cubicBezTo>
                  <a:cubicBezTo>
                    <a:pt x="113" y="89"/>
                    <a:pt x="113" y="89"/>
                    <a:pt x="113" y="89"/>
                  </a:cubicBezTo>
                  <a:cubicBezTo>
                    <a:pt x="113" y="88"/>
                    <a:pt x="113" y="88"/>
                    <a:pt x="113" y="88"/>
                  </a:cubicBezTo>
                  <a:cubicBezTo>
                    <a:pt x="113" y="82"/>
                    <a:pt x="113" y="82"/>
                    <a:pt x="113" y="82"/>
                  </a:cubicBezTo>
                  <a:cubicBezTo>
                    <a:pt x="157" y="82"/>
                    <a:pt x="157" y="82"/>
                    <a:pt x="157" y="82"/>
                  </a:cubicBezTo>
                  <a:cubicBezTo>
                    <a:pt x="157" y="68"/>
                    <a:pt x="157" y="68"/>
                    <a:pt x="157" y="68"/>
                  </a:cubicBezTo>
                  <a:cubicBezTo>
                    <a:pt x="113" y="68"/>
                    <a:pt x="113" y="68"/>
                    <a:pt x="113" y="68"/>
                  </a:cubicBezTo>
                  <a:cubicBezTo>
                    <a:pt x="113" y="62"/>
                    <a:pt x="113" y="62"/>
                    <a:pt x="113" y="62"/>
                  </a:cubicBezTo>
                  <a:lnTo>
                    <a:pt x="157" y="62"/>
                  </a:lnTo>
                  <a:close/>
                  <a:moveTo>
                    <a:pt x="114" y="21"/>
                  </a:moveTo>
                  <a:cubicBezTo>
                    <a:pt x="130" y="21"/>
                    <a:pt x="130" y="21"/>
                    <a:pt x="130" y="21"/>
                  </a:cubicBezTo>
                  <a:cubicBezTo>
                    <a:pt x="130" y="28"/>
                    <a:pt x="130" y="28"/>
                    <a:pt x="130" y="28"/>
                  </a:cubicBezTo>
                  <a:cubicBezTo>
                    <a:pt x="114" y="28"/>
                    <a:pt x="114" y="28"/>
                    <a:pt x="114" y="28"/>
                  </a:cubicBezTo>
                  <a:lnTo>
                    <a:pt x="114" y="21"/>
                  </a:lnTo>
                  <a:close/>
                  <a:moveTo>
                    <a:pt x="113" y="41"/>
                  </a:moveTo>
                  <a:cubicBezTo>
                    <a:pt x="129" y="41"/>
                    <a:pt x="129" y="41"/>
                    <a:pt x="129" y="41"/>
                  </a:cubicBezTo>
                  <a:cubicBezTo>
                    <a:pt x="129" y="48"/>
                    <a:pt x="129" y="48"/>
                    <a:pt x="129" y="48"/>
                  </a:cubicBezTo>
                  <a:cubicBezTo>
                    <a:pt x="113" y="48"/>
                    <a:pt x="113" y="48"/>
                    <a:pt x="113" y="48"/>
                  </a:cubicBezTo>
                  <a:lnTo>
                    <a:pt x="113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2" name="Rectangle 12"/>
            <p:cNvSpPr>
              <a:spLocks noChangeArrowheads="1"/>
            </p:cNvSpPr>
            <p:nvPr/>
          </p:nvSpPr>
          <p:spPr bwMode="auto">
            <a:xfrm>
              <a:off x="3290" y="1251"/>
              <a:ext cx="121" cy="3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3" name="Freeform 13"/>
            <p:cNvSpPr>
              <a:spLocks/>
            </p:cNvSpPr>
            <p:nvPr/>
          </p:nvSpPr>
          <p:spPr bwMode="auto">
            <a:xfrm>
              <a:off x="3272" y="1315"/>
              <a:ext cx="153" cy="222"/>
            </a:xfrm>
            <a:custGeom>
              <a:avLst/>
              <a:gdLst>
                <a:gd name="T0" fmla="*/ 0 w 65"/>
                <a:gd name="T1" fmla="*/ 0 h 93"/>
                <a:gd name="T2" fmla="*/ 44 w 65"/>
                <a:gd name="T3" fmla="*/ 0 h 93"/>
                <a:gd name="T4" fmla="*/ 44 w 65"/>
                <a:gd name="T5" fmla="*/ 63 h 93"/>
                <a:gd name="T6" fmla="*/ 65 w 65"/>
                <a:gd name="T7" fmla="*/ 45 h 93"/>
                <a:gd name="T8" fmla="*/ 65 w 65"/>
                <a:gd name="T9" fmla="*/ 69 h 93"/>
                <a:gd name="T10" fmla="*/ 20 w 65"/>
                <a:gd name="T11" fmla="*/ 93 h 93"/>
                <a:gd name="T12" fmla="*/ 7 w 65"/>
                <a:gd name="T13" fmla="*/ 78 h 93"/>
                <a:gd name="T14" fmla="*/ 19 w 65"/>
                <a:gd name="T15" fmla="*/ 74 h 93"/>
                <a:gd name="T16" fmla="*/ 19 w 65"/>
                <a:gd name="T17" fmla="*/ 12 h 93"/>
                <a:gd name="T18" fmla="*/ 0 w 65"/>
                <a:gd name="T19" fmla="*/ 12 h 93"/>
                <a:gd name="T20" fmla="*/ 0 w 65"/>
                <a:gd name="T21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93">
                  <a:moveTo>
                    <a:pt x="0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69"/>
                    <a:pt x="45" y="89"/>
                    <a:pt x="20" y="93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4" name="Freeform 14"/>
            <p:cNvSpPr>
              <a:spLocks/>
            </p:cNvSpPr>
            <p:nvPr/>
          </p:nvSpPr>
          <p:spPr bwMode="auto">
            <a:xfrm>
              <a:off x="3421" y="1241"/>
              <a:ext cx="260" cy="119"/>
            </a:xfrm>
            <a:custGeom>
              <a:avLst/>
              <a:gdLst>
                <a:gd name="T0" fmla="*/ 0 w 110"/>
                <a:gd name="T1" fmla="*/ 35 h 50"/>
                <a:gd name="T2" fmla="*/ 10 w 110"/>
                <a:gd name="T3" fmla="*/ 35 h 50"/>
                <a:gd name="T4" fmla="*/ 13 w 110"/>
                <a:gd name="T5" fmla="*/ 32 h 50"/>
                <a:gd name="T6" fmla="*/ 13 w 110"/>
                <a:gd name="T7" fmla="*/ 0 h 50"/>
                <a:gd name="T8" fmla="*/ 88 w 110"/>
                <a:gd name="T9" fmla="*/ 0 h 50"/>
                <a:gd name="T10" fmla="*/ 97 w 110"/>
                <a:gd name="T11" fmla="*/ 9 h 50"/>
                <a:gd name="T12" fmla="*/ 97 w 110"/>
                <a:gd name="T13" fmla="*/ 34 h 50"/>
                <a:gd name="T14" fmla="*/ 110 w 110"/>
                <a:gd name="T15" fmla="*/ 34 h 50"/>
                <a:gd name="T16" fmla="*/ 110 w 110"/>
                <a:gd name="T17" fmla="*/ 49 h 50"/>
                <a:gd name="T18" fmla="*/ 86 w 110"/>
                <a:gd name="T19" fmla="*/ 49 h 50"/>
                <a:gd name="T20" fmla="*/ 71 w 110"/>
                <a:gd name="T21" fmla="*/ 36 h 50"/>
                <a:gd name="T22" fmla="*/ 71 w 110"/>
                <a:gd name="T23" fmla="*/ 14 h 50"/>
                <a:gd name="T24" fmla="*/ 38 w 110"/>
                <a:gd name="T25" fmla="*/ 14 h 50"/>
                <a:gd name="T26" fmla="*/ 38 w 110"/>
                <a:gd name="T27" fmla="*/ 38 h 50"/>
                <a:gd name="T28" fmla="*/ 28 w 110"/>
                <a:gd name="T29" fmla="*/ 48 h 50"/>
                <a:gd name="T30" fmla="*/ 0 w 110"/>
                <a:gd name="T31" fmla="*/ 48 h 50"/>
                <a:gd name="T32" fmla="*/ 0 w 110"/>
                <a:gd name="T33" fmla="*/ 3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" h="50">
                  <a:moveTo>
                    <a:pt x="0" y="35"/>
                  </a:move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3" y="35"/>
                    <a:pt x="13" y="3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97" y="0"/>
                    <a:pt x="97" y="9"/>
                  </a:cubicBezTo>
                  <a:cubicBezTo>
                    <a:pt x="98" y="18"/>
                    <a:pt x="97" y="34"/>
                    <a:pt x="97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92" y="49"/>
                    <a:pt x="86" y="49"/>
                  </a:cubicBezTo>
                  <a:cubicBezTo>
                    <a:pt x="81" y="49"/>
                    <a:pt x="72" y="46"/>
                    <a:pt x="71" y="36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9" y="47"/>
                    <a:pt x="28" y="48"/>
                  </a:cubicBezTo>
                  <a:cubicBezTo>
                    <a:pt x="17" y="50"/>
                    <a:pt x="0" y="48"/>
                    <a:pt x="0" y="48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5" name="Freeform 15"/>
            <p:cNvSpPr>
              <a:spLocks/>
            </p:cNvSpPr>
            <p:nvPr/>
          </p:nvSpPr>
          <p:spPr bwMode="auto">
            <a:xfrm>
              <a:off x="3418" y="1370"/>
              <a:ext cx="275" cy="162"/>
            </a:xfrm>
            <a:custGeom>
              <a:avLst/>
              <a:gdLst>
                <a:gd name="T0" fmla="*/ 0 w 116"/>
                <a:gd name="T1" fmla="*/ 0 h 68"/>
                <a:gd name="T2" fmla="*/ 109 w 116"/>
                <a:gd name="T3" fmla="*/ 0 h 68"/>
                <a:gd name="T4" fmla="*/ 109 w 116"/>
                <a:gd name="T5" fmla="*/ 14 h 68"/>
                <a:gd name="T6" fmla="*/ 81 w 116"/>
                <a:gd name="T7" fmla="*/ 42 h 68"/>
                <a:gd name="T8" fmla="*/ 116 w 116"/>
                <a:gd name="T9" fmla="*/ 49 h 68"/>
                <a:gd name="T10" fmla="*/ 116 w 116"/>
                <a:gd name="T11" fmla="*/ 67 h 68"/>
                <a:gd name="T12" fmla="*/ 57 w 116"/>
                <a:gd name="T13" fmla="*/ 54 h 68"/>
                <a:gd name="T14" fmla="*/ 0 w 116"/>
                <a:gd name="T15" fmla="*/ 68 h 68"/>
                <a:gd name="T16" fmla="*/ 0 w 116"/>
                <a:gd name="T17" fmla="*/ 50 h 68"/>
                <a:gd name="T18" fmla="*/ 33 w 116"/>
                <a:gd name="T19" fmla="*/ 43 h 68"/>
                <a:gd name="T20" fmla="*/ 4 w 116"/>
                <a:gd name="T21" fmla="*/ 17 h 68"/>
                <a:gd name="T22" fmla="*/ 32 w 116"/>
                <a:gd name="T23" fmla="*/ 17 h 68"/>
                <a:gd name="T24" fmla="*/ 57 w 116"/>
                <a:gd name="T25" fmla="*/ 32 h 68"/>
                <a:gd name="T26" fmla="*/ 80 w 116"/>
                <a:gd name="T27" fmla="*/ 13 h 68"/>
                <a:gd name="T28" fmla="*/ 0 w 116"/>
                <a:gd name="T29" fmla="*/ 13 h 68"/>
                <a:gd name="T30" fmla="*/ 0 w 116"/>
                <a:gd name="T3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68">
                  <a:moveTo>
                    <a:pt x="0" y="0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1" y="42"/>
                    <a:pt x="75" y="44"/>
                    <a:pt x="116" y="49"/>
                  </a:cubicBezTo>
                  <a:cubicBezTo>
                    <a:pt x="116" y="67"/>
                    <a:pt x="116" y="67"/>
                    <a:pt x="116" y="67"/>
                  </a:cubicBezTo>
                  <a:cubicBezTo>
                    <a:pt x="116" y="67"/>
                    <a:pt x="78" y="67"/>
                    <a:pt x="57" y="54"/>
                  </a:cubicBezTo>
                  <a:cubicBezTo>
                    <a:pt x="57" y="54"/>
                    <a:pt x="45" y="65"/>
                    <a:pt x="0" y="68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32" y="47"/>
                    <a:pt x="33" y="43"/>
                  </a:cubicBezTo>
                  <a:cubicBezTo>
                    <a:pt x="33" y="43"/>
                    <a:pt x="4" y="22"/>
                    <a:pt x="4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6" name="Freeform 16"/>
            <p:cNvSpPr>
              <a:spLocks/>
            </p:cNvSpPr>
            <p:nvPr/>
          </p:nvSpPr>
          <p:spPr bwMode="auto">
            <a:xfrm>
              <a:off x="3733" y="1225"/>
              <a:ext cx="192" cy="312"/>
            </a:xfrm>
            <a:custGeom>
              <a:avLst/>
              <a:gdLst>
                <a:gd name="T0" fmla="*/ 36 w 81"/>
                <a:gd name="T1" fmla="*/ 0 h 131"/>
                <a:gd name="T2" fmla="*/ 55 w 81"/>
                <a:gd name="T3" fmla="*/ 8 h 131"/>
                <a:gd name="T4" fmla="*/ 50 w 81"/>
                <a:gd name="T5" fmla="*/ 18 h 131"/>
                <a:gd name="T6" fmla="*/ 81 w 81"/>
                <a:gd name="T7" fmla="*/ 18 h 131"/>
                <a:gd name="T8" fmla="*/ 81 w 81"/>
                <a:gd name="T9" fmla="*/ 31 h 131"/>
                <a:gd name="T10" fmla="*/ 42 w 81"/>
                <a:gd name="T11" fmla="*/ 31 h 131"/>
                <a:gd name="T12" fmla="*/ 35 w 81"/>
                <a:gd name="T13" fmla="*/ 41 h 131"/>
                <a:gd name="T14" fmla="*/ 79 w 81"/>
                <a:gd name="T15" fmla="*/ 41 h 131"/>
                <a:gd name="T16" fmla="*/ 79 w 81"/>
                <a:gd name="T17" fmla="*/ 56 h 131"/>
                <a:gd name="T18" fmla="*/ 53 w 81"/>
                <a:gd name="T19" fmla="*/ 56 h 131"/>
                <a:gd name="T20" fmla="*/ 53 w 81"/>
                <a:gd name="T21" fmla="*/ 67 h 131"/>
                <a:gd name="T22" fmla="*/ 81 w 81"/>
                <a:gd name="T23" fmla="*/ 67 h 131"/>
                <a:gd name="T24" fmla="*/ 81 w 81"/>
                <a:gd name="T25" fmla="*/ 81 h 131"/>
                <a:gd name="T26" fmla="*/ 54 w 81"/>
                <a:gd name="T27" fmla="*/ 81 h 131"/>
                <a:gd name="T28" fmla="*/ 54 w 81"/>
                <a:gd name="T29" fmla="*/ 107 h 131"/>
                <a:gd name="T30" fmla="*/ 80 w 81"/>
                <a:gd name="T31" fmla="*/ 89 h 131"/>
                <a:gd name="T32" fmla="*/ 80 w 81"/>
                <a:gd name="T33" fmla="*/ 110 h 131"/>
                <a:gd name="T34" fmla="*/ 32 w 81"/>
                <a:gd name="T35" fmla="*/ 131 h 131"/>
                <a:gd name="T36" fmla="*/ 18 w 81"/>
                <a:gd name="T37" fmla="*/ 114 h 131"/>
                <a:gd name="T38" fmla="*/ 30 w 81"/>
                <a:gd name="T39" fmla="*/ 112 h 131"/>
                <a:gd name="T40" fmla="*/ 30 w 81"/>
                <a:gd name="T41" fmla="*/ 82 h 131"/>
                <a:gd name="T42" fmla="*/ 14 w 81"/>
                <a:gd name="T43" fmla="*/ 82 h 131"/>
                <a:gd name="T44" fmla="*/ 14 w 81"/>
                <a:gd name="T45" fmla="*/ 67 h 131"/>
                <a:gd name="T46" fmla="*/ 32 w 81"/>
                <a:gd name="T47" fmla="*/ 67 h 131"/>
                <a:gd name="T48" fmla="*/ 32 w 81"/>
                <a:gd name="T49" fmla="*/ 55 h 131"/>
                <a:gd name="T50" fmla="*/ 20 w 81"/>
                <a:gd name="T51" fmla="*/ 55 h 131"/>
                <a:gd name="T52" fmla="*/ 14 w 81"/>
                <a:gd name="T53" fmla="*/ 60 h 131"/>
                <a:gd name="T54" fmla="*/ 1 w 81"/>
                <a:gd name="T55" fmla="*/ 44 h 131"/>
                <a:gd name="T56" fmla="*/ 36 w 81"/>
                <a:gd name="T5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1" h="131">
                  <a:moveTo>
                    <a:pt x="36" y="0"/>
                  </a:moveTo>
                  <a:cubicBezTo>
                    <a:pt x="55" y="8"/>
                    <a:pt x="55" y="8"/>
                    <a:pt x="55" y="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81"/>
                    <a:pt x="81" y="81"/>
                    <a:pt x="81" y="81"/>
                  </a:cubicBezTo>
                  <a:cubicBezTo>
                    <a:pt x="54" y="81"/>
                    <a:pt x="54" y="81"/>
                    <a:pt x="54" y="81"/>
                  </a:cubicBezTo>
                  <a:cubicBezTo>
                    <a:pt x="54" y="107"/>
                    <a:pt x="54" y="107"/>
                    <a:pt x="54" y="107"/>
                  </a:cubicBezTo>
                  <a:cubicBezTo>
                    <a:pt x="54" y="107"/>
                    <a:pt x="69" y="100"/>
                    <a:pt x="80" y="89"/>
                  </a:cubicBezTo>
                  <a:cubicBezTo>
                    <a:pt x="80" y="110"/>
                    <a:pt x="80" y="110"/>
                    <a:pt x="80" y="110"/>
                  </a:cubicBezTo>
                  <a:cubicBezTo>
                    <a:pt x="80" y="110"/>
                    <a:pt x="73" y="124"/>
                    <a:pt x="32" y="131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60"/>
                    <a:pt x="2" y="45"/>
                    <a:pt x="1" y="44"/>
                  </a:cubicBezTo>
                  <a:cubicBezTo>
                    <a:pt x="0" y="43"/>
                    <a:pt x="23" y="35"/>
                    <a:pt x="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" name="Freeform 17"/>
            <p:cNvSpPr>
              <a:spLocks/>
            </p:cNvSpPr>
            <p:nvPr/>
          </p:nvSpPr>
          <p:spPr bwMode="auto">
            <a:xfrm>
              <a:off x="4008" y="1399"/>
              <a:ext cx="149" cy="135"/>
            </a:xfrm>
            <a:custGeom>
              <a:avLst/>
              <a:gdLst>
                <a:gd name="T0" fmla="*/ 14 w 63"/>
                <a:gd name="T1" fmla="*/ 29 h 57"/>
                <a:gd name="T2" fmla="*/ 0 w 63"/>
                <a:gd name="T3" fmla="*/ 1 h 57"/>
                <a:gd name="T4" fmla="*/ 20 w 63"/>
                <a:gd name="T5" fmla="*/ 1 h 57"/>
                <a:gd name="T6" fmla="*/ 29 w 63"/>
                <a:gd name="T7" fmla="*/ 18 h 57"/>
                <a:gd name="T8" fmla="*/ 43 w 63"/>
                <a:gd name="T9" fmla="*/ 0 h 57"/>
                <a:gd name="T10" fmla="*/ 63 w 63"/>
                <a:gd name="T11" fmla="*/ 0 h 57"/>
                <a:gd name="T12" fmla="*/ 44 w 63"/>
                <a:gd name="T13" fmla="*/ 30 h 57"/>
                <a:gd name="T14" fmla="*/ 63 w 63"/>
                <a:gd name="T15" fmla="*/ 37 h 57"/>
                <a:gd name="T16" fmla="*/ 63 w 63"/>
                <a:gd name="T17" fmla="*/ 56 h 57"/>
                <a:gd name="T18" fmla="*/ 15 w 63"/>
                <a:gd name="T19" fmla="*/ 3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57">
                  <a:moveTo>
                    <a:pt x="14" y="29"/>
                  </a:moveTo>
                  <a:cubicBezTo>
                    <a:pt x="14" y="29"/>
                    <a:pt x="5" y="19"/>
                    <a:pt x="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8" y="18"/>
                    <a:pt x="29" y="18"/>
                  </a:cubicBezTo>
                  <a:cubicBezTo>
                    <a:pt x="31" y="17"/>
                    <a:pt x="34" y="18"/>
                    <a:pt x="4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2" y="12"/>
                    <a:pt x="44" y="30"/>
                  </a:cubicBezTo>
                  <a:cubicBezTo>
                    <a:pt x="44" y="30"/>
                    <a:pt x="48" y="35"/>
                    <a:pt x="63" y="37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3" y="56"/>
                    <a:pt x="37" y="57"/>
                    <a:pt x="15" y="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" name="Freeform 18"/>
            <p:cNvSpPr>
              <a:spLocks noEditPoints="1"/>
            </p:cNvSpPr>
            <p:nvPr/>
          </p:nvSpPr>
          <p:spPr bwMode="auto">
            <a:xfrm>
              <a:off x="3925" y="1239"/>
              <a:ext cx="220" cy="300"/>
            </a:xfrm>
            <a:custGeom>
              <a:avLst/>
              <a:gdLst>
                <a:gd name="T0" fmla="*/ 92 w 93"/>
                <a:gd name="T1" fmla="*/ 61 h 126"/>
                <a:gd name="T2" fmla="*/ 92 w 93"/>
                <a:gd name="T3" fmla="*/ 9 h 126"/>
                <a:gd name="T4" fmla="*/ 84 w 93"/>
                <a:gd name="T5" fmla="*/ 0 h 126"/>
                <a:gd name="T6" fmla="*/ 6 w 93"/>
                <a:gd name="T7" fmla="*/ 0 h 126"/>
                <a:gd name="T8" fmla="*/ 6 w 93"/>
                <a:gd name="T9" fmla="*/ 104 h 126"/>
                <a:gd name="T10" fmla="*/ 0 w 93"/>
                <a:gd name="T11" fmla="*/ 104 h 126"/>
                <a:gd name="T12" fmla="*/ 1 w 93"/>
                <a:gd name="T13" fmla="*/ 123 h 126"/>
                <a:gd name="T14" fmla="*/ 49 w 93"/>
                <a:gd name="T15" fmla="*/ 115 h 126"/>
                <a:gd name="T16" fmla="*/ 49 w 93"/>
                <a:gd name="T17" fmla="*/ 98 h 126"/>
                <a:gd name="T18" fmla="*/ 48 w 93"/>
                <a:gd name="T19" fmla="*/ 97 h 126"/>
                <a:gd name="T20" fmla="*/ 30 w 93"/>
                <a:gd name="T21" fmla="*/ 103 h 126"/>
                <a:gd name="T22" fmla="*/ 30 w 93"/>
                <a:gd name="T23" fmla="*/ 62 h 126"/>
                <a:gd name="T24" fmla="*/ 92 w 93"/>
                <a:gd name="T25" fmla="*/ 61 h 126"/>
                <a:gd name="T26" fmla="*/ 30 w 93"/>
                <a:gd name="T27" fmla="*/ 14 h 126"/>
                <a:gd name="T28" fmla="*/ 67 w 93"/>
                <a:gd name="T29" fmla="*/ 14 h 126"/>
                <a:gd name="T30" fmla="*/ 67 w 93"/>
                <a:gd name="T31" fmla="*/ 24 h 126"/>
                <a:gd name="T32" fmla="*/ 30 w 93"/>
                <a:gd name="T33" fmla="*/ 24 h 126"/>
                <a:gd name="T34" fmla="*/ 30 w 93"/>
                <a:gd name="T35" fmla="*/ 14 h 126"/>
                <a:gd name="T36" fmla="*/ 30 w 93"/>
                <a:gd name="T37" fmla="*/ 38 h 126"/>
                <a:gd name="T38" fmla="*/ 67 w 93"/>
                <a:gd name="T39" fmla="*/ 38 h 126"/>
                <a:gd name="T40" fmla="*/ 67 w 93"/>
                <a:gd name="T41" fmla="*/ 49 h 126"/>
                <a:gd name="T42" fmla="*/ 30 w 93"/>
                <a:gd name="T43" fmla="*/ 49 h 126"/>
                <a:gd name="T44" fmla="*/ 30 w 93"/>
                <a:gd name="T45" fmla="*/ 3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3" h="126">
                  <a:moveTo>
                    <a:pt x="92" y="61"/>
                  </a:moveTo>
                  <a:cubicBezTo>
                    <a:pt x="92" y="61"/>
                    <a:pt x="93" y="17"/>
                    <a:pt x="92" y="9"/>
                  </a:cubicBezTo>
                  <a:cubicBezTo>
                    <a:pt x="92" y="1"/>
                    <a:pt x="84" y="0"/>
                    <a:pt x="8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04"/>
                    <a:pt x="6" y="104"/>
                    <a:pt x="6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37" y="126"/>
                    <a:pt x="49" y="115"/>
                    <a:pt x="49" y="115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8" y="97"/>
                    <a:pt x="48" y="97"/>
                    <a:pt x="48" y="97"/>
                  </a:cubicBezTo>
                  <a:cubicBezTo>
                    <a:pt x="43" y="101"/>
                    <a:pt x="30" y="103"/>
                    <a:pt x="30" y="103"/>
                  </a:cubicBezTo>
                  <a:cubicBezTo>
                    <a:pt x="30" y="62"/>
                    <a:pt x="30" y="62"/>
                    <a:pt x="30" y="62"/>
                  </a:cubicBezTo>
                  <a:lnTo>
                    <a:pt x="92" y="61"/>
                  </a:lnTo>
                  <a:close/>
                  <a:moveTo>
                    <a:pt x="30" y="14"/>
                  </a:moveTo>
                  <a:cubicBezTo>
                    <a:pt x="67" y="14"/>
                    <a:pt x="67" y="14"/>
                    <a:pt x="67" y="1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30" y="24"/>
                    <a:pt x="30" y="24"/>
                    <a:pt x="30" y="24"/>
                  </a:cubicBezTo>
                  <a:lnTo>
                    <a:pt x="30" y="14"/>
                  </a:lnTo>
                  <a:close/>
                  <a:moveTo>
                    <a:pt x="30" y="38"/>
                  </a:moveTo>
                  <a:cubicBezTo>
                    <a:pt x="67" y="38"/>
                    <a:pt x="67" y="38"/>
                    <a:pt x="67" y="38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30" y="49"/>
                    <a:pt x="30" y="49"/>
                    <a:pt x="30" y="49"/>
                  </a:cubicBezTo>
                  <a:lnTo>
                    <a:pt x="3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" name="Rectangle 19"/>
            <p:cNvSpPr>
              <a:spLocks noChangeArrowheads="1"/>
            </p:cNvSpPr>
            <p:nvPr/>
          </p:nvSpPr>
          <p:spPr bwMode="auto">
            <a:xfrm>
              <a:off x="4379" y="1246"/>
              <a:ext cx="239" cy="3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" name="Freeform 20"/>
            <p:cNvSpPr>
              <a:spLocks/>
            </p:cNvSpPr>
            <p:nvPr/>
          </p:nvSpPr>
          <p:spPr bwMode="auto">
            <a:xfrm>
              <a:off x="4365" y="1334"/>
              <a:ext cx="260" cy="198"/>
            </a:xfrm>
            <a:custGeom>
              <a:avLst/>
              <a:gdLst>
                <a:gd name="T0" fmla="*/ 0 w 110"/>
                <a:gd name="T1" fmla="*/ 0 h 83"/>
                <a:gd name="T2" fmla="*/ 0 w 110"/>
                <a:gd name="T3" fmla="*/ 14 h 83"/>
                <a:gd name="T4" fmla="*/ 63 w 110"/>
                <a:gd name="T5" fmla="*/ 14 h 83"/>
                <a:gd name="T6" fmla="*/ 63 w 110"/>
                <a:gd name="T7" fmla="*/ 15 h 83"/>
                <a:gd name="T8" fmla="*/ 63 w 110"/>
                <a:gd name="T9" fmla="*/ 64 h 83"/>
                <a:gd name="T10" fmla="*/ 58 w 110"/>
                <a:gd name="T11" fmla="*/ 69 h 83"/>
                <a:gd name="T12" fmla="*/ 29 w 110"/>
                <a:gd name="T13" fmla="*/ 69 h 83"/>
                <a:gd name="T14" fmla="*/ 29 w 110"/>
                <a:gd name="T15" fmla="*/ 83 h 83"/>
                <a:gd name="T16" fmla="*/ 73 w 110"/>
                <a:gd name="T17" fmla="*/ 83 h 83"/>
                <a:gd name="T18" fmla="*/ 91 w 110"/>
                <a:gd name="T19" fmla="*/ 62 h 83"/>
                <a:gd name="T20" fmla="*/ 91 w 110"/>
                <a:gd name="T21" fmla="*/ 14 h 83"/>
                <a:gd name="T22" fmla="*/ 110 w 110"/>
                <a:gd name="T23" fmla="*/ 14 h 83"/>
                <a:gd name="T24" fmla="*/ 110 w 110"/>
                <a:gd name="T25" fmla="*/ 0 h 83"/>
                <a:gd name="T26" fmla="*/ 0 w 110"/>
                <a:gd name="T2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" h="83">
                  <a:moveTo>
                    <a:pt x="0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63" y="64"/>
                    <a:pt x="63" y="68"/>
                    <a:pt x="58" y="69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73" y="83"/>
                    <a:pt x="91" y="80"/>
                    <a:pt x="91" y="62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110" y="14"/>
                    <a:pt x="110" y="14"/>
                    <a:pt x="110" y="14"/>
                  </a:cubicBezTo>
                  <a:cubicBezTo>
                    <a:pt x="110" y="0"/>
                    <a:pt x="110" y="0"/>
                    <a:pt x="11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1" name="Freeform 21"/>
            <p:cNvSpPr>
              <a:spLocks/>
            </p:cNvSpPr>
            <p:nvPr/>
          </p:nvSpPr>
          <p:spPr bwMode="auto">
            <a:xfrm>
              <a:off x="4209" y="1227"/>
              <a:ext cx="123" cy="136"/>
            </a:xfrm>
            <a:custGeom>
              <a:avLst/>
              <a:gdLst>
                <a:gd name="T0" fmla="*/ 52 w 52"/>
                <a:gd name="T1" fmla="*/ 12 h 57"/>
                <a:gd name="T2" fmla="*/ 38 w 52"/>
                <a:gd name="T3" fmla="*/ 0 h 57"/>
                <a:gd name="T4" fmla="*/ 0 w 52"/>
                <a:gd name="T5" fmla="*/ 40 h 57"/>
                <a:gd name="T6" fmla="*/ 9 w 52"/>
                <a:gd name="T7" fmla="*/ 57 h 57"/>
                <a:gd name="T8" fmla="*/ 52 w 52"/>
                <a:gd name="T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7">
                  <a:moveTo>
                    <a:pt x="52" y="12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0" y="32"/>
                    <a:pt x="0" y="40"/>
                    <a:pt x="0" y="40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35" y="45"/>
                    <a:pt x="52" y="12"/>
                    <a:pt x="52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2" name="Freeform 22"/>
            <p:cNvSpPr>
              <a:spLocks/>
            </p:cNvSpPr>
            <p:nvPr/>
          </p:nvSpPr>
          <p:spPr bwMode="auto">
            <a:xfrm>
              <a:off x="4218" y="1272"/>
              <a:ext cx="161" cy="260"/>
            </a:xfrm>
            <a:custGeom>
              <a:avLst/>
              <a:gdLst>
                <a:gd name="T0" fmla="*/ 68 w 68"/>
                <a:gd name="T1" fmla="*/ 16 h 109"/>
                <a:gd name="T2" fmla="*/ 53 w 68"/>
                <a:gd name="T3" fmla="*/ 0 h 109"/>
                <a:gd name="T4" fmla="*/ 52 w 68"/>
                <a:gd name="T5" fmla="*/ 1 h 109"/>
                <a:gd name="T6" fmla="*/ 0 w 68"/>
                <a:gd name="T7" fmla="*/ 49 h 109"/>
                <a:gd name="T8" fmla="*/ 11 w 68"/>
                <a:gd name="T9" fmla="*/ 67 h 109"/>
                <a:gd name="T10" fmla="*/ 24 w 68"/>
                <a:gd name="T11" fmla="*/ 61 h 109"/>
                <a:gd name="T12" fmla="*/ 24 w 68"/>
                <a:gd name="T13" fmla="*/ 109 h 109"/>
                <a:gd name="T14" fmla="*/ 50 w 68"/>
                <a:gd name="T15" fmla="*/ 109 h 109"/>
                <a:gd name="T16" fmla="*/ 50 w 68"/>
                <a:gd name="T17" fmla="*/ 41 h 109"/>
                <a:gd name="T18" fmla="*/ 68 w 68"/>
                <a:gd name="T19" fmla="*/ 1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109">
                  <a:moveTo>
                    <a:pt x="68" y="16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28" y="43"/>
                    <a:pt x="0" y="49"/>
                    <a:pt x="0" y="49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2" y="68"/>
                    <a:pt x="24" y="61"/>
                    <a:pt x="24" y="61"/>
                  </a:cubicBezTo>
                  <a:cubicBezTo>
                    <a:pt x="24" y="109"/>
                    <a:pt x="24" y="109"/>
                    <a:pt x="24" y="109"/>
                  </a:cubicBezTo>
                  <a:cubicBezTo>
                    <a:pt x="50" y="109"/>
                    <a:pt x="50" y="109"/>
                    <a:pt x="50" y="109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60" y="32"/>
                    <a:pt x="68" y="16"/>
                    <a:pt x="68" y="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3" name="Freeform 23"/>
            <p:cNvSpPr>
              <a:spLocks/>
            </p:cNvSpPr>
            <p:nvPr/>
          </p:nvSpPr>
          <p:spPr bwMode="auto">
            <a:xfrm>
              <a:off x="1916" y="1582"/>
              <a:ext cx="134" cy="157"/>
            </a:xfrm>
            <a:custGeom>
              <a:avLst/>
              <a:gdLst>
                <a:gd name="T0" fmla="*/ 48 w 57"/>
                <a:gd name="T1" fmla="*/ 21 h 66"/>
                <a:gd name="T2" fmla="*/ 30 w 57"/>
                <a:gd name="T3" fmla="*/ 8 h 66"/>
                <a:gd name="T4" fmla="*/ 9 w 57"/>
                <a:gd name="T5" fmla="*/ 33 h 66"/>
                <a:gd name="T6" fmla="*/ 31 w 57"/>
                <a:gd name="T7" fmla="*/ 60 h 66"/>
                <a:gd name="T8" fmla="*/ 49 w 57"/>
                <a:gd name="T9" fmla="*/ 42 h 66"/>
                <a:gd name="T10" fmla="*/ 57 w 57"/>
                <a:gd name="T11" fmla="*/ 42 h 66"/>
                <a:gd name="T12" fmla="*/ 29 w 57"/>
                <a:gd name="T13" fmla="*/ 66 h 66"/>
                <a:gd name="T14" fmla="*/ 7 w 57"/>
                <a:gd name="T15" fmla="*/ 58 h 66"/>
                <a:gd name="T16" fmla="*/ 0 w 57"/>
                <a:gd name="T17" fmla="*/ 34 h 66"/>
                <a:gd name="T18" fmla="*/ 9 w 57"/>
                <a:gd name="T19" fmla="*/ 9 h 66"/>
                <a:gd name="T20" fmla="*/ 30 w 57"/>
                <a:gd name="T21" fmla="*/ 0 h 66"/>
                <a:gd name="T22" fmla="*/ 57 w 57"/>
                <a:gd name="T23" fmla="*/ 21 h 66"/>
                <a:gd name="T24" fmla="*/ 48 w 57"/>
                <a:gd name="T25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6">
                  <a:moveTo>
                    <a:pt x="48" y="21"/>
                  </a:moveTo>
                  <a:cubicBezTo>
                    <a:pt x="46" y="12"/>
                    <a:pt x="40" y="8"/>
                    <a:pt x="30" y="8"/>
                  </a:cubicBezTo>
                  <a:cubicBezTo>
                    <a:pt x="16" y="8"/>
                    <a:pt x="9" y="17"/>
                    <a:pt x="9" y="33"/>
                  </a:cubicBezTo>
                  <a:cubicBezTo>
                    <a:pt x="9" y="51"/>
                    <a:pt x="16" y="60"/>
                    <a:pt x="31" y="60"/>
                  </a:cubicBezTo>
                  <a:cubicBezTo>
                    <a:pt x="40" y="60"/>
                    <a:pt x="47" y="54"/>
                    <a:pt x="49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5" y="58"/>
                    <a:pt x="45" y="66"/>
                    <a:pt x="29" y="66"/>
                  </a:cubicBezTo>
                  <a:cubicBezTo>
                    <a:pt x="20" y="66"/>
                    <a:pt x="12" y="63"/>
                    <a:pt x="7" y="58"/>
                  </a:cubicBezTo>
                  <a:cubicBezTo>
                    <a:pt x="2" y="51"/>
                    <a:pt x="0" y="43"/>
                    <a:pt x="0" y="34"/>
                  </a:cubicBezTo>
                  <a:cubicBezTo>
                    <a:pt x="0" y="23"/>
                    <a:pt x="3" y="15"/>
                    <a:pt x="9" y="9"/>
                  </a:cubicBezTo>
                  <a:cubicBezTo>
                    <a:pt x="14" y="3"/>
                    <a:pt x="21" y="0"/>
                    <a:pt x="30" y="0"/>
                  </a:cubicBezTo>
                  <a:cubicBezTo>
                    <a:pt x="46" y="1"/>
                    <a:pt x="54" y="7"/>
                    <a:pt x="57" y="21"/>
                  </a:cubicBezTo>
                  <a:lnTo>
                    <a:pt x="48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4" name="Freeform 24"/>
            <p:cNvSpPr>
              <a:spLocks/>
            </p:cNvSpPr>
            <p:nvPr/>
          </p:nvSpPr>
          <p:spPr bwMode="auto">
            <a:xfrm>
              <a:off x="2074" y="1587"/>
              <a:ext cx="90" cy="152"/>
            </a:xfrm>
            <a:custGeom>
              <a:avLst/>
              <a:gdLst>
                <a:gd name="T0" fmla="*/ 38 w 38"/>
                <a:gd name="T1" fmla="*/ 64 h 64"/>
                <a:gd name="T2" fmla="*/ 31 w 38"/>
                <a:gd name="T3" fmla="*/ 64 h 64"/>
                <a:gd name="T4" fmla="*/ 31 w 38"/>
                <a:gd name="T5" fmla="*/ 34 h 64"/>
                <a:gd name="T6" fmla="*/ 21 w 38"/>
                <a:gd name="T7" fmla="*/ 23 h 64"/>
                <a:gd name="T8" fmla="*/ 8 w 38"/>
                <a:gd name="T9" fmla="*/ 38 h 64"/>
                <a:gd name="T10" fmla="*/ 8 w 38"/>
                <a:gd name="T11" fmla="*/ 64 h 64"/>
                <a:gd name="T12" fmla="*/ 0 w 38"/>
                <a:gd name="T13" fmla="*/ 64 h 64"/>
                <a:gd name="T14" fmla="*/ 0 w 38"/>
                <a:gd name="T15" fmla="*/ 0 h 64"/>
                <a:gd name="T16" fmla="*/ 8 w 38"/>
                <a:gd name="T17" fmla="*/ 0 h 64"/>
                <a:gd name="T18" fmla="*/ 8 w 38"/>
                <a:gd name="T19" fmla="*/ 23 h 64"/>
                <a:gd name="T20" fmla="*/ 8 w 38"/>
                <a:gd name="T21" fmla="*/ 23 h 64"/>
                <a:gd name="T22" fmla="*/ 22 w 38"/>
                <a:gd name="T23" fmla="*/ 15 h 64"/>
                <a:gd name="T24" fmla="*/ 34 w 38"/>
                <a:gd name="T25" fmla="*/ 20 h 64"/>
                <a:gd name="T26" fmla="*/ 38 w 38"/>
                <a:gd name="T27" fmla="*/ 32 h 64"/>
                <a:gd name="T28" fmla="*/ 38 w 38"/>
                <a:gd name="T2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64">
                  <a:moveTo>
                    <a:pt x="38" y="64"/>
                  </a:moveTo>
                  <a:cubicBezTo>
                    <a:pt x="31" y="64"/>
                    <a:pt x="31" y="64"/>
                    <a:pt x="31" y="6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26"/>
                    <a:pt x="28" y="23"/>
                    <a:pt x="21" y="23"/>
                  </a:cubicBezTo>
                  <a:cubicBezTo>
                    <a:pt x="13" y="23"/>
                    <a:pt x="8" y="28"/>
                    <a:pt x="8" y="38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12" y="18"/>
                    <a:pt x="17" y="15"/>
                    <a:pt x="22" y="15"/>
                  </a:cubicBezTo>
                  <a:cubicBezTo>
                    <a:pt x="27" y="15"/>
                    <a:pt x="31" y="17"/>
                    <a:pt x="34" y="20"/>
                  </a:cubicBezTo>
                  <a:cubicBezTo>
                    <a:pt x="37" y="22"/>
                    <a:pt x="38" y="26"/>
                    <a:pt x="38" y="32"/>
                  </a:cubicBezTo>
                  <a:lnTo>
                    <a:pt x="38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5" name="Freeform 25"/>
            <p:cNvSpPr>
              <a:spLocks noEditPoints="1"/>
            </p:cNvSpPr>
            <p:nvPr/>
          </p:nvSpPr>
          <p:spPr bwMode="auto">
            <a:xfrm>
              <a:off x="2192" y="1587"/>
              <a:ext cx="22" cy="152"/>
            </a:xfrm>
            <a:custGeom>
              <a:avLst/>
              <a:gdLst>
                <a:gd name="T0" fmla="*/ 22 w 22"/>
                <a:gd name="T1" fmla="*/ 152 h 152"/>
                <a:gd name="T2" fmla="*/ 0 w 22"/>
                <a:gd name="T3" fmla="*/ 152 h 152"/>
                <a:gd name="T4" fmla="*/ 0 w 22"/>
                <a:gd name="T5" fmla="*/ 40 h 152"/>
                <a:gd name="T6" fmla="*/ 22 w 22"/>
                <a:gd name="T7" fmla="*/ 40 h 152"/>
                <a:gd name="T8" fmla="*/ 22 w 22"/>
                <a:gd name="T9" fmla="*/ 152 h 152"/>
                <a:gd name="T10" fmla="*/ 0 w 22"/>
                <a:gd name="T11" fmla="*/ 21 h 152"/>
                <a:gd name="T12" fmla="*/ 0 w 22"/>
                <a:gd name="T13" fmla="*/ 0 h 152"/>
                <a:gd name="T14" fmla="*/ 22 w 22"/>
                <a:gd name="T15" fmla="*/ 0 h 152"/>
                <a:gd name="T16" fmla="*/ 22 w 22"/>
                <a:gd name="T17" fmla="*/ 21 h 152"/>
                <a:gd name="T18" fmla="*/ 0 w 22"/>
                <a:gd name="T19" fmla="*/ 2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52">
                  <a:moveTo>
                    <a:pt x="22" y="152"/>
                  </a:moveTo>
                  <a:lnTo>
                    <a:pt x="0" y="152"/>
                  </a:lnTo>
                  <a:lnTo>
                    <a:pt x="0" y="40"/>
                  </a:lnTo>
                  <a:lnTo>
                    <a:pt x="22" y="40"/>
                  </a:lnTo>
                  <a:lnTo>
                    <a:pt x="22" y="152"/>
                  </a:lnTo>
                  <a:close/>
                  <a:moveTo>
                    <a:pt x="0" y="21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6" name="Freeform 26"/>
            <p:cNvSpPr>
              <a:spLocks/>
            </p:cNvSpPr>
            <p:nvPr/>
          </p:nvSpPr>
          <p:spPr bwMode="auto">
            <a:xfrm>
              <a:off x="2240" y="1622"/>
              <a:ext cx="90" cy="117"/>
            </a:xfrm>
            <a:custGeom>
              <a:avLst/>
              <a:gdLst>
                <a:gd name="T0" fmla="*/ 38 w 38"/>
                <a:gd name="T1" fmla="*/ 49 h 49"/>
                <a:gd name="T2" fmla="*/ 31 w 38"/>
                <a:gd name="T3" fmla="*/ 49 h 49"/>
                <a:gd name="T4" fmla="*/ 31 w 38"/>
                <a:gd name="T5" fmla="*/ 20 h 49"/>
                <a:gd name="T6" fmla="*/ 20 w 38"/>
                <a:gd name="T7" fmla="*/ 8 h 49"/>
                <a:gd name="T8" fmla="*/ 12 w 38"/>
                <a:gd name="T9" fmla="*/ 12 h 49"/>
                <a:gd name="T10" fmla="*/ 8 w 38"/>
                <a:gd name="T11" fmla="*/ 23 h 49"/>
                <a:gd name="T12" fmla="*/ 8 w 38"/>
                <a:gd name="T13" fmla="*/ 49 h 49"/>
                <a:gd name="T14" fmla="*/ 0 w 38"/>
                <a:gd name="T15" fmla="*/ 49 h 49"/>
                <a:gd name="T16" fmla="*/ 0 w 38"/>
                <a:gd name="T17" fmla="*/ 2 h 49"/>
                <a:gd name="T18" fmla="*/ 8 w 38"/>
                <a:gd name="T19" fmla="*/ 2 h 49"/>
                <a:gd name="T20" fmla="*/ 8 w 38"/>
                <a:gd name="T21" fmla="*/ 9 h 49"/>
                <a:gd name="T22" fmla="*/ 22 w 38"/>
                <a:gd name="T23" fmla="*/ 0 h 49"/>
                <a:gd name="T24" fmla="*/ 38 w 38"/>
                <a:gd name="T25" fmla="*/ 17 h 49"/>
                <a:gd name="T26" fmla="*/ 38 w 38"/>
                <a:gd name="T2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9">
                  <a:moveTo>
                    <a:pt x="38" y="49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2"/>
                    <a:pt x="28" y="7"/>
                    <a:pt x="20" y="8"/>
                  </a:cubicBezTo>
                  <a:cubicBezTo>
                    <a:pt x="17" y="8"/>
                    <a:pt x="14" y="9"/>
                    <a:pt x="12" y="12"/>
                  </a:cubicBezTo>
                  <a:cubicBezTo>
                    <a:pt x="9" y="14"/>
                    <a:pt x="8" y="18"/>
                    <a:pt x="8" y="23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1" y="3"/>
                    <a:pt x="16" y="0"/>
                    <a:pt x="22" y="0"/>
                  </a:cubicBezTo>
                  <a:cubicBezTo>
                    <a:pt x="33" y="1"/>
                    <a:pt x="38" y="6"/>
                    <a:pt x="38" y="17"/>
                  </a:cubicBezTo>
                  <a:lnTo>
                    <a:pt x="38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7" name="Freeform 27"/>
            <p:cNvSpPr>
              <a:spLocks noEditPoints="1"/>
            </p:cNvSpPr>
            <p:nvPr/>
          </p:nvSpPr>
          <p:spPr bwMode="auto">
            <a:xfrm>
              <a:off x="2353" y="1622"/>
              <a:ext cx="107" cy="117"/>
            </a:xfrm>
            <a:custGeom>
              <a:avLst/>
              <a:gdLst>
                <a:gd name="T0" fmla="*/ 2 w 45"/>
                <a:gd name="T1" fmla="*/ 16 h 49"/>
                <a:gd name="T2" fmla="*/ 22 w 45"/>
                <a:gd name="T3" fmla="*/ 0 h 49"/>
                <a:gd name="T4" fmla="*/ 39 w 45"/>
                <a:gd name="T5" fmla="*/ 14 h 49"/>
                <a:gd name="T6" fmla="*/ 39 w 45"/>
                <a:gd name="T7" fmla="*/ 41 h 49"/>
                <a:gd name="T8" fmla="*/ 42 w 45"/>
                <a:gd name="T9" fmla="*/ 44 h 49"/>
                <a:gd name="T10" fmla="*/ 43 w 45"/>
                <a:gd name="T11" fmla="*/ 44 h 49"/>
                <a:gd name="T12" fmla="*/ 45 w 45"/>
                <a:gd name="T13" fmla="*/ 43 h 49"/>
                <a:gd name="T14" fmla="*/ 45 w 45"/>
                <a:gd name="T15" fmla="*/ 49 h 49"/>
                <a:gd name="T16" fmla="*/ 43 w 45"/>
                <a:gd name="T17" fmla="*/ 49 h 49"/>
                <a:gd name="T18" fmla="*/ 40 w 45"/>
                <a:gd name="T19" fmla="*/ 49 h 49"/>
                <a:gd name="T20" fmla="*/ 32 w 45"/>
                <a:gd name="T21" fmla="*/ 43 h 49"/>
                <a:gd name="T22" fmla="*/ 15 w 45"/>
                <a:gd name="T23" fmla="*/ 49 h 49"/>
                <a:gd name="T24" fmla="*/ 0 w 45"/>
                <a:gd name="T25" fmla="*/ 37 h 49"/>
                <a:gd name="T26" fmla="*/ 14 w 45"/>
                <a:gd name="T27" fmla="*/ 22 h 49"/>
                <a:gd name="T28" fmla="*/ 27 w 45"/>
                <a:gd name="T29" fmla="*/ 21 h 49"/>
                <a:gd name="T30" fmla="*/ 32 w 45"/>
                <a:gd name="T31" fmla="*/ 15 h 49"/>
                <a:gd name="T32" fmla="*/ 20 w 45"/>
                <a:gd name="T33" fmla="*/ 7 h 49"/>
                <a:gd name="T34" fmla="*/ 10 w 45"/>
                <a:gd name="T35" fmla="*/ 16 h 49"/>
                <a:gd name="T36" fmla="*/ 2 w 45"/>
                <a:gd name="T37" fmla="*/ 16 h 49"/>
                <a:gd name="T38" fmla="*/ 31 w 45"/>
                <a:gd name="T39" fmla="*/ 25 h 49"/>
                <a:gd name="T40" fmla="*/ 18 w 45"/>
                <a:gd name="T41" fmla="*/ 28 h 49"/>
                <a:gd name="T42" fmla="*/ 8 w 45"/>
                <a:gd name="T43" fmla="*/ 36 h 49"/>
                <a:gd name="T44" fmla="*/ 16 w 45"/>
                <a:gd name="T45" fmla="*/ 44 h 49"/>
                <a:gd name="T46" fmla="*/ 31 w 45"/>
                <a:gd name="T47" fmla="*/ 33 h 49"/>
                <a:gd name="T48" fmla="*/ 31 w 45"/>
                <a:gd name="T4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49">
                  <a:moveTo>
                    <a:pt x="2" y="16"/>
                  </a:moveTo>
                  <a:cubicBezTo>
                    <a:pt x="2" y="6"/>
                    <a:pt x="9" y="0"/>
                    <a:pt x="22" y="0"/>
                  </a:cubicBezTo>
                  <a:cubicBezTo>
                    <a:pt x="33" y="1"/>
                    <a:pt x="39" y="5"/>
                    <a:pt x="39" y="14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3"/>
                    <a:pt x="40" y="44"/>
                    <a:pt x="42" y="44"/>
                  </a:cubicBezTo>
                  <a:cubicBezTo>
                    <a:pt x="42" y="44"/>
                    <a:pt x="42" y="44"/>
                    <a:pt x="43" y="44"/>
                  </a:cubicBezTo>
                  <a:cubicBezTo>
                    <a:pt x="44" y="43"/>
                    <a:pt x="44" y="43"/>
                    <a:pt x="45" y="43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4" y="49"/>
                    <a:pt x="44" y="49"/>
                    <a:pt x="43" y="49"/>
                  </a:cubicBezTo>
                  <a:cubicBezTo>
                    <a:pt x="42" y="49"/>
                    <a:pt x="41" y="49"/>
                    <a:pt x="40" y="49"/>
                  </a:cubicBezTo>
                  <a:cubicBezTo>
                    <a:pt x="34" y="49"/>
                    <a:pt x="32" y="47"/>
                    <a:pt x="32" y="43"/>
                  </a:cubicBezTo>
                  <a:cubicBezTo>
                    <a:pt x="27" y="47"/>
                    <a:pt x="21" y="49"/>
                    <a:pt x="15" y="49"/>
                  </a:cubicBezTo>
                  <a:cubicBezTo>
                    <a:pt x="5" y="49"/>
                    <a:pt x="0" y="45"/>
                    <a:pt x="0" y="37"/>
                  </a:cubicBezTo>
                  <a:cubicBezTo>
                    <a:pt x="0" y="28"/>
                    <a:pt x="5" y="23"/>
                    <a:pt x="14" y="22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30" y="20"/>
                    <a:pt x="32" y="18"/>
                    <a:pt x="32" y="15"/>
                  </a:cubicBezTo>
                  <a:cubicBezTo>
                    <a:pt x="32" y="10"/>
                    <a:pt x="28" y="7"/>
                    <a:pt x="20" y="7"/>
                  </a:cubicBezTo>
                  <a:cubicBezTo>
                    <a:pt x="14" y="7"/>
                    <a:pt x="10" y="10"/>
                    <a:pt x="10" y="16"/>
                  </a:cubicBezTo>
                  <a:lnTo>
                    <a:pt x="2" y="16"/>
                  </a:lnTo>
                  <a:close/>
                  <a:moveTo>
                    <a:pt x="31" y="25"/>
                  </a:moveTo>
                  <a:cubicBezTo>
                    <a:pt x="29" y="26"/>
                    <a:pt x="25" y="27"/>
                    <a:pt x="18" y="28"/>
                  </a:cubicBezTo>
                  <a:cubicBezTo>
                    <a:pt x="11" y="29"/>
                    <a:pt x="8" y="31"/>
                    <a:pt x="8" y="36"/>
                  </a:cubicBezTo>
                  <a:cubicBezTo>
                    <a:pt x="8" y="41"/>
                    <a:pt x="11" y="44"/>
                    <a:pt x="16" y="44"/>
                  </a:cubicBezTo>
                  <a:cubicBezTo>
                    <a:pt x="26" y="43"/>
                    <a:pt x="30" y="39"/>
                    <a:pt x="31" y="33"/>
                  </a:cubicBezTo>
                  <a:lnTo>
                    <a:pt x="31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8" name="Freeform 28"/>
            <p:cNvSpPr>
              <a:spLocks/>
            </p:cNvSpPr>
            <p:nvPr/>
          </p:nvSpPr>
          <p:spPr bwMode="auto">
            <a:xfrm>
              <a:off x="2533" y="1582"/>
              <a:ext cx="135" cy="157"/>
            </a:xfrm>
            <a:custGeom>
              <a:avLst/>
              <a:gdLst>
                <a:gd name="T0" fmla="*/ 48 w 57"/>
                <a:gd name="T1" fmla="*/ 21 h 66"/>
                <a:gd name="T2" fmla="*/ 30 w 57"/>
                <a:gd name="T3" fmla="*/ 8 h 66"/>
                <a:gd name="T4" fmla="*/ 9 w 57"/>
                <a:gd name="T5" fmla="*/ 33 h 66"/>
                <a:gd name="T6" fmla="*/ 31 w 57"/>
                <a:gd name="T7" fmla="*/ 60 h 66"/>
                <a:gd name="T8" fmla="*/ 49 w 57"/>
                <a:gd name="T9" fmla="*/ 42 h 66"/>
                <a:gd name="T10" fmla="*/ 57 w 57"/>
                <a:gd name="T11" fmla="*/ 42 h 66"/>
                <a:gd name="T12" fmla="*/ 29 w 57"/>
                <a:gd name="T13" fmla="*/ 66 h 66"/>
                <a:gd name="T14" fmla="*/ 7 w 57"/>
                <a:gd name="T15" fmla="*/ 58 h 66"/>
                <a:gd name="T16" fmla="*/ 0 w 57"/>
                <a:gd name="T17" fmla="*/ 34 h 66"/>
                <a:gd name="T18" fmla="*/ 9 w 57"/>
                <a:gd name="T19" fmla="*/ 9 h 66"/>
                <a:gd name="T20" fmla="*/ 30 w 57"/>
                <a:gd name="T21" fmla="*/ 0 h 66"/>
                <a:gd name="T22" fmla="*/ 57 w 57"/>
                <a:gd name="T23" fmla="*/ 21 h 66"/>
                <a:gd name="T24" fmla="*/ 48 w 57"/>
                <a:gd name="T25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6">
                  <a:moveTo>
                    <a:pt x="48" y="21"/>
                  </a:moveTo>
                  <a:cubicBezTo>
                    <a:pt x="46" y="12"/>
                    <a:pt x="40" y="8"/>
                    <a:pt x="30" y="8"/>
                  </a:cubicBezTo>
                  <a:cubicBezTo>
                    <a:pt x="17" y="8"/>
                    <a:pt x="9" y="17"/>
                    <a:pt x="9" y="33"/>
                  </a:cubicBezTo>
                  <a:cubicBezTo>
                    <a:pt x="9" y="51"/>
                    <a:pt x="16" y="60"/>
                    <a:pt x="31" y="60"/>
                  </a:cubicBezTo>
                  <a:cubicBezTo>
                    <a:pt x="40" y="60"/>
                    <a:pt x="47" y="54"/>
                    <a:pt x="49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5" y="58"/>
                    <a:pt x="45" y="66"/>
                    <a:pt x="29" y="66"/>
                  </a:cubicBezTo>
                  <a:cubicBezTo>
                    <a:pt x="20" y="66"/>
                    <a:pt x="12" y="63"/>
                    <a:pt x="7" y="58"/>
                  </a:cubicBezTo>
                  <a:cubicBezTo>
                    <a:pt x="2" y="51"/>
                    <a:pt x="0" y="43"/>
                    <a:pt x="0" y="34"/>
                  </a:cubicBezTo>
                  <a:cubicBezTo>
                    <a:pt x="0" y="23"/>
                    <a:pt x="3" y="15"/>
                    <a:pt x="9" y="9"/>
                  </a:cubicBezTo>
                  <a:cubicBezTo>
                    <a:pt x="14" y="3"/>
                    <a:pt x="21" y="0"/>
                    <a:pt x="30" y="0"/>
                  </a:cubicBezTo>
                  <a:cubicBezTo>
                    <a:pt x="46" y="1"/>
                    <a:pt x="54" y="7"/>
                    <a:pt x="57" y="21"/>
                  </a:cubicBezTo>
                  <a:lnTo>
                    <a:pt x="48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9" name="Freeform 29"/>
            <p:cNvSpPr>
              <a:spLocks noEditPoints="1"/>
            </p:cNvSpPr>
            <p:nvPr/>
          </p:nvSpPr>
          <p:spPr bwMode="auto">
            <a:xfrm>
              <a:off x="2685" y="1622"/>
              <a:ext cx="104" cy="117"/>
            </a:xfrm>
            <a:custGeom>
              <a:avLst/>
              <a:gdLst>
                <a:gd name="T0" fmla="*/ 6 w 44"/>
                <a:gd name="T1" fmla="*/ 8 h 49"/>
                <a:gd name="T2" fmla="*/ 22 w 44"/>
                <a:gd name="T3" fmla="*/ 0 h 49"/>
                <a:gd name="T4" fmla="*/ 38 w 44"/>
                <a:gd name="T5" fmla="*/ 8 h 49"/>
                <a:gd name="T6" fmla="*/ 44 w 44"/>
                <a:gd name="T7" fmla="*/ 25 h 49"/>
                <a:gd name="T8" fmla="*/ 39 w 44"/>
                <a:gd name="T9" fmla="*/ 43 h 49"/>
                <a:gd name="T10" fmla="*/ 22 w 44"/>
                <a:gd name="T11" fmla="*/ 49 h 49"/>
                <a:gd name="T12" fmla="*/ 8 w 44"/>
                <a:gd name="T13" fmla="*/ 45 h 49"/>
                <a:gd name="T14" fmla="*/ 0 w 44"/>
                <a:gd name="T15" fmla="*/ 25 h 49"/>
                <a:gd name="T16" fmla="*/ 6 w 44"/>
                <a:gd name="T17" fmla="*/ 8 h 49"/>
                <a:gd name="T18" fmla="*/ 22 w 44"/>
                <a:gd name="T19" fmla="*/ 43 h 49"/>
                <a:gd name="T20" fmla="*/ 36 w 44"/>
                <a:gd name="T21" fmla="*/ 25 h 49"/>
                <a:gd name="T22" fmla="*/ 22 w 44"/>
                <a:gd name="T23" fmla="*/ 8 h 49"/>
                <a:gd name="T24" fmla="*/ 8 w 44"/>
                <a:gd name="T25" fmla="*/ 25 h 49"/>
                <a:gd name="T26" fmla="*/ 22 w 44"/>
                <a:gd name="T27" fmla="*/ 4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49">
                  <a:moveTo>
                    <a:pt x="6" y="8"/>
                  </a:moveTo>
                  <a:cubicBezTo>
                    <a:pt x="11" y="3"/>
                    <a:pt x="16" y="0"/>
                    <a:pt x="22" y="0"/>
                  </a:cubicBezTo>
                  <a:cubicBezTo>
                    <a:pt x="29" y="0"/>
                    <a:pt x="34" y="3"/>
                    <a:pt x="38" y="8"/>
                  </a:cubicBezTo>
                  <a:cubicBezTo>
                    <a:pt x="42" y="12"/>
                    <a:pt x="44" y="18"/>
                    <a:pt x="44" y="25"/>
                  </a:cubicBezTo>
                  <a:cubicBezTo>
                    <a:pt x="44" y="33"/>
                    <a:pt x="42" y="38"/>
                    <a:pt x="39" y="43"/>
                  </a:cubicBezTo>
                  <a:cubicBezTo>
                    <a:pt x="35" y="47"/>
                    <a:pt x="29" y="49"/>
                    <a:pt x="22" y="49"/>
                  </a:cubicBezTo>
                  <a:cubicBezTo>
                    <a:pt x="16" y="49"/>
                    <a:pt x="11" y="48"/>
                    <a:pt x="8" y="45"/>
                  </a:cubicBezTo>
                  <a:cubicBezTo>
                    <a:pt x="3" y="40"/>
                    <a:pt x="1" y="34"/>
                    <a:pt x="0" y="25"/>
                  </a:cubicBezTo>
                  <a:cubicBezTo>
                    <a:pt x="1" y="18"/>
                    <a:pt x="3" y="12"/>
                    <a:pt x="6" y="8"/>
                  </a:cubicBezTo>
                  <a:close/>
                  <a:moveTo>
                    <a:pt x="22" y="43"/>
                  </a:moveTo>
                  <a:cubicBezTo>
                    <a:pt x="31" y="43"/>
                    <a:pt x="35" y="37"/>
                    <a:pt x="36" y="25"/>
                  </a:cubicBezTo>
                  <a:cubicBezTo>
                    <a:pt x="35" y="14"/>
                    <a:pt x="31" y="8"/>
                    <a:pt x="22" y="8"/>
                  </a:cubicBezTo>
                  <a:cubicBezTo>
                    <a:pt x="14" y="8"/>
                    <a:pt x="9" y="14"/>
                    <a:pt x="8" y="25"/>
                  </a:cubicBezTo>
                  <a:cubicBezTo>
                    <a:pt x="9" y="37"/>
                    <a:pt x="14" y="43"/>
                    <a:pt x="22" y="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0" name="Freeform 30"/>
            <p:cNvSpPr>
              <a:spLocks/>
            </p:cNvSpPr>
            <p:nvPr/>
          </p:nvSpPr>
          <p:spPr bwMode="auto">
            <a:xfrm>
              <a:off x="2810" y="1622"/>
              <a:ext cx="92" cy="117"/>
            </a:xfrm>
            <a:custGeom>
              <a:avLst/>
              <a:gdLst>
                <a:gd name="T0" fmla="*/ 39 w 39"/>
                <a:gd name="T1" fmla="*/ 49 h 49"/>
                <a:gd name="T2" fmla="*/ 31 w 39"/>
                <a:gd name="T3" fmla="*/ 49 h 49"/>
                <a:gd name="T4" fmla="*/ 31 w 39"/>
                <a:gd name="T5" fmla="*/ 20 h 49"/>
                <a:gd name="T6" fmla="*/ 21 w 39"/>
                <a:gd name="T7" fmla="*/ 8 h 49"/>
                <a:gd name="T8" fmla="*/ 12 w 39"/>
                <a:gd name="T9" fmla="*/ 12 h 49"/>
                <a:gd name="T10" fmla="*/ 8 w 39"/>
                <a:gd name="T11" fmla="*/ 23 h 49"/>
                <a:gd name="T12" fmla="*/ 8 w 39"/>
                <a:gd name="T13" fmla="*/ 49 h 49"/>
                <a:gd name="T14" fmla="*/ 0 w 39"/>
                <a:gd name="T15" fmla="*/ 49 h 49"/>
                <a:gd name="T16" fmla="*/ 0 w 39"/>
                <a:gd name="T17" fmla="*/ 2 h 49"/>
                <a:gd name="T18" fmla="*/ 8 w 39"/>
                <a:gd name="T19" fmla="*/ 2 h 49"/>
                <a:gd name="T20" fmla="*/ 8 w 39"/>
                <a:gd name="T21" fmla="*/ 9 h 49"/>
                <a:gd name="T22" fmla="*/ 22 w 39"/>
                <a:gd name="T23" fmla="*/ 0 h 49"/>
                <a:gd name="T24" fmla="*/ 39 w 39"/>
                <a:gd name="T25" fmla="*/ 17 h 49"/>
                <a:gd name="T26" fmla="*/ 39 w 39"/>
                <a:gd name="T2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49">
                  <a:moveTo>
                    <a:pt x="39" y="49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2"/>
                    <a:pt x="28" y="7"/>
                    <a:pt x="21" y="8"/>
                  </a:cubicBezTo>
                  <a:cubicBezTo>
                    <a:pt x="17" y="8"/>
                    <a:pt x="14" y="9"/>
                    <a:pt x="12" y="12"/>
                  </a:cubicBezTo>
                  <a:cubicBezTo>
                    <a:pt x="10" y="14"/>
                    <a:pt x="8" y="18"/>
                    <a:pt x="8" y="23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2" y="3"/>
                    <a:pt x="17" y="0"/>
                    <a:pt x="22" y="0"/>
                  </a:cubicBezTo>
                  <a:cubicBezTo>
                    <a:pt x="33" y="1"/>
                    <a:pt x="38" y="6"/>
                    <a:pt x="39" y="17"/>
                  </a:cubicBezTo>
                  <a:lnTo>
                    <a:pt x="39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1" name="Freeform 31"/>
            <p:cNvSpPr>
              <a:spLocks/>
            </p:cNvSpPr>
            <p:nvPr/>
          </p:nvSpPr>
          <p:spPr bwMode="auto">
            <a:xfrm>
              <a:off x="2924" y="1622"/>
              <a:ext cx="92" cy="117"/>
            </a:xfrm>
            <a:custGeom>
              <a:avLst/>
              <a:gdLst>
                <a:gd name="T0" fmla="*/ 29 w 39"/>
                <a:gd name="T1" fmla="*/ 16 h 49"/>
                <a:gd name="T2" fmla="*/ 18 w 39"/>
                <a:gd name="T3" fmla="*/ 8 h 49"/>
                <a:gd name="T4" fmla="*/ 9 w 39"/>
                <a:gd name="T5" fmla="*/ 14 h 49"/>
                <a:gd name="T6" fmla="*/ 17 w 39"/>
                <a:gd name="T7" fmla="*/ 21 h 49"/>
                <a:gd name="T8" fmla="*/ 25 w 39"/>
                <a:gd name="T9" fmla="*/ 22 h 49"/>
                <a:gd name="T10" fmla="*/ 39 w 39"/>
                <a:gd name="T11" fmla="*/ 35 h 49"/>
                <a:gd name="T12" fmla="*/ 34 w 39"/>
                <a:gd name="T13" fmla="*/ 46 h 49"/>
                <a:gd name="T14" fmla="*/ 20 w 39"/>
                <a:gd name="T15" fmla="*/ 49 h 49"/>
                <a:gd name="T16" fmla="*/ 0 w 39"/>
                <a:gd name="T17" fmla="*/ 34 h 49"/>
                <a:gd name="T18" fmla="*/ 7 w 39"/>
                <a:gd name="T19" fmla="*/ 34 h 49"/>
                <a:gd name="T20" fmla="*/ 20 w 39"/>
                <a:gd name="T21" fmla="*/ 44 h 49"/>
                <a:gd name="T22" fmla="*/ 31 w 39"/>
                <a:gd name="T23" fmla="*/ 36 h 49"/>
                <a:gd name="T24" fmla="*/ 22 w 39"/>
                <a:gd name="T25" fmla="*/ 29 h 49"/>
                <a:gd name="T26" fmla="*/ 12 w 39"/>
                <a:gd name="T27" fmla="*/ 27 h 49"/>
                <a:gd name="T28" fmla="*/ 1 w 39"/>
                <a:gd name="T29" fmla="*/ 16 h 49"/>
                <a:gd name="T30" fmla="*/ 7 w 39"/>
                <a:gd name="T31" fmla="*/ 4 h 49"/>
                <a:gd name="T32" fmla="*/ 19 w 39"/>
                <a:gd name="T33" fmla="*/ 0 h 49"/>
                <a:gd name="T34" fmla="*/ 37 w 39"/>
                <a:gd name="T35" fmla="*/ 16 h 49"/>
                <a:gd name="T36" fmla="*/ 29 w 39"/>
                <a:gd name="T37" fmla="*/ 1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49">
                  <a:moveTo>
                    <a:pt x="29" y="16"/>
                  </a:moveTo>
                  <a:cubicBezTo>
                    <a:pt x="29" y="10"/>
                    <a:pt x="26" y="8"/>
                    <a:pt x="18" y="8"/>
                  </a:cubicBezTo>
                  <a:cubicBezTo>
                    <a:pt x="12" y="8"/>
                    <a:pt x="9" y="10"/>
                    <a:pt x="9" y="14"/>
                  </a:cubicBezTo>
                  <a:cubicBezTo>
                    <a:pt x="8" y="17"/>
                    <a:pt x="11" y="19"/>
                    <a:pt x="17" y="21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34" y="24"/>
                    <a:pt x="39" y="28"/>
                    <a:pt x="39" y="35"/>
                  </a:cubicBezTo>
                  <a:cubicBezTo>
                    <a:pt x="39" y="40"/>
                    <a:pt x="37" y="43"/>
                    <a:pt x="34" y="46"/>
                  </a:cubicBezTo>
                  <a:cubicBezTo>
                    <a:pt x="30" y="48"/>
                    <a:pt x="26" y="49"/>
                    <a:pt x="20" y="49"/>
                  </a:cubicBezTo>
                  <a:cubicBezTo>
                    <a:pt x="7" y="49"/>
                    <a:pt x="0" y="44"/>
                    <a:pt x="0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40"/>
                    <a:pt x="12" y="44"/>
                    <a:pt x="20" y="44"/>
                  </a:cubicBezTo>
                  <a:cubicBezTo>
                    <a:pt x="27" y="43"/>
                    <a:pt x="30" y="41"/>
                    <a:pt x="31" y="36"/>
                  </a:cubicBezTo>
                  <a:cubicBezTo>
                    <a:pt x="31" y="33"/>
                    <a:pt x="28" y="31"/>
                    <a:pt x="22" y="29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5" y="25"/>
                    <a:pt x="1" y="21"/>
                    <a:pt x="1" y="16"/>
                  </a:cubicBezTo>
                  <a:cubicBezTo>
                    <a:pt x="1" y="11"/>
                    <a:pt x="3" y="7"/>
                    <a:pt x="7" y="4"/>
                  </a:cubicBezTo>
                  <a:cubicBezTo>
                    <a:pt x="10" y="2"/>
                    <a:pt x="14" y="0"/>
                    <a:pt x="19" y="0"/>
                  </a:cubicBezTo>
                  <a:cubicBezTo>
                    <a:pt x="30" y="1"/>
                    <a:pt x="36" y="6"/>
                    <a:pt x="37" y="16"/>
                  </a:cubicBezTo>
                  <a:lnTo>
                    <a:pt x="29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2" name="Freeform 32"/>
            <p:cNvSpPr>
              <a:spLocks/>
            </p:cNvSpPr>
            <p:nvPr/>
          </p:nvSpPr>
          <p:spPr bwMode="auto">
            <a:xfrm>
              <a:off x="3025" y="1596"/>
              <a:ext cx="53" cy="143"/>
            </a:xfrm>
            <a:custGeom>
              <a:avLst/>
              <a:gdLst>
                <a:gd name="T0" fmla="*/ 14 w 22"/>
                <a:gd name="T1" fmla="*/ 20 h 60"/>
                <a:gd name="T2" fmla="*/ 14 w 22"/>
                <a:gd name="T3" fmla="*/ 50 h 60"/>
                <a:gd name="T4" fmla="*/ 19 w 22"/>
                <a:gd name="T5" fmla="*/ 54 h 60"/>
                <a:gd name="T6" fmla="*/ 22 w 22"/>
                <a:gd name="T7" fmla="*/ 54 h 60"/>
                <a:gd name="T8" fmla="*/ 22 w 22"/>
                <a:gd name="T9" fmla="*/ 60 h 60"/>
                <a:gd name="T10" fmla="*/ 17 w 22"/>
                <a:gd name="T11" fmla="*/ 60 h 60"/>
                <a:gd name="T12" fmla="*/ 16 w 22"/>
                <a:gd name="T13" fmla="*/ 60 h 60"/>
                <a:gd name="T14" fmla="*/ 8 w 22"/>
                <a:gd name="T15" fmla="*/ 58 h 60"/>
                <a:gd name="T16" fmla="*/ 6 w 22"/>
                <a:gd name="T17" fmla="*/ 51 h 60"/>
                <a:gd name="T18" fmla="*/ 6 w 22"/>
                <a:gd name="T19" fmla="*/ 20 h 60"/>
                <a:gd name="T20" fmla="*/ 0 w 22"/>
                <a:gd name="T21" fmla="*/ 20 h 60"/>
                <a:gd name="T22" fmla="*/ 0 w 22"/>
                <a:gd name="T23" fmla="*/ 13 h 60"/>
                <a:gd name="T24" fmla="*/ 6 w 22"/>
                <a:gd name="T25" fmla="*/ 13 h 60"/>
                <a:gd name="T26" fmla="*/ 6 w 22"/>
                <a:gd name="T27" fmla="*/ 0 h 60"/>
                <a:gd name="T28" fmla="*/ 14 w 22"/>
                <a:gd name="T29" fmla="*/ 0 h 60"/>
                <a:gd name="T30" fmla="*/ 14 w 22"/>
                <a:gd name="T31" fmla="*/ 13 h 60"/>
                <a:gd name="T32" fmla="*/ 22 w 22"/>
                <a:gd name="T33" fmla="*/ 13 h 60"/>
                <a:gd name="T34" fmla="*/ 22 w 22"/>
                <a:gd name="T35" fmla="*/ 20 h 60"/>
                <a:gd name="T36" fmla="*/ 14 w 22"/>
                <a:gd name="T37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60">
                  <a:moveTo>
                    <a:pt x="14" y="20"/>
                  </a:moveTo>
                  <a:cubicBezTo>
                    <a:pt x="14" y="50"/>
                    <a:pt x="14" y="50"/>
                    <a:pt x="14" y="50"/>
                  </a:cubicBezTo>
                  <a:cubicBezTo>
                    <a:pt x="14" y="53"/>
                    <a:pt x="16" y="54"/>
                    <a:pt x="19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1" y="60"/>
                    <a:pt x="19" y="60"/>
                    <a:pt x="17" y="60"/>
                  </a:cubicBezTo>
                  <a:cubicBezTo>
                    <a:pt x="17" y="60"/>
                    <a:pt x="16" y="60"/>
                    <a:pt x="16" y="60"/>
                  </a:cubicBezTo>
                  <a:cubicBezTo>
                    <a:pt x="12" y="60"/>
                    <a:pt x="9" y="59"/>
                    <a:pt x="8" y="58"/>
                  </a:cubicBezTo>
                  <a:cubicBezTo>
                    <a:pt x="7" y="56"/>
                    <a:pt x="6" y="54"/>
                    <a:pt x="6" y="5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20"/>
                    <a:pt x="22" y="20"/>
                    <a:pt x="22" y="20"/>
                  </a:cubicBezTo>
                  <a:lnTo>
                    <a:pt x="1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3" name="Freeform 33"/>
            <p:cNvSpPr>
              <a:spLocks/>
            </p:cNvSpPr>
            <p:nvPr/>
          </p:nvSpPr>
          <p:spPr bwMode="auto">
            <a:xfrm>
              <a:off x="3099" y="1622"/>
              <a:ext cx="54" cy="117"/>
            </a:xfrm>
            <a:custGeom>
              <a:avLst/>
              <a:gdLst>
                <a:gd name="T0" fmla="*/ 8 w 23"/>
                <a:gd name="T1" fmla="*/ 49 h 49"/>
                <a:gd name="T2" fmla="*/ 0 w 23"/>
                <a:gd name="T3" fmla="*/ 49 h 49"/>
                <a:gd name="T4" fmla="*/ 0 w 23"/>
                <a:gd name="T5" fmla="*/ 2 h 49"/>
                <a:gd name="T6" fmla="*/ 7 w 23"/>
                <a:gd name="T7" fmla="*/ 2 h 49"/>
                <a:gd name="T8" fmla="*/ 7 w 23"/>
                <a:gd name="T9" fmla="*/ 10 h 49"/>
                <a:gd name="T10" fmla="*/ 21 w 23"/>
                <a:gd name="T11" fmla="*/ 0 h 49"/>
                <a:gd name="T12" fmla="*/ 22 w 23"/>
                <a:gd name="T13" fmla="*/ 1 h 49"/>
                <a:gd name="T14" fmla="*/ 23 w 23"/>
                <a:gd name="T15" fmla="*/ 1 h 49"/>
                <a:gd name="T16" fmla="*/ 23 w 23"/>
                <a:gd name="T17" fmla="*/ 9 h 49"/>
                <a:gd name="T18" fmla="*/ 20 w 23"/>
                <a:gd name="T19" fmla="*/ 9 h 49"/>
                <a:gd name="T20" fmla="*/ 12 w 23"/>
                <a:gd name="T21" fmla="*/ 12 h 49"/>
                <a:gd name="T22" fmla="*/ 8 w 23"/>
                <a:gd name="T23" fmla="*/ 22 h 49"/>
                <a:gd name="T24" fmla="*/ 8 w 23"/>
                <a:gd name="T2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49">
                  <a:moveTo>
                    <a:pt x="8" y="49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4"/>
                    <a:pt x="15" y="0"/>
                    <a:pt x="21" y="0"/>
                  </a:cubicBezTo>
                  <a:cubicBezTo>
                    <a:pt x="21" y="0"/>
                    <a:pt x="22" y="1"/>
                    <a:pt x="22" y="1"/>
                  </a:cubicBezTo>
                  <a:cubicBezTo>
                    <a:pt x="22" y="1"/>
                    <a:pt x="23" y="1"/>
                    <a:pt x="23" y="1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6" y="9"/>
                    <a:pt x="13" y="10"/>
                    <a:pt x="12" y="12"/>
                  </a:cubicBezTo>
                  <a:cubicBezTo>
                    <a:pt x="9" y="15"/>
                    <a:pt x="8" y="18"/>
                    <a:pt x="8" y="22"/>
                  </a:cubicBezTo>
                  <a:lnTo>
                    <a:pt x="8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4" name="Freeform 34"/>
            <p:cNvSpPr>
              <a:spLocks/>
            </p:cNvSpPr>
            <p:nvPr/>
          </p:nvSpPr>
          <p:spPr bwMode="auto">
            <a:xfrm>
              <a:off x="3167" y="1627"/>
              <a:ext cx="90" cy="112"/>
            </a:xfrm>
            <a:custGeom>
              <a:avLst/>
              <a:gdLst>
                <a:gd name="T0" fmla="*/ 30 w 38"/>
                <a:gd name="T1" fmla="*/ 47 h 47"/>
                <a:gd name="T2" fmla="*/ 30 w 38"/>
                <a:gd name="T3" fmla="*/ 40 h 47"/>
                <a:gd name="T4" fmla="*/ 30 w 38"/>
                <a:gd name="T5" fmla="*/ 40 h 47"/>
                <a:gd name="T6" fmla="*/ 15 w 38"/>
                <a:gd name="T7" fmla="*/ 47 h 47"/>
                <a:gd name="T8" fmla="*/ 5 w 38"/>
                <a:gd name="T9" fmla="*/ 46 h 47"/>
                <a:gd name="T10" fmla="*/ 0 w 38"/>
                <a:gd name="T11" fmla="*/ 34 h 47"/>
                <a:gd name="T12" fmla="*/ 0 w 38"/>
                <a:gd name="T13" fmla="*/ 0 h 47"/>
                <a:gd name="T14" fmla="*/ 8 w 38"/>
                <a:gd name="T15" fmla="*/ 0 h 47"/>
                <a:gd name="T16" fmla="*/ 8 w 38"/>
                <a:gd name="T17" fmla="*/ 31 h 47"/>
                <a:gd name="T18" fmla="*/ 17 w 38"/>
                <a:gd name="T19" fmla="*/ 42 h 47"/>
                <a:gd name="T20" fmla="*/ 30 w 38"/>
                <a:gd name="T21" fmla="*/ 26 h 47"/>
                <a:gd name="T22" fmla="*/ 30 w 38"/>
                <a:gd name="T23" fmla="*/ 0 h 47"/>
                <a:gd name="T24" fmla="*/ 38 w 38"/>
                <a:gd name="T25" fmla="*/ 0 h 47"/>
                <a:gd name="T26" fmla="*/ 38 w 38"/>
                <a:gd name="T27" fmla="*/ 47 h 47"/>
                <a:gd name="T28" fmla="*/ 30 w 38"/>
                <a:gd name="T2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47">
                  <a:moveTo>
                    <a:pt x="30" y="47"/>
                  </a:moveTo>
                  <a:cubicBezTo>
                    <a:pt x="30" y="40"/>
                    <a:pt x="30" y="40"/>
                    <a:pt x="30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27" y="45"/>
                    <a:pt x="22" y="47"/>
                    <a:pt x="15" y="47"/>
                  </a:cubicBezTo>
                  <a:cubicBezTo>
                    <a:pt x="11" y="47"/>
                    <a:pt x="8" y="47"/>
                    <a:pt x="5" y="46"/>
                  </a:cubicBezTo>
                  <a:cubicBezTo>
                    <a:pt x="2" y="43"/>
                    <a:pt x="0" y="39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8"/>
                    <a:pt x="11" y="42"/>
                    <a:pt x="17" y="42"/>
                  </a:cubicBezTo>
                  <a:cubicBezTo>
                    <a:pt x="25" y="41"/>
                    <a:pt x="29" y="36"/>
                    <a:pt x="30" y="26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47"/>
                    <a:pt x="38" y="47"/>
                    <a:pt x="38" y="47"/>
                  </a:cubicBezTo>
                  <a:lnTo>
                    <a:pt x="3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5" name="Freeform 35"/>
            <p:cNvSpPr>
              <a:spLocks/>
            </p:cNvSpPr>
            <p:nvPr/>
          </p:nvSpPr>
          <p:spPr bwMode="auto">
            <a:xfrm>
              <a:off x="3279" y="1622"/>
              <a:ext cx="94" cy="117"/>
            </a:xfrm>
            <a:custGeom>
              <a:avLst/>
              <a:gdLst>
                <a:gd name="T0" fmla="*/ 32 w 40"/>
                <a:gd name="T1" fmla="*/ 18 h 49"/>
                <a:gd name="T2" fmla="*/ 21 w 40"/>
                <a:gd name="T3" fmla="*/ 8 h 49"/>
                <a:gd name="T4" fmla="*/ 8 w 40"/>
                <a:gd name="T5" fmla="*/ 25 h 49"/>
                <a:gd name="T6" fmla="*/ 21 w 40"/>
                <a:gd name="T7" fmla="*/ 44 h 49"/>
                <a:gd name="T8" fmla="*/ 32 w 40"/>
                <a:gd name="T9" fmla="*/ 32 h 49"/>
                <a:gd name="T10" fmla="*/ 40 w 40"/>
                <a:gd name="T11" fmla="*/ 32 h 49"/>
                <a:gd name="T12" fmla="*/ 21 w 40"/>
                <a:gd name="T13" fmla="*/ 49 h 49"/>
                <a:gd name="T14" fmla="*/ 5 w 40"/>
                <a:gd name="T15" fmla="*/ 44 h 49"/>
                <a:gd name="T16" fmla="*/ 0 w 40"/>
                <a:gd name="T17" fmla="*/ 27 h 49"/>
                <a:gd name="T18" fmla="*/ 6 w 40"/>
                <a:gd name="T19" fmla="*/ 7 h 49"/>
                <a:gd name="T20" fmla="*/ 22 w 40"/>
                <a:gd name="T21" fmla="*/ 0 h 49"/>
                <a:gd name="T22" fmla="*/ 40 w 40"/>
                <a:gd name="T23" fmla="*/ 18 h 49"/>
                <a:gd name="T24" fmla="*/ 32 w 40"/>
                <a:gd name="T25" fmla="*/ 1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49">
                  <a:moveTo>
                    <a:pt x="32" y="18"/>
                  </a:moveTo>
                  <a:cubicBezTo>
                    <a:pt x="32" y="11"/>
                    <a:pt x="28" y="8"/>
                    <a:pt x="21" y="8"/>
                  </a:cubicBezTo>
                  <a:cubicBezTo>
                    <a:pt x="13" y="8"/>
                    <a:pt x="8" y="14"/>
                    <a:pt x="8" y="25"/>
                  </a:cubicBezTo>
                  <a:cubicBezTo>
                    <a:pt x="8" y="38"/>
                    <a:pt x="12" y="44"/>
                    <a:pt x="21" y="44"/>
                  </a:cubicBezTo>
                  <a:cubicBezTo>
                    <a:pt x="27" y="43"/>
                    <a:pt x="31" y="39"/>
                    <a:pt x="3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8" y="43"/>
                    <a:pt x="32" y="49"/>
                    <a:pt x="21" y="49"/>
                  </a:cubicBezTo>
                  <a:cubicBezTo>
                    <a:pt x="14" y="49"/>
                    <a:pt x="9" y="47"/>
                    <a:pt x="5" y="44"/>
                  </a:cubicBezTo>
                  <a:cubicBezTo>
                    <a:pt x="2" y="40"/>
                    <a:pt x="0" y="34"/>
                    <a:pt x="0" y="27"/>
                  </a:cubicBezTo>
                  <a:cubicBezTo>
                    <a:pt x="0" y="18"/>
                    <a:pt x="2" y="12"/>
                    <a:pt x="6" y="7"/>
                  </a:cubicBezTo>
                  <a:cubicBezTo>
                    <a:pt x="10" y="3"/>
                    <a:pt x="15" y="0"/>
                    <a:pt x="22" y="0"/>
                  </a:cubicBezTo>
                  <a:cubicBezTo>
                    <a:pt x="33" y="1"/>
                    <a:pt x="39" y="7"/>
                    <a:pt x="40" y="18"/>
                  </a:cubicBezTo>
                  <a:lnTo>
                    <a:pt x="32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6" name="Freeform 36"/>
            <p:cNvSpPr>
              <a:spLocks/>
            </p:cNvSpPr>
            <p:nvPr/>
          </p:nvSpPr>
          <p:spPr bwMode="auto">
            <a:xfrm>
              <a:off x="3380" y="1596"/>
              <a:ext cx="52" cy="143"/>
            </a:xfrm>
            <a:custGeom>
              <a:avLst/>
              <a:gdLst>
                <a:gd name="T0" fmla="*/ 14 w 22"/>
                <a:gd name="T1" fmla="*/ 20 h 60"/>
                <a:gd name="T2" fmla="*/ 14 w 22"/>
                <a:gd name="T3" fmla="*/ 50 h 60"/>
                <a:gd name="T4" fmla="*/ 19 w 22"/>
                <a:gd name="T5" fmla="*/ 54 h 60"/>
                <a:gd name="T6" fmla="*/ 22 w 22"/>
                <a:gd name="T7" fmla="*/ 54 h 60"/>
                <a:gd name="T8" fmla="*/ 22 w 22"/>
                <a:gd name="T9" fmla="*/ 60 h 60"/>
                <a:gd name="T10" fmla="*/ 17 w 22"/>
                <a:gd name="T11" fmla="*/ 60 h 60"/>
                <a:gd name="T12" fmla="*/ 16 w 22"/>
                <a:gd name="T13" fmla="*/ 60 h 60"/>
                <a:gd name="T14" fmla="*/ 8 w 22"/>
                <a:gd name="T15" fmla="*/ 58 h 60"/>
                <a:gd name="T16" fmla="*/ 6 w 22"/>
                <a:gd name="T17" fmla="*/ 51 h 60"/>
                <a:gd name="T18" fmla="*/ 6 w 22"/>
                <a:gd name="T19" fmla="*/ 20 h 60"/>
                <a:gd name="T20" fmla="*/ 0 w 22"/>
                <a:gd name="T21" fmla="*/ 20 h 60"/>
                <a:gd name="T22" fmla="*/ 0 w 22"/>
                <a:gd name="T23" fmla="*/ 13 h 60"/>
                <a:gd name="T24" fmla="*/ 6 w 22"/>
                <a:gd name="T25" fmla="*/ 13 h 60"/>
                <a:gd name="T26" fmla="*/ 6 w 22"/>
                <a:gd name="T27" fmla="*/ 0 h 60"/>
                <a:gd name="T28" fmla="*/ 14 w 22"/>
                <a:gd name="T29" fmla="*/ 0 h 60"/>
                <a:gd name="T30" fmla="*/ 14 w 22"/>
                <a:gd name="T31" fmla="*/ 13 h 60"/>
                <a:gd name="T32" fmla="*/ 22 w 22"/>
                <a:gd name="T33" fmla="*/ 13 h 60"/>
                <a:gd name="T34" fmla="*/ 22 w 22"/>
                <a:gd name="T35" fmla="*/ 20 h 60"/>
                <a:gd name="T36" fmla="*/ 14 w 22"/>
                <a:gd name="T37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60">
                  <a:moveTo>
                    <a:pt x="14" y="20"/>
                  </a:moveTo>
                  <a:cubicBezTo>
                    <a:pt x="14" y="50"/>
                    <a:pt x="14" y="50"/>
                    <a:pt x="14" y="50"/>
                  </a:cubicBezTo>
                  <a:cubicBezTo>
                    <a:pt x="14" y="53"/>
                    <a:pt x="16" y="54"/>
                    <a:pt x="19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1" y="60"/>
                    <a:pt x="19" y="60"/>
                    <a:pt x="17" y="60"/>
                  </a:cubicBezTo>
                  <a:cubicBezTo>
                    <a:pt x="17" y="60"/>
                    <a:pt x="16" y="60"/>
                    <a:pt x="16" y="60"/>
                  </a:cubicBezTo>
                  <a:cubicBezTo>
                    <a:pt x="12" y="60"/>
                    <a:pt x="10" y="59"/>
                    <a:pt x="8" y="58"/>
                  </a:cubicBezTo>
                  <a:cubicBezTo>
                    <a:pt x="7" y="56"/>
                    <a:pt x="6" y="54"/>
                    <a:pt x="6" y="5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20"/>
                    <a:pt x="22" y="20"/>
                    <a:pt x="22" y="20"/>
                  </a:cubicBezTo>
                  <a:lnTo>
                    <a:pt x="1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7" name="Freeform 37"/>
            <p:cNvSpPr>
              <a:spLocks noEditPoints="1"/>
            </p:cNvSpPr>
            <p:nvPr/>
          </p:nvSpPr>
          <p:spPr bwMode="auto">
            <a:xfrm>
              <a:off x="3451" y="1587"/>
              <a:ext cx="19" cy="152"/>
            </a:xfrm>
            <a:custGeom>
              <a:avLst/>
              <a:gdLst>
                <a:gd name="T0" fmla="*/ 19 w 19"/>
                <a:gd name="T1" fmla="*/ 152 h 152"/>
                <a:gd name="T2" fmla="*/ 0 w 19"/>
                <a:gd name="T3" fmla="*/ 152 h 152"/>
                <a:gd name="T4" fmla="*/ 0 w 19"/>
                <a:gd name="T5" fmla="*/ 40 h 152"/>
                <a:gd name="T6" fmla="*/ 19 w 19"/>
                <a:gd name="T7" fmla="*/ 40 h 152"/>
                <a:gd name="T8" fmla="*/ 19 w 19"/>
                <a:gd name="T9" fmla="*/ 152 h 152"/>
                <a:gd name="T10" fmla="*/ 0 w 19"/>
                <a:gd name="T11" fmla="*/ 21 h 152"/>
                <a:gd name="T12" fmla="*/ 0 w 19"/>
                <a:gd name="T13" fmla="*/ 0 h 152"/>
                <a:gd name="T14" fmla="*/ 19 w 19"/>
                <a:gd name="T15" fmla="*/ 0 h 152"/>
                <a:gd name="T16" fmla="*/ 19 w 19"/>
                <a:gd name="T17" fmla="*/ 21 h 152"/>
                <a:gd name="T18" fmla="*/ 0 w 19"/>
                <a:gd name="T19" fmla="*/ 2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52">
                  <a:moveTo>
                    <a:pt x="19" y="152"/>
                  </a:moveTo>
                  <a:lnTo>
                    <a:pt x="0" y="152"/>
                  </a:lnTo>
                  <a:lnTo>
                    <a:pt x="0" y="40"/>
                  </a:lnTo>
                  <a:lnTo>
                    <a:pt x="19" y="40"/>
                  </a:lnTo>
                  <a:lnTo>
                    <a:pt x="19" y="152"/>
                  </a:lnTo>
                  <a:close/>
                  <a:moveTo>
                    <a:pt x="0" y="21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9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8" name="Freeform 38"/>
            <p:cNvSpPr>
              <a:spLocks noEditPoints="1"/>
            </p:cNvSpPr>
            <p:nvPr/>
          </p:nvSpPr>
          <p:spPr bwMode="auto">
            <a:xfrm>
              <a:off x="3492" y="1622"/>
              <a:ext cx="104" cy="117"/>
            </a:xfrm>
            <a:custGeom>
              <a:avLst/>
              <a:gdLst>
                <a:gd name="T0" fmla="*/ 6 w 44"/>
                <a:gd name="T1" fmla="*/ 8 h 49"/>
                <a:gd name="T2" fmla="*/ 22 w 44"/>
                <a:gd name="T3" fmla="*/ 0 h 49"/>
                <a:gd name="T4" fmla="*/ 38 w 44"/>
                <a:gd name="T5" fmla="*/ 8 h 49"/>
                <a:gd name="T6" fmla="*/ 44 w 44"/>
                <a:gd name="T7" fmla="*/ 25 h 49"/>
                <a:gd name="T8" fmla="*/ 38 w 44"/>
                <a:gd name="T9" fmla="*/ 43 h 49"/>
                <a:gd name="T10" fmla="*/ 22 w 44"/>
                <a:gd name="T11" fmla="*/ 49 h 49"/>
                <a:gd name="T12" fmla="*/ 7 w 44"/>
                <a:gd name="T13" fmla="*/ 45 h 49"/>
                <a:gd name="T14" fmla="*/ 0 w 44"/>
                <a:gd name="T15" fmla="*/ 25 h 49"/>
                <a:gd name="T16" fmla="*/ 6 w 44"/>
                <a:gd name="T17" fmla="*/ 8 h 49"/>
                <a:gd name="T18" fmla="*/ 22 w 44"/>
                <a:gd name="T19" fmla="*/ 43 h 49"/>
                <a:gd name="T20" fmla="*/ 36 w 44"/>
                <a:gd name="T21" fmla="*/ 25 h 49"/>
                <a:gd name="T22" fmla="*/ 22 w 44"/>
                <a:gd name="T23" fmla="*/ 8 h 49"/>
                <a:gd name="T24" fmla="*/ 8 w 44"/>
                <a:gd name="T25" fmla="*/ 25 h 49"/>
                <a:gd name="T26" fmla="*/ 22 w 44"/>
                <a:gd name="T27" fmla="*/ 4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49">
                  <a:moveTo>
                    <a:pt x="6" y="8"/>
                  </a:moveTo>
                  <a:cubicBezTo>
                    <a:pt x="10" y="3"/>
                    <a:pt x="16" y="0"/>
                    <a:pt x="22" y="0"/>
                  </a:cubicBezTo>
                  <a:cubicBezTo>
                    <a:pt x="29" y="0"/>
                    <a:pt x="34" y="3"/>
                    <a:pt x="38" y="8"/>
                  </a:cubicBezTo>
                  <a:cubicBezTo>
                    <a:pt x="42" y="12"/>
                    <a:pt x="44" y="18"/>
                    <a:pt x="44" y="25"/>
                  </a:cubicBezTo>
                  <a:cubicBezTo>
                    <a:pt x="44" y="33"/>
                    <a:pt x="42" y="38"/>
                    <a:pt x="38" y="43"/>
                  </a:cubicBezTo>
                  <a:cubicBezTo>
                    <a:pt x="34" y="47"/>
                    <a:pt x="29" y="49"/>
                    <a:pt x="22" y="49"/>
                  </a:cubicBezTo>
                  <a:cubicBezTo>
                    <a:pt x="16" y="49"/>
                    <a:pt x="11" y="48"/>
                    <a:pt x="7" y="45"/>
                  </a:cubicBezTo>
                  <a:cubicBezTo>
                    <a:pt x="3" y="40"/>
                    <a:pt x="0" y="34"/>
                    <a:pt x="0" y="25"/>
                  </a:cubicBezTo>
                  <a:cubicBezTo>
                    <a:pt x="0" y="18"/>
                    <a:pt x="2" y="12"/>
                    <a:pt x="6" y="8"/>
                  </a:cubicBezTo>
                  <a:close/>
                  <a:moveTo>
                    <a:pt x="22" y="43"/>
                  </a:moveTo>
                  <a:cubicBezTo>
                    <a:pt x="30" y="43"/>
                    <a:pt x="35" y="37"/>
                    <a:pt x="36" y="25"/>
                  </a:cubicBezTo>
                  <a:cubicBezTo>
                    <a:pt x="35" y="14"/>
                    <a:pt x="30" y="8"/>
                    <a:pt x="22" y="8"/>
                  </a:cubicBezTo>
                  <a:cubicBezTo>
                    <a:pt x="13" y="8"/>
                    <a:pt x="9" y="14"/>
                    <a:pt x="8" y="25"/>
                  </a:cubicBezTo>
                  <a:cubicBezTo>
                    <a:pt x="9" y="37"/>
                    <a:pt x="13" y="43"/>
                    <a:pt x="22" y="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9" name="Freeform 39"/>
            <p:cNvSpPr>
              <a:spLocks/>
            </p:cNvSpPr>
            <p:nvPr/>
          </p:nvSpPr>
          <p:spPr bwMode="auto">
            <a:xfrm>
              <a:off x="3617" y="1622"/>
              <a:ext cx="90" cy="117"/>
            </a:xfrm>
            <a:custGeom>
              <a:avLst/>
              <a:gdLst>
                <a:gd name="T0" fmla="*/ 38 w 38"/>
                <a:gd name="T1" fmla="*/ 49 h 49"/>
                <a:gd name="T2" fmla="*/ 31 w 38"/>
                <a:gd name="T3" fmla="*/ 49 h 49"/>
                <a:gd name="T4" fmla="*/ 31 w 38"/>
                <a:gd name="T5" fmla="*/ 20 h 49"/>
                <a:gd name="T6" fmla="*/ 20 w 38"/>
                <a:gd name="T7" fmla="*/ 8 h 49"/>
                <a:gd name="T8" fmla="*/ 12 w 38"/>
                <a:gd name="T9" fmla="*/ 12 h 49"/>
                <a:gd name="T10" fmla="*/ 8 w 38"/>
                <a:gd name="T11" fmla="*/ 23 h 49"/>
                <a:gd name="T12" fmla="*/ 8 w 38"/>
                <a:gd name="T13" fmla="*/ 49 h 49"/>
                <a:gd name="T14" fmla="*/ 0 w 38"/>
                <a:gd name="T15" fmla="*/ 49 h 49"/>
                <a:gd name="T16" fmla="*/ 0 w 38"/>
                <a:gd name="T17" fmla="*/ 2 h 49"/>
                <a:gd name="T18" fmla="*/ 8 w 38"/>
                <a:gd name="T19" fmla="*/ 2 h 49"/>
                <a:gd name="T20" fmla="*/ 8 w 38"/>
                <a:gd name="T21" fmla="*/ 9 h 49"/>
                <a:gd name="T22" fmla="*/ 22 w 38"/>
                <a:gd name="T23" fmla="*/ 0 h 49"/>
                <a:gd name="T24" fmla="*/ 38 w 38"/>
                <a:gd name="T25" fmla="*/ 17 h 49"/>
                <a:gd name="T26" fmla="*/ 38 w 38"/>
                <a:gd name="T2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9">
                  <a:moveTo>
                    <a:pt x="38" y="49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2"/>
                    <a:pt x="28" y="7"/>
                    <a:pt x="20" y="8"/>
                  </a:cubicBezTo>
                  <a:cubicBezTo>
                    <a:pt x="17" y="8"/>
                    <a:pt x="14" y="9"/>
                    <a:pt x="12" y="12"/>
                  </a:cubicBezTo>
                  <a:cubicBezTo>
                    <a:pt x="9" y="14"/>
                    <a:pt x="8" y="18"/>
                    <a:pt x="8" y="23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1" y="3"/>
                    <a:pt x="16" y="0"/>
                    <a:pt x="22" y="0"/>
                  </a:cubicBezTo>
                  <a:cubicBezTo>
                    <a:pt x="33" y="1"/>
                    <a:pt x="38" y="6"/>
                    <a:pt x="38" y="17"/>
                  </a:cubicBezTo>
                  <a:lnTo>
                    <a:pt x="38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0" name="Freeform 40"/>
            <p:cNvSpPr>
              <a:spLocks noEditPoints="1"/>
            </p:cNvSpPr>
            <p:nvPr/>
          </p:nvSpPr>
          <p:spPr bwMode="auto">
            <a:xfrm>
              <a:off x="3797" y="1587"/>
              <a:ext cx="121" cy="152"/>
            </a:xfrm>
            <a:custGeom>
              <a:avLst/>
              <a:gdLst>
                <a:gd name="T0" fmla="*/ 0 w 51"/>
                <a:gd name="T1" fmla="*/ 0 h 64"/>
                <a:gd name="T2" fmla="*/ 29 w 51"/>
                <a:gd name="T3" fmla="*/ 0 h 64"/>
                <a:gd name="T4" fmla="*/ 47 w 51"/>
                <a:gd name="T5" fmla="*/ 16 h 64"/>
                <a:gd name="T6" fmla="*/ 39 w 51"/>
                <a:gd name="T7" fmla="*/ 29 h 64"/>
                <a:gd name="T8" fmla="*/ 51 w 51"/>
                <a:gd name="T9" fmla="*/ 45 h 64"/>
                <a:gd name="T10" fmla="*/ 46 w 51"/>
                <a:gd name="T11" fmla="*/ 57 h 64"/>
                <a:gd name="T12" fmla="*/ 28 w 51"/>
                <a:gd name="T13" fmla="*/ 64 h 64"/>
                <a:gd name="T14" fmla="*/ 0 w 51"/>
                <a:gd name="T15" fmla="*/ 64 h 64"/>
                <a:gd name="T16" fmla="*/ 0 w 51"/>
                <a:gd name="T17" fmla="*/ 0 h 64"/>
                <a:gd name="T18" fmla="*/ 9 w 51"/>
                <a:gd name="T19" fmla="*/ 27 h 64"/>
                <a:gd name="T20" fmla="*/ 25 w 51"/>
                <a:gd name="T21" fmla="*/ 27 h 64"/>
                <a:gd name="T22" fmla="*/ 38 w 51"/>
                <a:gd name="T23" fmla="*/ 16 h 64"/>
                <a:gd name="T24" fmla="*/ 25 w 51"/>
                <a:gd name="T25" fmla="*/ 7 h 64"/>
                <a:gd name="T26" fmla="*/ 9 w 51"/>
                <a:gd name="T27" fmla="*/ 7 h 64"/>
                <a:gd name="T28" fmla="*/ 9 w 51"/>
                <a:gd name="T29" fmla="*/ 27 h 64"/>
                <a:gd name="T30" fmla="*/ 9 w 51"/>
                <a:gd name="T31" fmla="*/ 57 h 64"/>
                <a:gd name="T32" fmla="*/ 28 w 51"/>
                <a:gd name="T33" fmla="*/ 57 h 64"/>
                <a:gd name="T34" fmla="*/ 42 w 51"/>
                <a:gd name="T35" fmla="*/ 45 h 64"/>
                <a:gd name="T36" fmla="*/ 26 w 51"/>
                <a:gd name="T37" fmla="*/ 34 h 64"/>
                <a:gd name="T38" fmla="*/ 9 w 51"/>
                <a:gd name="T39" fmla="*/ 34 h 64"/>
                <a:gd name="T40" fmla="*/ 9 w 51"/>
                <a:gd name="T41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64">
                  <a:moveTo>
                    <a:pt x="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41" y="0"/>
                    <a:pt x="47" y="6"/>
                    <a:pt x="47" y="16"/>
                  </a:cubicBezTo>
                  <a:cubicBezTo>
                    <a:pt x="47" y="22"/>
                    <a:pt x="44" y="27"/>
                    <a:pt x="39" y="29"/>
                  </a:cubicBezTo>
                  <a:cubicBezTo>
                    <a:pt x="47" y="32"/>
                    <a:pt x="51" y="37"/>
                    <a:pt x="51" y="45"/>
                  </a:cubicBezTo>
                  <a:cubicBezTo>
                    <a:pt x="51" y="50"/>
                    <a:pt x="49" y="54"/>
                    <a:pt x="46" y="57"/>
                  </a:cubicBezTo>
                  <a:cubicBezTo>
                    <a:pt x="42" y="61"/>
                    <a:pt x="36" y="64"/>
                    <a:pt x="28" y="64"/>
                  </a:cubicBezTo>
                  <a:cubicBezTo>
                    <a:pt x="0" y="64"/>
                    <a:pt x="0" y="64"/>
                    <a:pt x="0" y="64"/>
                  </a:cubicBezTo>
                  <a:lnTo>
                    <a:pt x="0" y="0"/>
                  </a:lnTo>
                  <a:close/>
                  <a:moveTo>
                    <a:pt x="9" y="27"/>
                  </a:moveTo>
                  <a:cubicBezTo>
                    <a:pt x="25" y="27"/>
                    <a:pt x="25" y="27"/>
                    <a:pt x="25" y="27"/>
                  </a:cubicBezTo>
                  <a:cubicBezTo>
                    <a:pt x="34" y="27"/>
                    <a:pt x="38" y="23"/>
                    <a:pt x="38" y="16"/>
                  </a:cubicBezTo>
                  <a:cubicBezTo>
                    <a:pt x="38" y="10"/>
                    <a:pt x="34" y="7"/>
                    <a:pt x="25" y="7"/>
                  </a:cubicBezTo>
                  <a:cubicBezTo>
                    <a:pt x="9" y="7"/>
                    <a:pt x="9" y="7"/>
                    <a:pt x="9" y="7"/>
                  </a:cubicBezTo>
                  <a:lnTo>
                    <a:pt x="9" y="27"/>
                  </a:lnTo>
                  <a:close/>
                  <a:moveTo>
                    <a:pt x="9" y="57"/>
                  </a:moveTo>
                  <a:cubicBezTo>
                    <a:pt x="28" y="57"/>
                    <a:pt x="28" y="57"/>
                    <a:pt x="28" y="57"/>
                  </a:cubicBezTo>
                  <a:cubicBezTo>
                    <a:pt x="37" y="56"/>
                    <a:pt x="41" y="52"/>
                    <a:pt x="42" y="45"/>
                  </a:cubicBezTo>
                  <a:cubicBezTo>
                    <a:pt x="42" y="38"/>
                    <a:pt x="37" y="34"/>
                    <a:pt x="26" y="34"/>
                  </a:cubicBezTo>
                  <a:cubicBezTo>
                    <a:pt x="9" y="34"/>
                    <a:pt x="9" y="34"/>
                    <a:pt x="9" y="34"/>
                  </a:cubicBezTo>
                  <a:lnTo>
                    <a:pt x="9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1" name="Freeform 41"/>
            <p:cNvSpPr>
              <a:spLocks noEditPoints="1"/>
            </p:cNvSpPr>
            <p:nvPr/>
          </p:nvSpPr>
          <p:spPr bwMode="auto">
            <a:xfrm>
              <a:off x="3932" y="1622"/>
              <a:ext cx="106" cy="117"/>
            </a:xfrm>
            <a:custGeom>
              <a:avLst/>
              <a:gdLst>
                <a:gd name="T0" fmla="*/ 2 w 45"/>
                <a:gd name="T1" fmla="*/ 16 h 49"/>
                <a:gd name="T2" fmla="*/ 22 w 45"/>
                <a:gd name="T3" fmla="*/ 0 h 49"/>
                <a:gd name="T4" fmla="*/ 39 w 45"/>
                <a:gd name="T5" fmla="*/ 14 h 49"/>
                <a:gd name="T6" fmla="*/ 39 w 45"/>
                <a:gd name="T7" fmla="*/ 41 h 49"/>
                <a:gd name="T8" fmla="*/ 42 w 45"/>
                <a:gd name="T9" fmla="*/ 44 h 49"/>
                <a:gd name="T10" fmla="*/ 43 w 45"/>
                <a:gd name="T11" fmla="*/ 44 h 49"/>
                <a:gd name="T12" fmla="*/ 45 w 45"/>
                <a:gd name="T13" fmla="*/ 43 h 49"/>
                <a:gd name="T14" fmla="*/ 45 w 45"/>
                <a:gd name="T15" fmla="*/ 49 h 49"/>
                <a:gd name="T16" fmla="*/ 43 w 45"/>
                <a:gd name="T17" fmla="*/ 49 h 49"/>
                <a:gd name="T18" fmla="*/ 40 w 45"/>
                <a:gd name="T19" fmla="*/ 49 h 49"/>
                <a:gd name="T20" fmla="*/ 32 w 45"/>
                <a:gd name="T21" fmla="*/ 43 h 49"/>
                <a:gd name="T22" fmla="*/ 15 w 45"/>
                <a:gd name="T23" fmla="*/ 49 h 49"/>
                <a:gd name="T24" fmla="*/ 0 w 45"/>
                <a:gd name="T25" fmla="*/ 37 h 49"/>
                <a:gd name="T26" fmla="*/ 15 w 45"/>
                <a:gd name="T27" fmla="*/ 22 h 49"/>
                <a:gd name="T28" fmla="*/ 28 w 45"/>
                <a:gd name="T29" fmla="*/ 21 h 49"/>
                <a:gd name="T30" fmla="*/ 32 w 45"/>
                <a:gd name="T31" fmla="*/ 15 h 49"/>
                <a:gd name="T32" fmla="*/ 21 w 45"/>
                <a:gd name="T33" fmla="*/ 7 h 49"/>
                <a:gd name="T34" fmla="*/ 10 w 45"/>
                <a:gd name="T35" fmla="*/ 16 h 49"/>
                <a:gd name="T36" fmla="*/ 2 w 45"/>
                <a:gd name="T37" fmla="*/ 16 h 49"/>
                <a:gd name="T38" fmla="*/ 32 w 45"/>
                <a:gd name="T39" fmla="*/ 25 h 49"/>
                <a:gd name="T40" fmla="*/ 18 w 45"/>
                <a:gd name="T41" fmla="*/ 28 h 49"/>
                <a:gd name="T42" fmla="*/ 8 w 45"/>
                <a:gd name="T43" fmla="*/ 36 h 49"/>
                <a:gd name="T44" fmla="*/ 17 w 45"/>
                <a:gd name="T45" fmla="*/ 44 h 49"/>
                <a:gd name="T46" fmla="*/ 32 w 45"/>
                <a:gd name="T47" fmla="*/ 33 h 49"/>
                <a:gd name="T48" fmla="*/ 32 w 45"/>
                <a:gd name="T4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49">
                  <a:moveTo>
                    <a:pt x="2" y="16"/>
                  </a:moveTo>
                  <a:cubicBezTo>
                    <a:pt x="3" y="6"/>
                    <a:pt x="9" y="0"/>
                    <a:pt x="22" y="0"/>
                  </a:cubicBezTo>
                  <a:cubicBezTo>
                    <a:pt x="33" y="1"/>
                    <a:pt x="39" y="5"/>
                    <a:pt x="39" y="14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3"/>
                    <a:pt x="40" y="44"/>
                    <a:pt x="42" y="44"/>
                  </a:cubicBezTo>
                  <a:cubicBezTo>
                    <a:pt x="42" y="44"/>
                    <a:pt x="43" y="44"/>
                    <a:pt x="43" y="44"/>
                  </a:cubicBezTo>
                  <a:cubicBezTo>
                    <a:pt x="44" y="43"/>
                    <a:pt x="44" y="43"/>
                    <a:pt x="45" y="43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4" y="49"/>
                    <a:pt x="44" y="49"/>
                    <a:pt x="43" y="49"/>
                  </a:cubicBezTo>
                  <a:cubicBezTo>
                    <a:pt x="42" y="49"/>
                    <a:pt x="41" y="49"/>
                    <a:pt x="40" y="49"/>
                  </a:cubicBezTo>
                  <a:cubicBezTo>
                    <a:pt x="35" y="49"/>
                    <a:pt x="32" y="47"/>
                    <a:pt x="32" y="43"/>
                  </a:cubicBezTo>
                  <a:cubicBezTo>
                    <a:pt x="27" y="47"/>
                    <a:pt x="22" y="49"/>
                    <a:pt x="15" y="49"/>
                  </a:cubicBezTo>
                  <a:cubicBezTo>
                    <a:pt x="5" y="49"/>
                    <a:pt x="0" y="45"/>
                    <a:pt x="0" y="37"/>
                  </a:cubicBezTo>
                  <a:cubicBezTo>
                    <a:pt x="0" y="28"/>
                    <a:pt x="5" y="23"/>
                    <a:pt x="15" y="22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0" y="20"/>
                    <a:pt x="32" y="18"/>
                    <a:pt x="32" y="15"/>
                  </a:cubicBezTo>
                  <a:cubicBezTo>
                    <a:pt x="32" y="10"/>
                    <a:pt x="28" y="7"/>
                    <a:pt x="21" y="7"/>
                  </a:cubicBezTo>
                  <a:cubicBezTo>
                    <a:pt x="14" y="7"/>
                    <a:pt x="10" y="10"/>
                    <a:pt x="10" y="16"/>
                  </a:cubicBezTo>
                  <a:lnTo>
                    <a:pt x="2" y="16"/>
                  </a:lnTo>
                  <a:close/>
                  <a:moveTo>
                    <a:pt x="32" y="25"/>
                  </a:moveTo>
                  <a:cubicBezTo>
                    <a:pt x="30" y="26"/>
                    <a:pt x="25" y="27"/>
                    <a:pt x="18" y="28"/>
                  </a:cubicBezTo>
                  <a:cubicBezTo>
                    <a:pt x="12" y="29"/>
                    <a:pt x="8" y="31"/>
                    <a:pt x="8" y="36"/>
                  </a:cubicBezTo>
                  <a:cubicBezTo>
                    <a:pt x="8" y="41"/>
                    <a:pt x="11" y="44"/>
                    <a:pt x="17" y="44"/>
                  </a:cubicBezTo>
                  <a:cubicBezTo>
                    <a:pt x="26" y="43"/>
                    <a:pt x="31" y="39"/>
                    <a:pt x="32" y="33"/>
                  </a:cubicBezTo>
                  <a:lnTo>
                    <a:pt x="32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2" name="Freeform 42"/>
            <p:cNvSpPr>
              <a:spLocks/>
            </p:cNvSpPr>
            <p:nvPr/>
          </p:nvSpPr>
          <p:spPr bwMode="auto">
            <a:xfrm>
              <a:off x="4057" y="1622"/>
              <a:ext cx="90" cy="117"/>
            </a:xfrm>
            <a:custGeom>
              <a:avLst/>
              <a:gdLst>
                <a:gd name="T0" fmla="*/ 38 w 38"/>
                <a:gd name="T1" fmla="*/ 49 h 49"/>
                <a:gd name="T2" fmla="*/ 31 w 38"/>
                <a:gd name="T3" fmla="*/ 49 h 49"/>
                <a:gd name="T4" fmla="*/ 31 w 38"/>
                <a:gd name="T5" fmla="*/ 20 h 49"/>
                <a:gd name="T6" fmla="*/ 20 w 38"/>
                <a:gd name="T7" fmla="*/ 8 h 49"/>
                <a:gd name="T8" fmla="*/ 11 w 38"/>
                <a:gd name="T9" fmla="*/ 12 h 49"/>
                <a:gd name="T10" fmla="*/ 8 w 38"/>
                <a:gd name="T11" fmla="*/ 23 h 49"/>
                <a:gd name="T12" fmla="*/ 8 w 38"/>
                <a:gd name="T13" fmla="*/ 49 h 49"/>
                <a:gd name="T14" fmla="*/ 0 w 38"/>
                <a:gd name="T15" fmla="*/ 49 h 49"/>
                <a:gd name="T16" fmla="*/ 0 w 38"/>
                <a:gd name="T17" fmla="*/ 2 h 49"/>
                <a:gd name="T18" fmla="*/ 8 w 38"/>
                <a:gd name="T19" fmla="*/ 2 h 49"/>
                <a:gd name="T20" fmla="*/ 8 w 38"/>
                <a:gd name="T21" fmla="*/ 9 h 49"/>
                <a:gd name="T22" fmla="*/ 22 w 38"/>
                <a:gd name="T23" fmla="*/ 0 h 49"/>
                <a:gd name="T24" fmla="*/ 38 w 38"/>
                <a:gd name="T25" fmla="*/ 17 h 49"/>
                <a:gd name="T26" fmla="*/ 38 w 38"/>
                <a:gd name="T2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9">
                  <a:moveTo>
                    <a:pt x="38" y="49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2"/>
                    <a:pt x="28" y="7"/>
                    <a:pt x="20" y="8"/>
                  </a:cubicBezTo>
                  <a:cubicBezTo>
                    <a:pt x="17" y="8"/>
                    <a:pt x="14" y="9"/>
                    <a:pt x="11" y="12"/>
                  </a:cubicBezTo>
                  <a:cubicBezTo>
                    <a:pt x="9" y="14"/>
                    <a:pt x="8" y="18"/>
                    <a:pt x="8" y="23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1" y="3"/>
                    <a:pt x="16" y="0"/>
                    <a:pt x="22" y="0"/>
                  </a:cubicBezTo>
                  <a:cubicBezTo>
                    <a:pt x="33" y="1"/>
                    <a:pt x="38" y="6"/>
                    <a:pt x="38" y="17"/>
                  </a:cubicBezTo>
                  <a:lnTo>
                    <a:pt x="38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3" name="Freeform 43"/>
            <p:cNvSpPr>
              <a:spLocks/>
            </p:cNvSpPr>
            <p:nvPr/>
          </p:nvSpPr>
          <p:spPr bwMode="auto">
            <a:xfrm>
              <a:off x="4176" y="1587"/>
              <a:ext cx="94" cy="152"/>
            </a:xfrm>
            <a:custGeom>
              <a:avLst/>
              <a:gdLst>
                <a:gd name="T0" fmla="*/ 94 w 94"/>
                <a:gd name="T1" fmla="*/ 152 h 152"/>
                <a:gd name="T2" fmla="*/ 68 w 94"/>
                <a:gd name="T3" fmla="*/ 152 h 152"/>
                <a:gd name="T4" fmla="*/ 35 w 94"/>
                <a:gd name="T5" fmla="*/ 95 h 152"/>
                <a:gd name="T6" fmla="*/ 19 w 94"/>
                <a:gd name="T7" fmla="*/ 109 h 152"/>
                <a:gd name="T8" fmla="*/ 19 w 94"/>
                <a:gd name="T9" fmla="*/ 152 h 152"/>
                <a:gd name="T10" fmla="*/ 0 w 94"/>
                <a:gd name="T11" fmla="*/ 152 h 152"/>
                <a:gd name="T12" fmla="*/ 0 w 94"/>
                <a:gd name="T13" fmla="*/ 0 h 152"/>
                <a:gd name="T14" fmla="*/ 19 w 94"/>
                <a:gd name="T15" fmla="*/ 0 h 152"/>
                <a:gd name="T16" fmla="*/ 19 w 94"/>
                <a:gd name="T17" fmla="*/ 88 h 152"/>
                <a:gd name="T18" fmla="*/ 68 w 94"/>
                <a:gd name="T19" fmla="*/ 40 h 152"/>
                <a:gd name="T20" fmla="*/ 92 w 94"/>
                <a:gd name="T21" fmla="*/ 40 h 152"/>
                <a:gd name="T22" fmla="*/ 49 w 94"/>
                <a:gd name="T23" fmla="*/ 83 h 152"/>
                <a:gd name="T24" fmla="*/ 94 w 94"/>
                <a:gd name="T25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52">
                  <a:moveTo>
                    <a:pt x="94" y="152"/>
                  </a:moveTo>
                  <a:lnTo>
                    <a:pt x="68" y="152"/>
                  </a:lnTo>
                  <a:lnTo>
                    <a:pt x="35" y="95"/>
                  </a:lnTo>
                  <a:lnTo>
                    <a:pt x="19" y="109"/>
                  </a:lnTo>
                  <a:lnTo>
                    <a:pt x="19" y="152"/>
                  </a:lnTo>
                  <a:lnTo>
                    <a:pt x="0" y="15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88"/>
                  </a:lnTo>
                  <a:lnTo>
                    <a:pt x="68" y="40"/>
                  </a:lnTo>
                  <a:lnTo>
                    <a:pt x="92" y="40"/>
                  </a:lnTo>
                  <a:lnTo>
                    <a:pt x="49" y="83"/>
                  </a:lnTo>
                  <a:lnTo>
                    <a:pt x="94" y="1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4" name="Rectangle 44"/>
            <p:cNvSpPr>
              <a:spLocks noChangeArrowheads="1"/>
            </p:cNvSpPr>
            <p:nvPr/>
          </p:nvSpPr>
          <p:spPr bwMode="auto">
            <a:xfrm>
              <a:off x="1908" y="1792"/>
              <a:ext cx="2717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5" name="Freeform 45"/>
            <p:cNvSpPr>
              <a:spLocks noEditPoints="1"/>
            </p:cNvSpPr>
            <p:nvPr/>
          </p:nvSpPr>
          <p:spPr bwMode="auto">
            <a:xfrm>
              <a:off x="1913" y="1851"/>
              <a:ext cx="258" cy="195"/>
            </a:xfrm>
            <a:custGeom>
              <a:avLst/>
              <a:gdLst>
                <a:gd name="T0" fmla="*/ 89 w 109"/>
                <a:gd name="T1" fmla="*/ 11 h 82"/>
                <a:gd name="T2" fmla="*/ 61 w 109"/>
                <a:gd name="T3" fmla="*/ 12 h 82"/>
                <a:gd name="T4" fmla="*/ 89 w 109"/>
                <a:gd name="T5" fmla="*/ 20 h 82"/>
                <a:gd name="T6" fmla="*/ 98 w 109"/>
                <a:gd name="T7" fmla="*/ 13 h 82"/>
                <a:gd name="T8" fmla="*/ 109 w 109"/>
                <a:gd name="T9" fmla="*/ 22 h 82"/>
                <a:gd name="T10" fmla="*/ 61 w 109"/>
                <a:gd name="T11" fmla="*/ 30 h 82"/>
                <a:gd name="T12" fmla="*/ 81 w 109"/>
                <a:gd name="T13" fmla="*/ 26 h 82"/>
                <a:gd name="T14" fmla="*/ 92 w 109"/>
                <a:gd name="T15" fmla="*/ 32 h 82"/>
                <a:gd name="T16" fmla="*/ 87 w 109"/>
                <a:gd name="T17" fmla="*/ 36 h 82"/>
                <a:gd name="T18" fmla="*/ 87 w 109"/>
                <a:gd name="T19" fmla="*/ 57 h 82"/>
                <a:gd name="T20" fmla="*/ 77 w 109"/>
                <a:gd name="T21" fmla="*/ 56 h 82"/>
                <a:gd name="T22" fmla="*/ 61 w 109"/>
                <a:gd name="T23" fmla="*/ 67 h 82"/>
                <a:gd name="T24" fmla="*/ 84 w 109"/>
                <a:gd name="T25" fmla="*/ 61 h 82"/>
                <a:gd name="T26" fmla="*/ 96 w 109"/>
                <a:gd name="T27" fmla="*/ 68 h 82"/>
                <a:gd name="T28" fmla="*/ 61 w 109"/>
                <a:gd name="T29" fmla="*/ 69 h 82"/>
                <a:gd name="T30" fmla="*/ 87 w 109"/>
                <a:gd name="T31" fmla="*/ 78 h 82"/>
                <a:gd name="T32" fmla="*/ 96 w 109"/>
                <a:gd name="T33" fmla="*/ 72 h 82"/>
                <a:gd name="T34" fmla="*/ 105 w 109"/>
                <a:gd name="T35" fmla="*/ 81 h 82"/>
                <a:gd name="T36" fmla="*/ 9 w 109"/>
                <a:gd name="T37" fmla="*/ 82 h 82"/>
                <a:gd name="T38" fmla="*/ 49 w 109"/>
                <a:gd name="T39" fmla="*/ 78 h 82"/>
                <a:gd name="T40" fmla="*/ 26 w 109"/>
                <a:gd name="T41" fmla="*/ 69 h 82"/>
                <a:gd name="T42" fmla="*/ 21 w 109"/>
                <a:gd name="T43" fmla="*/ 67 h 82"/>
                <a:gd name="T44" fmla="*/ 49 w 109"/>
                <a:gd name="T45" fmla="*/ 56 h 82"/>
                <a:gd name="T46" fmla="*/ 34 w 109"/>
                <a:gd name="T47" fmla="*/ 58 h 82"/>
                <a:gd name="T48" fmla="*/ 24 w 109"/>
                <a:gd name="T49" fmla="*/ 49 h 82"/>
                <a:gd name="T50" fmla="*/ 23 w 109"/>
                <a:gd name="T51" fmla="*/ 26 h 82"/>
                <a:gd name="T52" fmla="*/ 49 w 109"/>
                <a:gd name="T53" fmla="*/ 30 h 82"/>
                <a:gd name="T54" fmla="*/ 5 w 109"/>
                <a:gd name="T55" fmla="*/ 22 h 82"/>
                <a:gd name="T56" fmla="*/ 0 w 109"/>
                <a:gd name="T57" fmla="*/ 20 h 82"/>
                <a:gd name="T58" fmla="*/ 49 w 109"/>
                <a:gd name="T59" fmla="*/ 13 h 82"/>
                <a:gd name="T60" fmla="*/ 11 w 109"/>
                <a:gd name="T61" fmla="*/ 11 h 82"/>
                <a:gd name="T62" fmla="*/ 80 w 109"/>
                <a:gd name="T63" fmla="*/ 0 h 82"/>
                <a:gd name="T64" fmla="*/ 49 w 109"/>
                <a:gd name="T65" fmla="*/ 32 h 82"/>
                <a:gd name="T66" fmla="*/ 34 w 109"/>
                <a:gd name="T67" fmla="*/ 42 h 82"/>
                <a:gd name="T68" fmla="*/ 49 w 109"/>
                <a:gd name="T69" fmla="*/ 32 h 82"/>
                <a:gd name="T70" fmla="*/ 34 w 109"/>
                <a:gd name="T71" fmla="*/ 49 h 82"/>
                <a:gd name="T72" fmla="*/ 49 w 109"/>
                <a:gd name="T73" fmla="*/ 54 h 82"/>
                <a:gd name="T74" fmla="*/ 34 w 109"/>
                <a:gd name="T75" fmla="*/ 44 h 82"/>
                <a:gd name="T76" fmla="*/ 77 w 109"/>
                <a:gd name="T77" fmla="*/ 42 h 82"/>
                <a:gd name="T78" fmla="*/ 61 w 109"/>
                <a:gd name="T79" fmla="*/ 32 h 82"/>
                <a:gd name="T80" fmla="*/ 77 w 109"/>
                <a:gd name="T81" fmla="*/ 54 h 82"/>
                <a:gd name="T82" fmla="*/ 61 w 109"/>
                <a:gd name="T83" fmla="*/ 44 h 82"/>
                <a:gd name="T84" fmla="*/ 77 w 109"/>
                <a:gd name="T85" fmla="*/ 5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9" h="82">
                  <a:moveTo>
                    <a:pt x="91" y="10"/>
                  </a:moveTo>
                  <a:cubicBezTo>
                    <a:pt x="89" y="11"/>
                    <a:pt x="89" y="11"/>
                    <a:pt x="89" y="11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75" y="11"/>
                    <a:pt x="68" y="11"/>
                    <a:pt x="61" y="12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4" y="58"/>
                    <a:pt x="81" y="60"/>
                    <a:pt x="77" y="61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61" y="67"/>
                    <a:pt x="61" y="67"/>
                    <a:pt x="61" y="67"/>
                  </a:cubicBezTo>
                  <a:cubicBezTo>
                    <a:pt x="77" y="67"/>
                    <a:pt x="77" y="67"/>
                    <a:pt x="77" y="67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96" y="68"/>
                    <a:pt x="96" y="68"/>
                    <a:pt x="96" y="68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95" y="72"/>
                    <a:pt x="95" y="72"/>
                    <a:pt x="95" y="72"/>
                  </a:cubicBezTo>
                  <a:cubicBezTo>
                    <a:pt x="96" y="72"/>
                    <a:pt x="96" y="72"/>
                    <a:pt x="96" y="72"/>
                  </a:cubicBezTo>
                  <a:cubicBezTo>
                    <a:pt x="105" y="80"/>
                    <a:pt x="105" y="80"/>
                    <a:pt x="105" y="80"/>
                  </a:cubicBezTo>
                  <a:cubicBezTo>
                    <a:pt x="105" y="81"/>
                    <a:pt x="105" y="81"/>
                    <a:pt x="105" y="81"/>
                  </a:cubicBezTo>
                  <a:cubicBezTo>
                    <a:pt x="11" y="81"/>
                    <a:pt x="11" y="81"/>
                    <a:pt x="11" y="81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26" y="69"/>
                    <a:pt x="26" y="69"/>
                    <a:pt x="26" y="69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49" y="67"/>
                    <a:pt x="49" y="67"/>
                    <a:pt x="49" y="67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1" y="59"/>
                    <a:pt x="27" y="60"/>
                    <a:pt x="23" y="60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36" y="14"/>
                    <a:pt x="24" y="13"/>
                    <a:pt x="13" y="12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26" y="11"/>
                    <a:pt x="39" y="10"/>
                    <a:pt x="49" y="8"/>
                  </a:cubicBezTo>
                  <a:cubicBezTo>
                    <a:pt x="59" y="6"/>
                    <a:pt x="69" y="4"/>
                    <a:pt x="80" y="0"/>
                  </a:cubicBezTo>
                  <a:lnTo>
                    <a:pt x="91" y="10"/>
                  </a:lnTo>
                  <a:close/>
                  <a:moveTo>
                    <a:pt x="49" y="32"/>
                  </a:moveTo>
                  <a:cubicBezTo>
                    <a:pt x="34" y="32"/>
                    <a:pt x="34" y="32"/>
                    <a:pt x="34" y="3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49" y="42"/>
                    <a:pt x="49" y="42"/>
                    <a:pt x="49" y="42"/>
                  </a:cubicBezTo>
                  <a:lnTo>
                    <a:pt x="49" y="32"/>
                  </a:lnTo>
                  <a:close/>
                  <a:moveTo>
                    <a:pt x="34" y="44"/>
                  </a:moveTo>
                  <a:cubicBezTo>
                    <a:pt x="34" y="49"/>
                    <a:pt x="34" y="49"/>
                    <a:pt x="34" y="49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44"/>
                    <a:pt x="49" y="44"/>
                    <a:pt x="49" y="44"/>
                  </a:cubicBezTo>
                  <a:lnTo>
                    <a:pt x="34" y="44"/>
                  </a:lnTo>
                  <a:close/>
                  <a:moveTo>
                    <a:pt x="61" y="42"/>
                  </a:moveTo>
                  <a:cubicBezTo>
                    <a:pt x="77" y="42"/>
                    <a:pt x="77" y="42"/>
                    <a:pt x="77" y="4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61" y="32"/>
                    <a:pt x="61" y="32"/>
                    <a:pt x="61" y="32"/>
                  </a:cubicBezTo>
                  <a:lnTo>
                    <a:pt x="61" y="42"/>
                  </a:lnTo>
                  <a:close/>
                  <a:moveTo>
                    <a:pt x="77" y="54"/>
                  </a:moveTo>
                  <a:cubicBezTo>
                    <a:pt x="77" y="44"/>
                    <a:pt x="77" y="44"/>
                    <a:pt x="77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1" y="54"/>
                    <a:pt x="61" y="54"/>
                    <a:pt x="61" y="54"/>
                  </a:cubicBezTo>
                  <a:lnTo>
                    <a:pt x="77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6" name="Freeform 46"/>
            <p:cNvSpPr>
              <a:spLocks noEditPoints="1"/>
            </p:cNvSpPr>
            <p:nvPr/>
          </p:nvSpPr>
          <p:spPr bwMode="auto">
            <a:xfrm>
              <a:off x="2188" y="1844"/>
              <a:ext cx="248" cy="214"/>
            </a:xfrm>
            <a:custGeom>
              <a:avLst/>
              <a:gdLst>
                <a:gd name="T0" fmla="*/ 17 w 105"/>
                <a:gd name="T1" fmla="*/ 13 h 90"/>
                <a:gd name="T2" fmla="*/ 27 w 105"/>
                <a:gd name="T3" fmla="*/ 20 h 90"/>
                <a:gd name="T4" fmla="*/ 82 w 105"/>
                <a:gd name="T5" fmla="*/ 20 h 90"/>
                <a:gd name="T6" fmla="*/ 89 w 105"/>
                <a:gd name="T7" fmla="*/ 13 h 90"/>
                <a:gd name="T8" fmla="*/ 90 w 105"/>
                <a:gd name="T9" fmla="*/ 13 h 90"/>
                <a:gd name="T10" fmla="*/ 101 w 105"/>
                <a:gd name="T11" fmla="*/ 21 h 90"/>
                <a:gd name="T12" fmla="*/ 101 w 105"/>
                <a:gd name="T13" fmla="*/ 22 h 90"/>
                <a:gd name="T14" fmla="*/ 28 w 105"/>
                <a:gd name="T15" fmla="*/ 22 h 90"/>
                <a:gd name="T16" fmla="*/ 28 w 105"/>
                <a:gd name="T17" fmla="*/ 42 h 90"/>
                <a:gd name="T18" fmla="*/ 51 w 105"/>
                <a:gd name="T19" fmla="*/ 42 h 90"/>
                <a:gd name="T20" fmla="*/ 52 w 105"/>
                <a:gd name="T21" fmla="*/ 27 h 90"/>
                <a:gd name="T22" fmla="*/ 51 w 105"/>
                <a:gd name="T23" fmla="*/ 23 h 90"/>
                <a:gd name="T24" fmla="*/ 66 w 105"/>
                <a:gd name="T25" fmla="*/ 28 h 90"/>
                <a:gd name="T26" fmla="*/ 66 w 105"/>
                <a:gd name="T27" fmla="*/ 29 h 90"/>
                <a:gd name="T28" fmla="*/ 62 w 105"/>
                <a:gd name="T29" fmla="*/ 31 h 90"/>
                <a:gd name="T30" fmla="*/ 62 w 105"/>
                <a:gd name="T31" fmla="*/ 42 h 90"/>
                <a:gd name="T32" fmla="*/ 81 w 105"/>
                <a:gd name="T33" fmla="*/ 42 h 90"/>
                <a:gd name="T34" fmla="*/ 88 w 105"/>
                <a:gd name="T35" fmla="*/ 36 h 90"/>
                <a:gd name="T36" fmla="*/ 89 w 105"/>
                <a:gd name="T37" fmla="*/ 36 h 90"/>
                <a:gd name="T38" fmla="*/ 99 w 105"/>
                <a:gd name="T39" fmla="*/ 43 h 90"/>
                <a:gd name="T40" fmla="*/ 99 w 105"/>
                <a:gd name="T41" fmla="*/ 44 h 90"/>
                <a:gd name="T42" fmla="*/ 64 w 105"/>
                <a:gd name="T43" fmla="*/ 44 h 90"/>
                <a:gd name="T44" fmla="*/ 78 w 105"/>
                <a:gd name="T45" fmla="*/ 68 h 90"/>
                <a:gd name="T46" fmla="*/ 105 w 105"/>
                <a:gd name="T47" fmla="*/ 81 h 90"/>
                <a:gd name="T48" fmla="*/ 104 w 105"/>
                <a:gd name="T49" fmla="*/ 82 h 90"/>
                <a:gd name="T50" fmla="*/ 87 w 105"/>
                <a:gd name="T51" fmla="*/ 90 h 90"/>
                <a:gd name="T52" fmla="*/ 70 w 105"/>
                <a:gd name="T53" fmla="*/ 72 h 90"/>
                <a:gd name="T54" fmla="*/ 62 w 105"/>
                <a:gd name="T55" fmla="*/ 51 h 90"/>
                <a:gd name="T56" fmla="*/ 48 w 105"/>
                <a:gd name="T57" fmla="*/ 76 h 90"/>
                <a:gd name="T58" fmla="*/ 18 w 105"/>
                <a:gd name="T59" fmla="*/ 90 h 90"/>
                <a:gd name="T60" fmla="*/ 18 w 105"/>
                <a:gd name="T61" fmla="*/ 88 h 90"/>
                <a:gd name="T62" fmla="*/ 42 w 105"/>
                <a:gd name="T63" fmla="*/ 71 h 90"/>
                <a:gd name="T64" fmla="*/ 51 w 105"/>
                <a:gd name="T65" fmla="*/ 49 h 90"/>
                <a:gd name="T66" fmla="*/ 51 w 105"/>
                <a:gd name="T67" fmla="*/ 44 h 90"/>
                <a:gd name="T68" fmla="*/ 30 w 105"/>
                <a:gd name="T69" fmla="*/ 44 h 90"/>
                <a:gd name="T70" fmla="*/ 29 w 105"/>
                <a:gd name="T71" fmla="*/ 46 h 90"/>
                <a:gd name="T72" fmla="*/ 28 w 105"/>
                <a:gd name="T73" fmla="*/ 45 h 90"/>
                <a:gd name="T74" fmla="*/ 22 w 105"/>
                <a:gd name="T75" fmla="*/ 68 h 90"/>
                <a:gd name="T76" fmla="*/ 0 w 105"/>
                <a:gd name="T77" fmla="*/ 88 h 90"/>
                <a:gd name="T78" fmla="*/ 0 w 105"/>
                <a:gd name="T79" fmla="*/ 86 h 90"/>
                <a:gd name="T80" fmla="*/ 13 w 105"/>
                <a:gd name="T81" fmla="*/ 65 h 90"/>
                <a:gd name="T82" fmla="*/ 17 w 105"/>
                <a:gd name="T83" fmla="*/ 45 h 90"/>
                <a:gd name="T84" fmla="*/ 17 w 105"/>
                <a:gd name="T85" fmla="*/ 13 h 90"/>
                <a:gd name="T86" fmla="*/ 45 w 105"/>
                <a:gd name="T87" fmla="*/ 0 h 90"/>
                <a:gd name="T88" fmla="*/ 58 w 105"/>
                <a:gd name="T89" fmla="*/ 5 h 90"/>
                <a:gd name="T90" fmla="*/ 65 w 105"/>
                <a:gd name="T91" fmla="*/ 12 h 90"/>
                <a:gd name="T92" fmla="*/ 60 w 105"/>
                <a:gd name="T93" fmla="*/ 18 h 90"/>
                <a:gd name="T94" fmla="*/ 53 w 105"/>
                <a:gd name="T95" fmla="*/ 16 h 90"/>
                <a:gd name="T96" fmla="*/ 51 w 105"/>
                <a:gd name="T97" fmla="*/ 10 h 90"/>
                <a:gd name="T98" fmla="*/ 44 w 105"/>
                <a:gd name="T99" fmla="*/ 2 h 90"/>
                <a:gd name="T100" fmla="*/ 45 w 105"/>
                <a:gd name="T10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5" h="90">
                  <a:moveTo>
                    <a:pt x="17" y="13"/>
                  </a:moveTo>
                  <a:cubicBezTo>
                    <a:pt x="27" y="20"/>
                    <a:pt x="27" y="20"/>
                    <a:pt x="27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101" y="21"/>
                    <a:pt x="101" y="21"/>
                    <a:pt x="101" y="21"/>
                  </a:cubicBezTo>
                  <a:cubicBezTo>
                    <a:pt x="101" y="22"/>
                    <a:pt x="101" y="22"/>
                    <a:pt x="101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2" y="31"/>
                    <a:pt x="62" y="31"/>
                    <a:pt x="62" y="31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9" y="36"/>
                    <a:pt x="89" y="36"/>
                    <a:pt x="89" y="36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9" y="44"/>
                    <a:pt x="99" y="44"/>
                    <a:pt x="99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6" y="54"/>
                    <a:pt x="71" y="61"/>
                    <a:pt x="78" y="68"/>
                  </a:cubicBezTo>
                  <a:cubicBezTo>
                    <a:pt x="85" y="74"/>
                    <a:pt x="94" y="78"/>
                    <a:pt x="105" y="81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96" y="83"/>
                    <a:pt x="91" y="85"/>
                    <a:pt x="87" y="90"/>
                  </a:cubicBezTo>
                  <a:cubicBezTo>
                    <a:pt x="79" y="84"/>
                    <a:pt x="74" y="78"/>
                    <a:pt x="70" y="72"/>
                  </a:cubicBezTo>
                  <a:cubicBezTo>
                    <a:pt x="66" y="66"/>
                    <a:pt x="63" y="59"/>
                    <a:pt x="62" y="51"/>
                  </a:cubicBezTo>
                  <a:cubicBezTo>
                    <a:pt x="59" y="60"/>
                    <a:pt x="55" y="69"/>
                    <a:pt x="48" y="76"/>
                  </a:cubicBezTo>
                  <a:cubicBezTo>
                    <a:pt x="42" y="83"/>
                    <a:pt x="32" y="88"/>
                    <a:pt x="18" y="90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30" y="83"/>
                    <a:pt x="38" y="77"/>
                    <a:pt x="42" y="71"/>
                  </a:cubicBezTo>
                  <a:cubicBezTo>
                    <a:pt x="47" y="64"/>
                    <a:pt x="50" y="56"/>
                    <a:pt x="51" y="49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7" y="53"/>
                    <a:pt x="25" y="61"/>
                    <a:pt x="22" y="68"/>
                  </a:cubicBezTo>
                  <a:cubicBezTo>
                    <a:pt x="18" y="76"/>
                    <a:pt x="11" y="82"/>
                    <a:pt x="0" y="88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6" y="78"/>
                    <a:pt x="11" y="71"/>
                    <a:pt x="13" y="65"/>
                  </a:cubicBezTo>
                  <a:cubicBezTo>
                    <a:pt x="15" y="58"/>
                    <a:pt x="16" y="51"/>
                    <a:pt x="17" y="45"/>
                  </a:cubicBezTo>
                  <a:lnTo>
                    <a:pt x="17" y="13"/>
                  </a:lnTo>
                  <a:close/>
                  <a:moveTo>
                    <a:pt x="45" y="0"/>
                  </a:moveTo>
                  <a:cubicBezTo>
                    <a:pt x="50" y="2"/>
                    <a:pt x="55" y="4"/>
                    <a:pt x="58" y="5"/>
                  </a:cubicBezTo>
                  <a:cubicBezTo>
                    <a:pt x="62" y="7"/>
                    <a:pt x="64" y="9"/>
                    <a:pt x="65" y="12"/>
                  </a:cubicBezTo>
                  <a:cubicBezTo>
                    <a:pt x="65" y="14"/>
                    <a:pt x="63" y="17"/>
                    <a:pt x="60" y="18"/>
                  </a:cubicBezTo>
                  <a:cubicBezTo>
                    <a:pt x="56" y="20"/>
                    <a:pt x="54" y="19"/>
                    <a:pt x="53" y="16"/>
                  </a:cubicBezTo>
                  <a:cubicBezTo>
                    <a:pt x="53" y="14"/>
                    <a:pt x="52" y="13"/>
                    <a:pt x="51" y="10"/>
                  </a:cubicBezTo>
                  <a:cubicBezTo>
                    <a:pt x="50" y="8"/>
                    <a:pt x="48" y="5"/>
                    <a:pt x="44" y="2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7" name="Freeform 47"/>
            <p:cNvSpPr>
              <a:spLocks noEditPoints="1"/>
            </p:cNvSpPr>
            <p:nvPr/>
          </p:nvSpPr>
          <p:spPr bwMode="auto">
            <a:xfrm>
              <a:off x="2457" y="1846"/>
              <a:ext cx="244" cy="215"/>
            </a:xfrm>
            <a:custGeom>
              <a:avLst/>
              <a:gdLst>
                <a:gd name="T0" fmla="*/ 25 w 103"/>
                <a:gd name="T1" fmla="*/ 60 h 90"/>
                <a:gd name="T2" fmla="*/ 25 w 103"/>
                <a:gd name="T3" fmla="*/ 73 h 90"/>
                <a:gd name="T4" fmla="*/ 13 w 103"/>
                <a:gd name="T5" fmla="*/ 76 h 90"/>
                <a:gd name="T6" fmla="*/ 15 w 103"/>
                <a:gd name="T7" fmla="*/ 60 h 90"/>
                <a:gd name="T8" fmla="*/ 15 w 103"/>
                <a:gd name="T9" fmla="*/ 40 h 90"/>
                <a:gd name="T10" fmla="*/ 14 w 103"/>
                <a:gd name="T11" fmla="*/ 31 h 90"/>
                <a:gd name="T12" fmla="*/ 25 w 103"/>
                <a:gd name="T13" fmla="*/ 36 h 90"/>
                <a:gd name="T14" fmla="*/ 45 w 103"/>
                <a:gd name="T15" fmla="*/ 36 h 90"/>
                <a:gd name="T16" fmla="*/ 45 w 103"/>
                <a:gd name="T17" fmla="*/ 27 h 90"/>
                <a:gd name="T18" fmla="*/ 45 w 103"/>
                <a:gd name="T19" fmla="*/ 22 h 90"/>
                <a:gd name="T20" fmla="*/ 5 w 103"/>
                <a:gd name="T21" fmla="*/ 22 h 90"/>
                <a:gd name="T22" fmla="*/ 4 w 103"/>
                <a:gd name="T23" fmla="*/ 23 h 90"/>
                <a:gd name="T24" fmla="*/ 0 w 103"/>
                <a:gd name="T25" fmla="*/ 20 h 90"/>
                <a:gd name="T26" fmla="*/ 83 w 103"/>
                <a:gd name="T27" fmla="*/ 20 h 90"/>
                <a:gd name="T28" fmla="*/ 91 w 103"/>
                <a:gd name="T29" fmla="*/ 12 h 90"/>
                <a:gd name="T30" fmla="*/ 92 w 103"/>
                <a:gd name="T31" fmla="*/ 12 h 90"/>
                <a:gd name="T32" fmla="*/ 103 w 103"/>
                <a:gd name="T33" fmla="*/ 21 h 90"/>
                <a:gd name="T34" fmla="*/ 103 w 103"/>
                <a:gd name="T35" fmla="*/ 22 h 90"/>
                <a:gd name="T36" fmla="*/ 55 w 103"/>
                <a:gd name="T37" fmla="*/ 22 h 90"/>
                <a:gd name="T38" fmla="*/ 55 w 103"/>
                <a:gd name="T39" fmla="*/ 36 h 90"/>
                <a:gd name="T40" fmla="*/ 75 w 103"/>
                <a:gd name="T41" fmla="*/ 36 h 90"/>
                <a:gd name="T42" fmla="*/ 79 w 103"/>
                <a:gd name="T43" fmla="*/ 31 h 90"/>
                <a:gd name="T44" fmla="*/ 81 w 103"/>
                <a:gd name="T45" fmla="*/ 31 h 90"/>
                <a:gd name="T46" fmla="*/ 91 w 103"/>
                <a:gd name="T47" fmla="*/ 36 h 90"/>
                <a:gd name="T48" fmla="*/ 91 w 103"/>
                <a:gd name="T49" fmla="*/ 37 h 90"/>
                <a:gd name="T50" fmla="*/ 85 w 103"/>
                <a:gd name="T51" fmla="*/ 42 h 90"/>
                <a:gd name="T52" fmla="*/ 85 w 103"/>
                <a:gd name="T53" fmla="*/ 57 h 90"/>
                <a:gd name="T54" fmla="*/ 85 w 103"/>
                <a:gd name="T55" fmla="*/ 69 h 90"/>
                <a:gd name="T56" fmla="*/ 72 w 103"/>
                <a:gd name="T57" fmla="*/ 78 h 90"/>
                <a:gd name="T58" fmla="*/ 58 w 103"/>
                <a:gd name="T59" fmla="*/ 68 h 90"/>
                <a:gd name="T60" fmla="*/ 58 w 103"/>
                <a:gd name="T61" fmla="*/ 67 h 90"/>
                <a:gd name="T62" fmla="*/ 75 w 103"/>
                <a:gd name="T63" fmla="*/ 64 h 90"/>
                <a:gd name="T64" fmla="*/ 75 w 103"/>
                <a:gd name="T65" fmla="*/ 38 h 90"/>
                <a:gd name="T66" fmla="*/ 55 w 103"/>
                <a:gd name="T67" fmla="*/ 38 h 90"/>
                <a:gd name="T68" fmla="*/ 55 w 103"/>
                <a:gd name="T69" fmla="*/ 67 h 90"/>
                <a:gd name="T70" fmla="*/ 55 w 103"/>
                <a:gd name="T71" fmla="*/ 85 h 90"/>
                <a:gd name="T72" fmla="*/ 43 w 103"/>
                <a:gd name="T73" fmla="*/ 90 h 90"/>
                <a:gd name="T74" fmla="*/ 45 w 103"/>
                <a:gd name="T75" fmla="*/ 67 h 90"/>
                <a:gd name="T76" fmla="*/ 45 w 103"/>
                <a:gd name="T77" fmla="*/ 38 h 90"/>
                <a:gd name="T78" fmla="*/ 25 w 103"/>
                <a:gd name="T79" fmla="*/ 38 h 90"/>
                <a:gd name="T80" fmla="*/ 25 w 103"/>
                <a:gd name="T81" fmla="*/ 60 h 90"/>
                <a:gd name="T82" fmla="*/ 37 w 103"/>
                <a:gd name="T83" fmla="*/ 0 h 90"/>
                <a:gd name="T84" fmla="*/ 51 w 103"/>
                <a:gd name="T85" fmla="*/ 5 h 90"/>
                <a:gd name="T86" fmla="*/ 59 w 103"/>
                <a:gd name="T87" fmla="*/ 10 h 90"/>
                <a:gd name="T88" fmla="*/ 54 w 103"/>
                <a:gd name="T89" fmla="*/ 18 h 90"/>
                <a:gd name="T90" fmla="*/ 46 w 103"/>
                <a:gd name="T91" fmla="*/ 15 h 90"/>
                <a:gd name="T92" fmla="*/ 44 w 103"/>
                <a:gd name="T93" fmla="*/ 9 h 90"/>
                <a:gd name="T94" fmla="*/ 37 w 103"/>
                <a:gd name="T95" fmla="*/ 2 h 90"/>
                <a:gd name="T96" fmla="*/ 37 w 103"/>
                <a:gd name="T9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3" h="90">
                  <a:moveTo>
                    <a:pt x="25" y="60"/>
                  </a:moveTo>
                  <a:cubicBezTo>
                    <a:pt x="25" y="73"/>
                    <a:pt x="25" y="73"/>
                    <a:pt x="25" y="73"/>
                  </a:cubicBezTo>
                  <a:cubicBezTo>
                    <a:pt x="22" y="75"/>
                    <a:pt x="18" y="75"/>
                    <a:pt x="13" y="76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75" y="36"/>
                    <a:pt x="75" y="36"/>
                    <a:pt x="75" y="36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91" y="36"/>
                    <a:pt x="91" y="36"/>
                    <a:pt x="91" y="36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5" y="69"/>
                    <a:pt x="85" y="69"/>
                    <a:pt x="85" y="69"/>
                  </a:cubicBezTo>
                  <a:cubicBezTo>
                    <a:pt x="85" y="73"/>
                    <a:pt x="81" y="77"/>
                    <a:pt x="72" y="78"/>
                  </a:cubicBezTo>
                  <a:cubicBezTo>
                    <a:pt x="72" y="75"/>
                    <a:pt x="68" y="71"/>
                    <a:pt x="58" y="68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69" y="69"/>
                    <a:pt x="75" y="68"/>
                    <a:pt x="75" y="64"/>
                  </a:cubicBezTo>
                  <a:cubicBezTo>
                    <a:pt x="75" y="38"/>
                    <a:pt x="75" y="38"/>
                    <a:pt x="75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85"/>
                    <a:pt x="55" y="85"/>
                    <a:pt x="55" y="85"/>
                  </a:cubicBezTo>
                  <a:cubicBezTo>
                    <a:pt x="53" y="87"/>
                    <a:pt x="49" y="89"/>
                    <a:pt x="43" y="90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25" y="38"/>
                    <a:pt x="25" y="38"/>
                    <a:pt x="25" y="38"/>
                  </a:cubicBezTo>
                  <a:lnTo>
                    <a:pt x="25" y="60"/>
                  </a:lnTo>
                  <a:close/>
                  <a:moveTo>
                    <a:pt x="37" y="0"/>
                  </a:moveTo>
                  <a:cubicBezTo>
                    <a:pt x="43" y="1"/>
                    <a:pt x="47" y="3"/>
                    <a:pt x="51" y="5"/>
                  </a:cubicBezTo>
                  <a:cubicBezTo>
                    <a:pt x="55" y="6"/>
                    <a:pt x="58" y="8"/>
                    <a:pt x="59" y="10"/>
                  </a:cubicBezTo>
                  <a:cubicBezTo>
                    <a:pt x="60" y="13"/>
                    <a:pt x="58" y="16"/>
                    <a:pt x="54" y="18"/>
                  </a:cubicBezTo>
                  <a:cubicBezTo>
                    <a:pt x="50" y="20"/>
                    <a:pt x="48" y="19"/>
                    <a:pt x="46" y="15"/>
                  </a:cubicBezTo>
                  <a:cubicBezTo>
                    <a:pt x="46" y="13"/>
                    <a:pt x="45" y="11"/>
                    <a:pt x="44" y="9"/>
                  </a:cubicBezTo>
                  <a:cubicBezTo>
                    <a:pt x="43" y="7"/>
                    <a:pt x="41" y="4"/>
                    <a:pt x="37" y="2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8" name="Freeform 48"/>
            <p:cNvSpPr>
              <a:spLocks/>
            </p:cNvSpPr>
            <p:nvPr/>
          </p:nvSpPr>
          <p:spPr bwMode="auto">
            <a:xfrm>
              <a:off x="2720" y="1846"/>
              <a:ext cx="251" cy="212"/>
            </a:xfrm>
            <a:custGeom>
              <a:avLst/>
              <a:gdLst>
                <a:gd name="T0" fmla="*/ 51 w 106"/>
                <a:gd name="T1" fmla="*/ 13 h 89"/>
                <a:gd name="T2" fmla="*/ 49 w 106"/>
                <a:gd name="T3" fmla="*/ 14 h 89"/>
                <a:gd name="T4" fmla="*/ 44 w 106"/>
                <a:gd name="T5" fmla="*/ 15 h 89"/>
                <a:gd name="T6" fmla="*/ 22 w 106"/>
                <a:gd name="T7" fmla="*/ 41 h 89"/>
                <a:gd name="T8" fmla="*/ 66 w 106"/>
                <a:gd name="T9" fmla="*/ 41 h 89"/>
                <a:gd name="T10" fmla="*/ 70 w 106"/>
                <a:gd name="T11" fmla="*/ 36 h 89"/>
                <a:gd name="T12" fmla="*/ 71 w 106"/>
                <a:gd name="T13" fmla="*/ 36 h 89"/>
                <a:gd name="T14" fmla="*/ 80 w 106"/>
                <a:gd name="T15" fmla="*/ 41 h 89"/>
                <a:gd name="T16" fmla="*/ 59 w 106"/>
                <a:gd name="T17" fmla="*/ 11 h 89"/>
                <a:gd name="T18" fmla="*/ 56 w 106"/>
                <a:gd name="T19" fmla="*/ 0 h 89"/>
                <a:gd name="T20" fmla="*/ 69 w 106"/>
                <a:gd name="T21" fmla="*/ 4 h 89"/>
                <a:gd name="T22" fmla="*/ 69 w 106"/>
                <a:gd name="T23" fmla="*/ 5 h 89"/>
                <a:gd name="T24" fmla="*/ 63 w 106"/>
                <a:gd name="T25" fmla="*/ 8 h 89"/>
                <a:gd name="T26" fmla="*/ 76 w 106"/>
                <a:gd name="T27" fmla="*/ 26 h 89"/>
                <a:gd name="T28" fmla="*/ 106 w 106"/>
                <a:gd name="T29" fmla="*/ 39 h 89"/>
                <a:gd name="T30" fmla="*/ 106 w 106"/>
                <a:gd name="T31" fmla="*/ 40 h 89"/>
                <a:gd name="T32" fmla="*/ 89 w 106"/>
                <a:gd name="T33" fmla="*/ 46 h 89"/>
                <a:gd name="T34" fmla="*/ 82 w 106"/>
                <a:gd name="T35" fmla="*/ 42 h 89"/>
                <a:gd name="T36" fmla="*/ 82 w 106"/>
                <a:gd name="T37" fmla="*/ 42 h 89"/>
                <a:gd name="T38" fmla="*/ 77 w 106"/>
                <a:gd name="T39" fmla="*/ 46 h 89"/>
                <a:gd name="T40" fmla="*/ 77 w 106"/>
                <a:gd name="T41" fmla="*/ 62 h 89"/>
                <a:gd name="T42" fmla="*/ 57 w 106"/>
                <a:gd name="T43" fmla="*/ 87 h 89"/>
                <a:gd name="T44" fmla="*/ 42 w 106"/>
                <a:gd name="T45" fmla="*/ 76 h 89"/>
                <a:gd name="T46" fmla="*/ 42 w 106"/>
                <a:gd name="T47" fmla="*/ 75 h 89"/>
                <a:gd name="T48" fmla="*/ 63 w 106"/>
                <a:gd name="T49" fmla="*/ 72 h 89"/>
                <a:gd name="T50" fmla="*/ 66 w 106"/>
                <a:gd name="T51" fmla="*/ 52 h 89"/>
                <a:gd name="T52" fmla="*/ 66 w 106"/>
                <a:gd name="T53" fmla="*/ 43 h 89"/>
                <a:gd name="T54" fmla="*/ 49 w 106"/>
                <a:gd name="T55" fmla="*/ 43 h 89"/>
                <a:gd name="T56" fmla="*/ 38 w 106"/>
                <a:gd name="T57" fmla="*/ 71 h 89"/>
                <a:gd name="T58" fmla="*/ 2 w 106"/>
                <a:gd name="T59" fmla="*/ 89 h 89"/>
                <a:gd name="T60" fmla="*/ 1 w 106"/>
                <a:gd name="T61" fmla="*/ 87 h 89"/>
                <a:gd name="T62" fmla="*/ 30 w 106"/>
                <a:gd name="T63" fmla="*/ 68 h 89"/>
                <a:gd name="T64" fmla="*/ 37 w 106"/>
                <a:gd name="T65" fmla="*/ 43 h 89"/>
                <a:gd name="T66" fmla="*/ 25 w 106"/>
                <a:gd name="T67" fmla="*/ 43 h 89"/>
                <a:gd name="T68" fmla="*/ 23 w 106"/>
                <a:gd name="T69" fmla="*/ 44 h 89"/>
                <a:gd name="T70" fmla="*/ 21 w 106"/>
                <a:gd name="T71" fmla="*/ 42 h 89"/>
                <a:gd name="T72" fmla="*/ 1 w 106"/>
                <a:gd name="T73" fmla="*/ 53 h 89"/>
                <a:gd name="T74" fmla="*/ 0 w 106"/>
                <a:gd name="T75" fmla="*/ 52 h 89"/>
                <a:gd name="T76" fmla="*/ 20 w 106"/>
                <a:gd name="T77" fmla="*/ 32 h 89"/>
                <a:gd name="T78" fmla="*/ 35 w 106"/>
                <a:gd name="T79" fmla="*/ 5 h 89"/>
                <a:gd name="T80" fmla="*/ 51 w 106"/>
                <a:gd name="T81" fmla="*/ 1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6" h="89">
                  <a:moveTo>
                    <a:pt x="51" y="13"/>
                  </a:moveTo>
                  <a:cubicBezTo>
                    <a:pt x="49" y="14"/>
                    <a:pt x="49" y="14"/>
                    <a:pt x="49" y="14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38" y="25"/>
                    <a:pt x="31" y="34"/>
                    <a:pt x="22" y="41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68" y="31"/>
                    <a:pt x="61" y="21"/>
                    <a:pt x="59" y="11"/>
                  </a:cubicBezTo>
                  <a:cubicBezTo>
                    <a:pt x="58" y="8"/>
                    <a:pt x="57" y="4"/>
                    <a:pt x="56" y="0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4" y="14"/>
                    <a:pt x="68" y="20"/>
                    <a:pt x="76" y="26"/>
                  </a:cubicBezTo>
                  <a:cubicBezTo>
                    <a:pt x="84" y="32"/>
                    <a:pt x="94" y="36"/>
                    <a:pt x="106" y="39"/>
                  </a:cubicBezTo>
                  <a:cubicBezTo>
                    <a:pt x="106" y="40"/>
                    <a:pt x="106" y="40"/>
                    <a:pt x="106" y="40"/>
                  </a:cubicBezTo>
                  <a:cubicBezTo>
                    <a:pt x="98" y="41"/>
                    <a:pt x="92" y="43"/>
                    <a:pt x="89" y="46"/>
                  </a:cubicBezTo>
                  <a:cubicBezTo>
                    <a:pt x="87" y="45"/>
                    <a:pt x="84" y="43"/>
                    <a:pt x="82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7" y="62"/>
                    <a:pt x="77" y="62"/>
                    <a:pt x="77" y="62"/>
                  </a:cubicBezTo>
                  <a:cubicBezTo>
                    <a:pt x="77" y="78"/>
                    <a:pt x="71" y="86"/>
                    <a:pt x="57" y="87"/>
                  </a:cubicBezTo>
                  <a:cubicBezTo>
                    <a:pt x="56" y="82"/>
                    <a:pt x="51" y="78"/>
                    <a:pt x="42" y="76"/>
                  </a:cubicBezTo>
                  <a:cubicBezTo>
                    <a:pt x="42" y="75"/>
                    <a:pt x="42" y="75"/>
                    <a:pt x="42" y="75"/>
                  </a:cubicBezTo>
                  <a:cubicBezTo>
                    <a:pt x="54" y="78"/>
                    <a:pt x="61" y="77"/>
                    <a:pt x="63" y="72"/>
                  </a:cubicBezTo>
                  <a:cubicBezTo>
                    <a:pt x="66" y="68"/>
                    <a:pt x="67" y="61"/>
                    <a:pt x="66" y="52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52"/>
                    <a:pt x="45" y="62"/>
                    <a:pt x="38" y="71"/>
                  </a:cubicBezTo>
                  <a:cubicBezTo>
                    <a:pt x="31" y="80"/>
                    <a:pt x="19" y="86"/>
                    <a:pt x="2" y="89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6" y="83"/>
                    <a:pt x="25" y="76"/>
                    <a:pt x="30" y="68"/>
                  </a:cubicBezTo>
                  <a:cubicBezTo>
                    <a:pt x="35" y="59"/>
                    <a:pt x="37" y="51"/>
                    <a:pt x="37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15" y="47"/>
                    <a:pt x="8" y="50"/>
                    <a:pt x="1" y="53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8" y="47"/>
                    <a:pt x="14" y="41"/>
                    <a:pt x="20" y="32"/>
                  </a:cubicBezTo>
                  <a:cubicBezTo>
                    <a:pt x="26" y="24"/>
                    <a:pt x="31" y="15"/>
                    <a:pt x="35" y="5"/>
                  </a:cubicBezTo>
                  <a:lnTo>
                    <a:pt x="51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9" name="Freeform 49"/>
            <p:cNvSpPr>
              <a:spLocks noEditPoints="1"/>
            </p:cNvSpPr>
            <p:nvPr/>
          </p:nvSpPr>
          <p:spPr bwMode="auto">
            <a:xfrm>
              <a:off x="2980" y="1849"/>
              <a:ext cx="256" cy="214"/>
            </a:xfrm>
            <a:custGeom>
              <a:avLst/>
              <a:gdLst>
                <a:gd name="T0" fmla="*/ 30 w 108"/>
                <a:gd name="T1" fmla="*/ 48 h 90"/>
                <a:gd name="T2" fmla="*/ 30 w 108"/>
                <a:gd name="T3" fmla="*/ 73 h 90"/>
                <a:gd name="T4" fmla="*/ 30 w 108"/>
                <a:gd name="T5" fmla="*/ 86 h 90"/>
                <a:gd name="T6" fmla="*/ 19 w 108"/>
                <a:gd name="T7" fmla="*/ 90 h 90"/>
                <a:gd name="T8" fmla="*/ 20 w 108"/>
                <a:gd name="T9" fmla="*/ 74 h 90"/>
                <a:gd name="T10" fmla="*/ 20 w 108"/>
                <a:gd name="T11" fmla="*/ 49 h 90"/>
                <a:gd name="T12" fmla="*/ 1 w 108"/>
                <a:gd name="T13" fmla="*/ 61 h 90"/>
                <a:gd name="T14" fmla="*/ 0 w 108"/>
                <a:gd name="T15" fmla="*/ 60 h 90"/>
                <a:gd name="T16" fmla="*/ 29 w 108"/>
                <a:gd name="T17" fmla="*/ 20 h 90"/>
                <a:gd name="T18" fmla="*/ 43 w 108"/>
                <a:gd name="T19" fmla="*/ 26 h 90"/>
                <a:gd name="T20" fmla="*/ 41 w 108"/>
                <a:gd name="T21" fmla="*/ 27 h 90"/>
                <a:gd name="T22" fmla="*/ 37 w 108"/>
                <a:gd name="T23" fmla="*/ 28 h 90"/>
                <a:gd name="T24" fmla="*/ 27 w 108"/>
                <a:gd name="T25" fmla="*/ 42 h 90"/>
                <a:gd name="T26" fmla="*/ 34 w 108"/>
                <a:gd name="T27" fmla="*/ 44 h 90"/>
                <a:gd name="T28" fmla="*/ 34 w 108"/>
                <a:gd name="T29" fmla="*/ 45 h 90"/>
                <a:gd name="T30" fmla="*/ 30 w 108"/>
                <a:gd name="T31" fmla="*/ 48 h 90"/>
                <a:gd name="T32" fmla="*/ 29 w 108"/>
                <a:gd name="T33" fmla="*/ 0 h 90"/>
                <a:gd name="T34" fmla="*/ 43 w 108"/>
                <a:gd name="T35" fmla="*/ 8 h 90"/>
                <a:gd name="T36" fmla="*/ 42 w 108"/>
                <a:gd name="T37" fmla="*/ 9 h 90"/>
                <a:gd name="T38" fmla="*/ 37 w 108"/>
                <a:gd name="T39" fmla="*/ 9 h 90"/>
                <a:gd name="T40" fmla="*/ 4 w 108"/>
                <a:gd name="T41" fmla="*/ 31 h 90"/>
                <a:gd name="T42" fmla="*/ 3 w 108"/>
                <a:gd name="T43" fmla="*/ 30 h 90"/>
                <a:gd name="T44" fmla="*/ 29 w 108"/>
                <a:gd name="T45" fmla="*/ 0 h 90"/>
                <a:gd name="T46" fmla="*/ 76 w 108"/>
                <a:gd name="T47" fmla="*/ 37 h 90"/>
                <a:gd name="T48" fmla="*/ 41 w 108"/>
                <a:gd name="T49" fmla="*/ 37 h 90"/>
                <a:gd name="T50" fmla="*/ 40 w 108"/>
                <a:gd name="T51" fmla="*/ 38 h 90"/>
                <a:gd name="T52" fmla="*/ 36 w 108"/>
                <a:gd name="T53" fmla="*/ 35 h 90"/>
                <a:gd name="T54" fmla="*/ 88 w 108"/>
                <a:gd name="T55" fmla="*/ 35 h 90"/>
                <a:gd name="T56" fmla="*/ 96 w 108"/>
                <a:gd name="T57" fmla="*/ 28 h 90"/>
                <a:gd name="T58" fmla="*/ 97 w 108"/>
                <a:gd name="T59" fmla="*/ 28 h 90"/>
                <a:gd name="T60" fmla="*/ 108 w 108"/>
                <a:gd name="T61" fmla="*/ 36 h 90"/>
                <a:gd name="T62" fmla="*/ 108 w 108"/>
                <a:gd name="T63" fmla="*/ 37 h 90"/>
                <a:gd name="T64" fmla="*/ 87 w 108"/>
                <a:gd name="T65" fmla="*/ 37 h 90"/>
                <a:gd name="T66" fmla="*/ 87 w 108"/>
                <a:gd name="T67" fmla="*/ 76 h 90"/>
                <a:gd name="T68" fmla="*/ 72 w 108"/>
                <a:gd name="T69" fmla="*/ 89 h 90"/>
                <a:gd name="T70" fmla="*/ 54 w 108"/>
                <a:gd name="T71" fmla="*/ 77 h 90"/>
                <a:gd name="T72" fmla="*/ 54 w 108"/>
                <a:gd name="T73" fmla="*/ 75 h 90"/>
                <a:gd name="T74" fmla="*/ 76 w 108"/>
                <a:gd name="T75" fmla="*/ 73 h 90"/>
                <a:gd name="T76" fmla="*/ 76 w 108"/>
                <a:gd name="T77" fmla="*/ 37 h 90"/>
                <a:gd name="T78" fmla="*/ 90 w 108"/>
                <a:gd name="T79" fmla="*/ 5 h 90"/>
                <a:gd name="T80" fmla="*/ 99 w 108"/>
                <a:gd name="T81" fmla="*/ 12 h 90"/>
                <a:gd name="T82" fmla="*/ 99 w 108"/>
                <a:gd name="T83" fmla="*/ 13 h 90"/>
                <a:gd name="T84" fmla="*/ 47 w 108"/>
                <a:gd name="T85" fmla="*/ 13 h 90"/>
                <a:gd name="T86" fmla="*/ 46 w 108"/>
                <a:gd name="T87" fmla="*/ 14 h 90"/>
                <a:gd name="T88" fmla="*/ 42 w 108"/>
                <a:gd name="T89" fmla="*/ 11 h 90"/>
                <a:gd name="T90" fmla="*/ 81 w 108"/>
                <a:gd name="T91" fmla="*/ 11 h 90"/>
                <a:gd name="T92" fmla="*/ 88 w 108"/>
                <a:gd name="T93" fmla="*/ 5 h 90"/>
                <a:gd name="T94" fmla="*/ 90 w 108"/>
                <a:gd name="T95" fmla="*/ 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8" h="90">
                  <a:moveTo>
                    <a:pt x="30" y="48"/>
                  </a:moveTo>
                  <a:cubicBezTo>
                    <a:pt x="30" y="73"/>
                    <a:pt x="30" y="73"/>
                    <a:pt x="30" y="73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27" y="88"/>
                    <a:pt x="24" y="89"/>
                    <a:pt x="19" y="90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14" y="54"/>
                    <a:pt x="8" y="58"/>
                    <a:pt x="1" y="61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1" y="52"/>
                    <a:pt x="21" y="39"/>
                    <a:pt x="29" y="20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4" y="33"/>
                    <a:pt x="31" y="38"/>
                    <a:pt x="27" y="42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45"/>
                    <a:pt x="34" y="45"/>
                    <a:pt x="34" y="45"/>
                  </a:cubicBezTo>
                  <a:lnTo>
                    <a:pt x="30" y="48"/>
                  </a:lnTo>
                  <a:close/>
                  <a:moveTo>
                    <a:pt x="29" y="0"/>
                  </a:moveTo>
                  <a:cubicBezTo>
                    <a:pt x="43" y="8"/>
                    <a:pt x="43" y="8"/>
                    <a:pt x="43" y="8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2" y="16"/>
                    <a:pt x="21" y="24"/>
                    <a:pt x="4" y="31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6" y="21"/>
                    <a:pt x="25" y="11"/>
                    <a:pt x="29" y="0"/>
                  </a:cubicBezTo>
                  <a:close/>
                  <a:moveTo>
                    <a:pt x="76" y="37"/>
                  </a:moveTo>
                  <a:cubicBezTo>
                    <a:pt x="41" y="37"/>
                    <a:pt x="41" y="37"/>
                    <a:pt x="41" y="37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87" y="37"/>
                    <a:pt x="87" y="37"/>
                    <a:pt x="87" y="37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7" y="84"/>
                    <a:pt x="82" y="88"/>
                    <a:pt x="72" y="89"/>
                  </a:cubicBezTo>
                  <a:cubicBezTo>
                    <a:pt x="72" y="85"/>
                    <a:pt x="66" y="80"/>
                    <a:pt x="54" y="77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69" y="78"/>
                    <a:pt x="76" y="77"/>
                    <a:pt x="76" y="73"/>
                  </a:cubicBezTo>
                  <a:lnTo>
                    <a:pt x="76" y="37"/>
                  </a:lnTo>
                  <a:close/>
                  <a:moveTo>
                    <a:pt x="90" y="5"/>
                  </a:moveTo>
                  <a:cubicBezTo>
                    <a:pt x="99" y="12"/>
                    <a:pt x="99" y="12"/>
                    <a:pt x="99" y="12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8" y="5"/>
                    <a:pt x="88" y="5"/>
                    <a:pt x="88" y="5"/>
                  </a:cubicBezTo>
                  <a:lnTo>
                    <a:pt x="9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5234102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ChangeArrowheads="1"/>
          </p:cNvSpPr>
          <p:nvPr/>
        </p:nvSpPr>
        <p:spPr bwMode="auto">
          <a:xfrm>
            <a:off x="-8478" y="0"/>
            <a:ext cx="9906000" cy="692810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anchor="ctr"/>
          <a:lstStyle/>
          <a:p>
            <a:r>
              <a:rPr lang="zh-CN" altLang="en-US" sz="2400" b="1" dirty="0" smtClean="0">
                <a:latin typeface="彩虹小标宋" panose="03000509000000000000" pitchFamily="65" charset="-122"/>
                <a:ea typeface="彩虹小标宋" panose="03000509000000000000" pitchFamily="65" charset="-122"/>
              </a:rPr>
              <a:t>前言、建行国际业务简介</a:t>
            </a:r>
            <a:endParaRPr lang="zh-CN" altLang="en-US" sz="2400" b="1" dirty="0">
              <a:latin typeface="彩虹小标宋" panose="03000509000000000000" pitchFamily="65" charset="-122"/>
              <a:ea typeface="彩虹小标宋" panose="03000509000000000000" pitchFamily="65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88559" y="1108051"/>
            <a:ext cx="8637923" cy="47243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微软雅黑" pitchFamily="34" charset="-122"/>
                <a:ea typeface="微软雅黑" pitchFamily="34" charset="-122"/>
              </a:rPr>
              <a:t>2020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年，建行重庆市分行服务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1100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余家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外资外贸企业，累计国际收支量超过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200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亿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美元，跨境人民币结算量近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300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亿元</a:t>
            </a:r>
            <a:endParaRPr lang="en-US" altLang="zh-CN" sz="24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4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在全市设有对公外汇业务支行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32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个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、对公外汇网点</a:t>
            </a:r>
            <a:r>
              <a:rPr lang="en-US" altLang="zh-CN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73</a:t>
            </a:r>
            <a:r>
              <a:rPr lang="zh-CN" altLang="en-US" sz="24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个</a:t>
            </a:r>
            <a:r>
              <a:rPr lang="zh-CN" altLang="en-US" sz="24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主城：全辖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渝西：璧山、合川、江津、永川、铜梁、荣昌、潼南、大足、綦江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marL="800100" lvl="1" indent="-342900">
              <a:lnSpc>
                <a:spcPct val="150000"/>
              </a:lnSpc>
              <a:buFont typeface="Wingdings" panose="05000000000000000000" pitchFamily="2" charset="2"/>
              <a:buChar char="u"/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库区：长寿、涪陵、万州、武隆、奉节、云阳、开州、垫江、丰都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en-US" altLang="zh-CN" sz="2400" dirty="0" smtClean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200000"/>
              </a:lnSpc>
              <a:buFont typeface="Arial" panose="020B0604020202020204" pitchFamily="34" charset="0"/>
              <a:buChar char="•"/>
            </a:pPr>
            <a:endParaRPr lang="en-US" altLang="zh-CN" sz="2000" dirty="0" smtClean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灯片编号占位符 4"/>
          <p:cNvSpPr txBox="1">
            <a:spLocks noGrp="1" noChangeArrowheads="1"/>
          </p:cNvSpPr>
          <p:nvPr/>
        </p:nvSpPr>
        <p:spPr bwMode="auto">
          <a:xfrm>
            <a:off x="8023633" y="6356351"/>
            <a:ext cx="17335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fontAlgn="ctr" hangingPunct="0">
              <a:buClr>
                <a:srgbClr val="FF0000"/>
              </a:buClr>
              <a:buSzPct val="70000"/>
              <a:buFont typeface="Arial" charset="0"/>
              <a:buNone/>
            </a:pPr>
            <a:fld id="{A9C7AC96-D348-476E-8A8B-C8EEFB17A23D}" type="slidenum">
              <a:rPr lang="zh-CN" altLang="en-US" sz="1200">
                <a:solidFill>
                  <a:srgbClr val="8F9890"/>
                </a:solidFill>
                <a:ea typeface="微软雅黑" pitchFamily="34" charset="-122"/>
              </a:rPr>
              <a:pPr algn="r" eaLnBrk="0" fontAlgn="ctr" hangingPunct="0">
                <a:buClr>
                  <a:srgbClr val="FF0000"/>
                </a:buClr>
                <a:buSzPct val="70000"/>
                <a:buFont typeface="Arial" charset="0"/>
                <a:buNone/>
              </a:pPr>
              <a:t>2</a:t>
            </a:fld>
            <a:endParaRPr lang="zh-CN" altLang="en-US" sz="1200" dirty="0">
              <a:solidFill>
                <a:srgbClr val="8F9890"/>
              </a:solidFill>
              <a:ea typeface="微软雅黑" pitchFamily="34" charset="-122"/>
            </a:endParaRPr>
          </a:p>
        </p:txBody>
      </p:sp>
      <p:grpSp>
        <p:nvGrpSpPr>
          <p:cNvPr id="22" name="Group 4"/>
          <p:cNvGrpSpPr>
            <a:grpSpLocks noChangeAspect="1"/>
          </p:cNvGrpSpPr>
          <p:nvPr/>
        </p:nvGrpSpPr>
        <p:grpSpPr bwMode="auto">
          <a:xfrm>
            <a:off x="7662309" y="95068"/>
            <a:ext cx="2102046" cy="565041"/>
            <a:chOff x="1139" y="1091"/>
            <a:chExt cx="3486" cy="972"/>
          </a:xfrm>
        </p:grpSpPr>
        <p:sp>
          <p:nvSpPr>
            <p:cNvPr id="23" name="Freeform 5"/>
            <p:cNvSpPr>
              <a:spLocks/>
            </p:cNvSpPr>
            <p:nvPr/>
          </p:nvSpPr>
          <p:spPr bwMode="auto">
            <a:xfrm>
              <a:off x="1402" y="1091"/>
              <a:ext cx="331" cy="312"/>
            </a:xfrm>
            <a:custGeom>
              <a:avLst/>
              <a:gdLst>
                <a:gd name="T0" fmla="*/ 0 w 140"/>
                <a:gd name="T1" fmla="*/ 45 h 131"/>
                <a:gd name="T2" fmla="*/ 140 w 140"/>
                <a:gd name="T3" fmla="*/ 105 h 131"/>
                <a:gd name="T4" fmla="*/ 113 w 140"/>
                <a:gd name="T5" fmla="*/ 131 h 131"/>
                <a:gd name="T6" fmla="*/ 0 w 140"/>
                <a:gd name="T7" fmla="*/ 4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1">
                  <a:moveTo>
                    <a:pt x="0" y="45"/>
                  </a:moveTo>
                  <a:cubicBezTo>
                    <a:pt x="0" y="45"/>
                    <a:pt x="63" y="0"/>
                    <a:pt x="140" y="105"/>
                  </a:cubicBezTo>
                  <a:cubicBezTo>
                    <a:pt x="113" y="131"/>
                    <a:pt x="113" y="131"/>
                    <a:pt x="113" y="131"/>
                  </a:cubicBezTo>
                  <a:cubicBezTo>
                    <a:pt x="113" y="131"/>
                    <a:pt x="31" y="23"/>
                    <a:pt x="0" y="45"/>
                  </a:cubicBezTo>
                  <a:close/>
                </a:path>
              </a:pathLst>
            </a:custGeom>
            <a:solidFill>
              <a:srgbClr val="005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" name="Freeform 6"/>
            <p:cNvSpPr>
              <a:spLocks/>
            </p:cNvSpPr>
            <p:nvPr/>
          </p:nvSpPr>
          <p:spPr bwMode="auto">
            <a:xfrm>
              <a:off x="1139" y="1206"/>
              <a:ext cx="592" cy="605"/>
            </a:xfrm>
            <a:custGeom>
              <a:avLst/>
              <a:gdLst>
                <a:gd name="T0" fmla="*/ 238 w 250"/>
                <a:gd name="T1" fmla="*/ 128 h 254"/>
                <a:gd name="T2" fmla="*/ 186 w 250"/>
                <a:gd name="T3" fmla="*/ 128 h 254"/>
                <a:gd name="T4" fmla="*/ 123 w 250"/>
                <a:gd name="T5" fmla="*/ 193 h 254"/>
                <a:gd name="T6" fmla="*/ 63 w 250"/>
                <a:gd name="T7" fmla="*/ 128 h 254"/>
                <a:gd name="T8" fmla="*/ 125 w 250"/>
                <a:gd name="T9" fmla="*/ 63 h 254"/>
                <a:gd name="T10" fmla="*/ 186 w 250"/>
                <a:gd name="T11" fmla="*/ 125 h 254"/>
                <a:gd name="T12" fmla="*/ 218 w 250"/>
                <a:gd name="T13" fmla="*/ 93 h 254"/>
                <a:gd name="T14" fmla="*/ 160 w 250"/>
                <a:gd name="T15" fmla="*/ 31 h 254"/>
                <a:gd name="T16" fmla="*/ 106 w 250"/>
                <a:gd name="T17" fmla="*/ 1 h 254"/>
                <a:gd name="T18" fmla="*/ 0 w 250"/>
                <a:gd name="T19" fmla="*/ 127 h 254"/>
                <a:gd name="T20" fmla="*/ 125 w 250"/>
                <a:gd name="T21" fmla="*/ 254 h 254"/>
                <a:gd name="T22" fmla="*/ 250 w 250"/>
                <a:gd name="T23" fmla="*/ 134 h 254"/>
                <a:gd name="T24" fmla="*/ 238 w 250"/>
                <a:gd name="T25" fmla="*/ 12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0" h="254">
                  <a:moveTo>
                    <a:pt x="238" y="128"/>
                  </a:moveTo>
                  <a:cubicBezTo>
                    <a:pt x="224" y="126"/>
                    <a:pt x="186" y="128"/>
                    <a:pt x="186" y="128"/>
                  </a:cubicBezTo>
                  <a:cubicBezTo>
                    <a:pt x="123" y="193"/>
                    <a:pt x="123" y="193"/>
                    <a:pt x="123" y="193"/>
                  </a:cubicBezTo>
                  <a:cubicBezTo>
                    <a:pt x="63" y="128"/>
                    <a:pt x="63" y="128"/>
                    <a:pt x="63" y="128"/>
                  </a:cubicBezTo>
                  <a:cubicBezTo>
                    <a:pt x="125" y="63"/>
                    <a:pt x="125" y="63"/>
                    <a:pt x="125" y="63"/>
                  </a:cubicBezTo>
                  <a:cubicBezTo>
                    <a:pt x="186" y="125"/>
                    <a:pt x="186" y="125"/>
                    <a:pt x="186" y="125"/>
                  </a:cubicBezTo>
                  <a:cubicBezTo>
                    <a:pt x="218" y="93"/>
                    <a:pt x="218" y="93"/>
                    <a:pt x="218" y="93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0" y="31"/>
                    <a:pt x="139" y="0"/>
                    <a:pt x="106" y="1"/>
                  </a:cubicBezTo>
                  <a:cubicBezTo>
                    <a:pt x="46" y="10"/>
                    <a:pt x="0" y="63"/>
                    <a:pt x="0" y="127"/>
                  </a:cubicBezTo>
                  <a:cubicBezTo>
                    <a:pt x="0" y="197"/>
                    <a:pt x="56" y="254"/>
                    <a:pt x="125" y="254"/>
                  </a:cubicBezTo>
                  <a:cubicBezTo>
                    <a:pt x="192" y="254"/>
                    <a:pt x="247" y="201"/>
                    <a:pt x="250" y="134"/>
                  </a:cubicBezTo>
                  <a:cubicBezTo>
                    <a:pt x="250" y="132"/>
                    <a:pt x="247" y="129"/>
                    <a:pt x="238" y="128"/>
                  </a:cubicBezTo>
                  <a:close/>
                </a:path>
              </a:pathLst>
            </a:custGeom>
            <a:solidFill>
              <a:srgbClr val="005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" name="Freeform 7"/>
            <p:cNvSpPr>
              <a:spLocks noEditPoints="1"/>
            </p:cNvSpPr>
            <p:nvPr/>
          </p:nvSpPr>
          <p:spPr bwMode="auto">
            <a:xfrm>
              <a:off x="1908" y="1251"/>
              <a:ext cx="372" cy="286"/>
            </a:xfrm>
            <a:custGeom>
              <a:avLst/>
              <a:gdLst>
                <a:gd name="T0" fmla="*/ 157 w 157"/>
                <a:gd name="T1" fmla="*/ 21 h 120"/>
                <a:gd name="T2" fmla="*/ 148 w 157"/>
                <a:gd name="T3" fmla="*/ 13 h 120"/>
                <a:gd name="T4" fmla="*/ 92 w 157"/>
                <a:gd name="T5" fmla="*/ 13 h 120"/>
                <a:gd name="T6" fmla="*/ 92 w 157"/>
                <a:gd name="T7" fmla="*/ 12 h 120"/>
                <a:gd name="T8" fmla="*/ 92 w 157"/>
                <a:gd name="T9" fmla="*/ 0 h 120"/>
                <a:gd name="T10" fmla="*/ 65 w 157"/>
                <a:gd name="T11" fmla="*/ 0 h 120"/>
                <a:gd name="T12" fmla="*/ 65 w 157"/>
                <a:gd name="T13" fmla="*/ 12 h 120"/>
                <a:gd name="T14" fmla="*/ 11 w 157"/>
                <a:gd name="T15" fmla="*/ 12 h 120"/>
                <a:gd name="T16" fmla="*/ 0 w 157"/>
                <a:gd name="T17" fmla="*/ 22 h 120"/>
                <a:gd name="T18" fmla="*/ 0 w 157"/>
                <a:gd name="T19" fmla="*/ 105 h 120"/>
                <a:gd name="T20" fmla="*/ 64 w 157"/>
                <a:gd name="T21" fmla="*/ 105 h 120"/>
                <a:gd name="T22" fmla="*/ 64 w 157"/>
                <a:gd name="T23" fmla="*/ 120 h 120"/>
                <a:gd name="T24" fmla="*/ 92 w 157"/>
                <a:gd name="T25" fmla="*/ 120 h 120"/>
                <a:gd name="T26" fmla="*/ 92 w 157"/>
                <a:gd name="T27" fmla="*/ 105 h 120"/>
                <a:gd name="T28" fmla="*/ 157 w 157"/>
                <a:gd name="T29" fmla="*/ 105 h 120"/>
                <a:gd name="T30" fmla="*/ 157 w 157"/>
                <a:gd name="T31" fmla="*/ 21 h 120"/>
                <a:gd name="T32" fmla="*/ 65 w 157"/>
                <a:gd name="T33" fmla="*/ 92 h 120"/>
                <a:gd name="T34" fmla="*/ 28 w 157"/>
                <a:gd name="T35" fmla="*/ 92 h 120"/>
                <a:gd name="T36" fmla="*/ 28 w 157"/>
                <a:gd name="T37" fmla="*/ 26 h 120"/>
                <a:gd name="T38" fmla="*/ 65 w 157"/>
                <a:gd name="T39" fmla="*/ 26 h 120"/>
                <a:gd name="T40" fmla="*/ 65 w 157"/>
                <a:gd name="T41" fmla="*/ 92 h 120"/>
                <a:gd name="T42" fmla="*/ 129 w 157"/>
                <a:gd name="T43" fmla="*/ 92 h 120"/>
                <a:gd name="T44" fmla="*/ 92 w 157"/>
                <a:gd name="T45" fmla="*/ 92 h 120"/>
                <a:gd name="T46" fmla="*/ 92 w 157"/>
                <a:gd name="T47" fmla="*/ 26 h 120"/>
                <a:gd name="T48" fmla="*/ 129 w 157"/>
                <a:gd name="T49" fmla="*/ 26 h 120"/>
                <a:gd name="T50" fmla="*/ 129 w 157"/>
                <a:gd name="T51" fmla="*/ 9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7" h="120">
                  <a:moveTo>
                    <a:pt x="157" y="21"/>
                  </a:moveTo>
                  <a:cubicBezTo>
                    <a:pt x="157" y="12"/>
                    <a:pt x="148" y="13"/>
                    <a:pt x="148" y="13"/>
                  </a:cubicBezTo>
                  <a:cubicBezTo>
                    <a:pt x="92" y="13"/>
                    <a:pt x="92" y="13"/>
                    <a:pt x="92" y="13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5" y="12"/>
                    <a:pt x="23" y="12"/>
                    <a:pt x="11" y="12"/>
                  </a:cubicBezTo>
                  <a:cubicBezTo>
                    <a:pt x="0" y="13"/>
                    <a:pt x="0" y="22"/>
                    <a:pt x="0" y="22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4" y="120"/>
                    <a:pt x="64" y="120"/>
                    <a:pt x="64" y="120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92" y="105"/>
                    <a:pt x="92" y="105"/>
                    <a:pt x="92" y="105"/>
                  </a:cubicBezTo>
                  <a:cubicBezTo>
                    <a:pt x="157" y="105"/>
                    <a:pt x="157" y="105"/>
                    <a:pt x="157" y="105"/>
                  </a:cubicBezTo>
                  <a:cubicBezTo>
                    <a:pt x="157" y="105"/>
                    <a:pt x="157" y="31"/>
                    <a:pt x="157" y="21"/>
                  </a:cubicBezTo>
                  <a:close/>
                  <a:moveTo>
                    <a:pt x="65" y="92"/>
                  </a:moveTo>
                  <a:cubicBezTo>
                    <a:pt x="28" y="92"/>
                    <a:pt x="28" y="92"/>
                    <a:pt x="28" y="92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65" y="26"/>
                    <a:pt x="65" y="26"/>
                    <a:pt x="65" y="26"/>
                  </a:cubicBezTo>
                  <a:lnTo>
                    <a:pt x="65" y="92"/>
                  </a:lnTo>
                  <a:close/>
                  <a:moveTo>
                    <a:pt x="129" y="92"/>
                  </a:moveTo>
                  <a:cubicBezTo>
                    <a:pt x="92" y="92"/>
                    <a:pt x="92" y="92"/>
                    <a:pt x="92" y="92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129" y="26"/>
                    <a:pt x="129" y="26"/>
                    <a:pt x="129" y="26"/>
                  </a:cubicBezTo>
                  <a:lnTo>
                    <a:pt x="129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6" name="Freeform 8"/>
            <p:cNvSpPr>
              <a:spLocks noEditPoints="1"/>
            </p:cNvSpPr>
            <p:nvPr/>
          </p:nvSpPr>
          <p:spPr bwMode="auto">
            <a:xfrm>
              <a:off x="2375" y="1246"/>
              <a:ext cx="369" cy="286"/>
            </a:xfrm>
            <a:custGeom>
              <a:avLst/>
              <a:gdLst>
                <a:gd name="T0" fmla="*/ 147 w 156"/>
                <a:gd name="T1" fmla="*/ 0 h 120"/>
                <a:gd name="T2" fmla="*/ 11 w 156"/>
                <a:gd name="T3" fmla="*/ 0 h 120"/>
                <a:gd name="T4" fmla="*/ 0 w 156"/>
                <a:gd name="T5" fmla="*/ 9 h 120"/>
                <a:gd name="T6" fmla="*/ 0 w 156"/>
                <a:gd name="T7" fmla="*/ 120 h 120"/>
                <a:gd name="T8" fmla="*/ 156 w 156"/>
                <a:gd name="T9" fmla="*/ 120 h 120"/>
                <a:gd name="T10" fmla="*/ 156 w 156"/>
                <a:gd name="T11" fmla="*/ 10 h 120"/>
                <a:gd name="T12" fmla="*/ 147 w 156"/>
                <a:gd name="T13" fmla="*/ 0 h 120"/>
                <a:gd name="T14" fmla="*/ 128 w 156"/>
                <a:gd name="T15" fmla="*/ 108 h 120"/>
                <a:gd name="T16" fmla="*/ 27 w 156"/>
                <a:gd name="T17" fmla="*/ 108 h 120"/>
                <a:gd name="T18" fmla="*/ 27 w 156"/>
                <a:gd name="T19" fmla="*/ 13 h 120"/>
                <a:gd name="T20" fmla="*/ 128 w 156"/>
                <a:gd name="T21" fmla="*/ 13 h 120"/>
                <a:gd name="T22" fmla="*/ 128 w 156"/>
                <a:gd name="T23" fmla="*/ 10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20">
                  <a:moveTo>
                    <a:pt x="147" y="0"/>
                  </a:moveTo>
                  <a:cubicBezTo>
                    <a:pt x="147" y="0"/>
                    <a:pt x="20" y="0"/>
                    <a:pt x="11" y="0"/>
                  </a:cubicBezTo>
                  <a:cubicBezTo>
                    <a:pt x="2" y="1"/>
                    <a:pt x="0" y="9"/>
                    <a:pt x="0" y="9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56" y="120"/>
                    <a:pt x="156" y="120"/>
                    <a:pt x="156" y="120"/>
                  </a:cubicBezTo>
                  <a:cubicBezTo>
                    <a:pt x="156" y="120"/>
                    <a:pt x="156" y="18"/>
                    <a:pt x="156" y="10"/>
                  </a:cubicBezTo>
                  <a:cubicBezTo>
                    <a:pt x="156" y="1"/>
                    <a:pt x="147" y="0"/>
                    <a:pt x="147" y="0"/>
                  </a:cubicBezTo>
                  <a:close/>
                  <a:moveTo>
                    <a:pt x="128" y="108"/>
                  </a:moveTo>
                  <a:cubicBezTo>
                    <a:pt x="27" y="108"/>
                    <a:pt x="27" y="108"/>
                    <a:pt x="27" y="108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128" y="13"/>
                    <a:pt x="128" y="13"/>
                    <a:pt x="128" y="13"/>
                  </a:cubicBezTo>
                  <a:lnTo>
                    <a:pt x="128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7" name="Freeform 9"/>
            <p:cNvSpPr>
              <a:spLocks/>
            </p:cNvSpPr>
            <p:nvPr/>
          </p:nvSpPr>
          <p:spPr bwMode="auto">
            <a:xfrm>
              <a:off x="2448" y="1299"/>
              <a:ext cx="222" cy="188"/>
            </a:xfrm>
            <a:custGeom>
              <a:avLst/>
              <a:gdLst>
                <a:gd name="T0" fmla="*/ 222 w 222"/>
                <a:gd name="T1" fmla="*/ 31 h 188"/>
                <a:gd name="T2" fmla="*/ 222 w 222"/>
                <a:gd name="T3" fmla="*/ 0 h 188"/>
                <a:gd name="T4" fmla="*/ 0 w 222"/>
                <a:gd name="T5" fmla="*/ 0 h 188"/>
                <a:gd name="T6" fmla="*/ 0 w 222"/>
                <a:gd name="T7" fmla="*/ 31 h 188"/>
                <a:gd name="T8" fmla="*/ 73 w 222"/>
                <a:gd name="T9" fmla="*/ 31 h 188"/>
                <a:gd name="T10" fmla="*/ 73 w 222"/>
                <a:gd name="T11" fmla="*/ 61 h 188"/>
                <a:gd name="T12" fmla="*/ 2 w 222"/>
                <a:gd name="T13" fmla="*/ 61 h 188"/>
                <a:gd name="T14" fmla="*/ 2 w 222"/>
                <a:gd name="T15" fmla="*/ 95 h 188"/>
                <a:gd name="T16" fmla="*/ 73 w 222"/>
                <a:gd name="T17" fmla="*/ 95 h 188"/>
                <a:gd name="T18" fmla="*/ 73 w 222"/>
                <a:gd name="T19" fmla="*/ 154 h 188"/>
                <a:gd name="T20" fmla="*/ 0 w 222"/>
                <a:gd name="T21" fmla="*/ 154 h 188"/>
                <a:gd name="T22" fmla="*/ 0 w 222"/>
                <a:gd name="T23" fmla="*/ 188 h 188"/>
                <a:gd name="T24" fmla="*/ 220 w 222"/>
                <a:gd name="T25" fmla="*/ 188 h 188"/>
                <a:gd name="T26" fmla="*/ 220 w 222"/>
                <a:gd name="T27" fmla="*/ 154 h 188"/>
                <a:gd name="T28" fmla="*/ 144 w 222"/>
                <a:gd name="T29" fmla="*/ 154 h 188"/>
                <a:gd name="T30" fmla="*/ 144 w 222"/>
                <a:gd name="T31" fmla="*/ 95 h 188"/>
                <a:gd name="T32" fmla="*/ 220 w 222"/>
                <a:gd name="T33" fmla="*/ 95 h 188"/>
                <a:gd name="T34" fmla="*/ 220 w 222"/>
                <a:gd name="T35" fmla="*/ 61 h 188"/>
                <a:gd name="T36" fmla="*/ 144 w 222"/>
                <a:gd name="T37" fmla="*/ 61 h 188"/>
                <a:gd name="T38" fmla="*/ 144 w 222"/>
                <a:gd name="T39" fmla="*/ 31 h 188"/>
                <a:gd name="T40" fmla="*/ 222 w 222"/>
                <a:gd name="T41" fmla="*/ 3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2" h="188">
                  <a:moveTo>
                    <a:pt x="222" y="31"/>
                  </a:moveTo>
                  <a:lnTo>
                    <a:pt x="222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73" y="31"/>
                  </a:lnTo>
                  <a:lnTo>
                    <a:pt x="73" y="61"/>
                  </a:lnTo>
                  <a:lnTo>
                    <a:pt x="2" y="61"/>
                  </a:lnTo>
                  <a:lnTo>
                    <a:pt x="2" y="95"/>
                  </a:lnTo>
                  <a:lnTo>
                    <a:pt x="73" y="95"/>
                  </a:lnTo>
                  <a:lnTo>
                    <a:pt x="73" y="154"/>
                  </a:lnTo>
                  <a:lnTo>
                    <a:pt x="0" y="154"/>
                  </a:lnTo>
                  <a:lnTo>
                    <a:pt x="0" y="188"/>
                  </a:lnTo>
                  <a:lnTo>
                    <a:pt x="220" y="188"/>
                  </a:lnTo>
                  <a:lnTo>
                    <a:pt x="220" y="154"/>
                  </a:lnTo>
                  <a:lnTo>
                    <a:pt x="144" y="154"/>
                  </a:lnTo>
                  <a:lnTo>
                    <a:pt x="144" y="95"/>
                  </a:lnTo>
                  <a:lnTo>
                    <a:pt x="220" y="95"/>
                  </a:lnTo>
                  <a:lnTo>
                    <a:pt x="220" y="61"/>
                  </a:lnTo>
                  <a:lnTo>
                    <a:pt x="144" y="61"/>
                  </a:lnTo>
                  <a:lnTo>
                    <a:pt x="144" y="31"/>
                  </a:lnTo>
                  <a:lnTo>
                    <a:pt x="222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8" name="Freeform 10"/>
            <p:cNvSpPr>
              <a:spLocks/>
            </p:cNvSpPr>
            <p:nvPr/>
          </p:nvSpPr>
          <p:spPr bwMode="auto">
            <a:xfrm>
              <a:off x="2597" y="1399"/>
              <a:ext cx="69" cy="57"/>
            </a:xfrm>
            <a:custGeom>
              <a:avLst/>
              <a:gdLst>
                <a:gd name="T0" fmla="*/ 0 w 29"/>
                <a:gd name="T1" fmla="*/ 0 h 24"/>
                <a:gd name="T2" fmla="*/ 19 w 29"/>
                <a:gd name="T3" fmla="*/ 0 h 24"/>
                <a:gd name="T4" fmla="*/ 24 w 29"/>
                <a:gd name="T5" fmla="*/ 9 h 24"/>
                <a:gd name="T6" fmla="*/ 29 w 29"/>
                <a:gd name="T7" fmla="*/ 9 h 24"/>
                <a:gd name="T8" fmla="*/ 29 w 29"/>
                <a:gd name="T9" fmla="*/ 21 h 24"/>
                <a:gd name="T10" fmla="*/ 14 w 29"/>
                <a:gd name="T11" fmla="*/ 21 h 24"/>
                <a:gd name="T12" fmla="*/ 0 w 29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4">
                  <a:moveTo>
                    <a:pt x="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9" y="2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9" name="Freeform 11"/>
            <p:cNvSpPr>
              <a:spLocks noEditPoints="1"/>
            </p:cNvSpPr>
            <p:nvPr/>
          </p:nvSpPr>
          <p:spPr bwMode="auto">
            <a:xfrm>
              <a:off x="2824" y="1241"/>
              <a:ext cx="395" cy="298"/>
            </a:xfrm>
            <a:custGeom>
              <a:avLst/>
              <a:gdLst>
                <a:gd name="T0" fmla="*/ 157 w 167"/>
                <a:gd name="T1" fmla="*/ 42 h 125"/>
                <a:gd name="T2" fmla="*/ 167 w 167"/>
                <a:gd name="T3" fmla="*/ 27 h 125"/>
                <a:gd name="T4" fmla="*/ 157 w 167"/>
                <a:gd name="T5" fmla="*/ 17 h 125"/>
                <a:gd name="T6" fmla="*/ 114 w 167"/>
                <a:gd name="T7" fmla="*/ 7 h 125"/>
                <a:gd name="T8" fmla="*/ 88 w 167"/>
                <a:gd name="T9" fmla="*/ 0 h 125"/>
                <a:gd name="T10" fmla="*/ 56 w 167"/>
                <a:gd name="T11" fmla="*/ 7 h 125"/>
                <a:gd name="T12" fmla="*/ 88 w 167"/>
                <a:gd name="T13" fmla="*/ 21 h 125"/>
                <a:gd name="T14" fmla="*/ 53 w 167"/>
                <a:gd name="T15" fmla="*/ 27 h 125"/>
                <a:gd name="T16" fmla="*/ 88 w 167"/>
                <a:gd name="T17" fmla="*/ 41 h 125"/>
                <a:gd name="T18" fmla="*/ 56 w 167"/>
                <a:gd name="T19" fmla="*/ 48 h 125"/>
                <a:gd name="T20" fmla="*/ 88 w 167"/>
                <a:gd name="T21" fmla="*/ 62 h 125"/>
                <a:gd name="T22" fmla="*/ 54 w 167"/>
                <a:gd name="T23" fmla="*/ 68 h 125"/>
                <a:gd name="T24" fmla="*/ 87 w 167"/>
                <a:gd name="T25" fmla="*/ 83 h 125"/>
                <a:gd name="T26" fmla="*/ 49 w 167"/>
                <a:gd name="T27" fmla="*/ 89 h 125"/>
                <a:gd name="T28" fmla="*/ 87 w 167"/>
                <a:gd name="T29" fmla="*/ 103 h 125"/>
                <a:gd name="T30" fmla="*/ 57 w 167"/>
                <a:gd name="T31" fmla="*/ 110 h 125"/>
                <a:gd name="T32" fmla="*/ 39 w 167"/>
                <a:gd name="T33" fmla="*/ 103 h 125"/>
                <a:gd name="T34" fmla="*/ 47 w 167"/>
                <a:gd name="T35" fmla="*/ 45 h 125"/>
                <a:gd name="T36" fmla="*/ 35 w 167"/>
                <a:gd name="T37" fmla="*/ 45 h 125"/>
                <a:gd name="T38" fmla="*/ 51 w 167"/>
                <a:gd name="T39" fmla="*/ 6 h 125"/>
                <a:gd name="T40" fmla="*/ 1 w 167"/>
                <a:gd name="T41" fmla="*/ 20 h 125"/>
                <a:gd name="T42" fmla="*/ 2 w 167"/>
                <a:gd name="T43" fmla="*/ 45 h 125"/>
                <a:gd name="T44" fmla="*/ 27 w 167"/>
                <a:gd name="T45" fmla="*/ 59 h 125"/>
                <a:gd name="T46" fmla="*/ 24 w 167"/>
                <a:gd name="T47" fmla="*/ 87 h 125"/>
                <a:gd name="T48" fmla="*/ 2 w 167"/>
                <a:gd name="T49" fmla="*/ 70 h 125"/>
                <a:gd name="T50" fmla="*/ 13 w 167"/>
                <a:gd name="T51" fmla="*/ 101 h 125"/>
                <a:gd name="T52" fmla="*/ 0 w 167"/>
                <a:gd name="T53" fmla="*/ 123 h 125"/>
                <a:gd name="T54" fmla="*/ 54 w 167"/>
                <a:gd name="T55" fmla="*/ 124 h 125"/>
                <a:gd name="T56" fmla="*/ 165 w 167"/>
                <a:gd name="T57" fmla="*/ 110 h 125"/>
                <a:gd name="T58" fmla="*/ 114 w 167"/>
                <a:gd name="T59" fmla="*/ 104 h 125"/>
                <a:gd name="T60" fmla="*/ 157 w 167"/>
                <a:gd name="T61" fmla="*/ 89 h 125"/>
                <a:gd name="T62" fmla="*/ 113 w 167"/>
                <a:gd name="T63" fmla="*/ 88 h 125"/>
                <a:gd name="T64" fmla="*/ 157 w 167"/>
                <a:gd name="T65" fmla="*/ 82 h 125"/>
                <a:gd name="T66" fmla="*/ 113 w 167"/>
                <a:gd name="T67" fmla="*/ 68 h 125"/>
                <a:gd name="T68" fmla="*/ 157 w 167"/>
                <a:gd name="T69" fmla="*/ 62 h 125"/>
                <a:gd name="T70" fmla="*/ 130 w 167"/>
                <a:gd name="T71" fmla="*/ 21 h 125"/>
                <a:gd name="T72" fmla="*/ 114 w 167"/>
                <a:gd name="T73" fmla="*/ 28 h 125"/>
                <a:gd name="T74" fmla="*/ 113 w 167"/>
                <a:gd name="T75" fmla="*/ 41 h 125"/>
                <a:gd name="T76" fmla="*/ 129 w 167"/>
                <a:gd name="T77" fmla="*/ 48 h 125"/>
                <a:gd name="T78" fmla="*/ 113 w 167"/>
                <a:gd name="T79" fmla="*/ 4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7" h="125">
                  <a:moveTo>
                    <a:pt x="157" y="62"/>
                  </a:moveTo>
                  <a:cubicBezTo>
                    <a:pt x="157" y="42"/>
                    <a:pt x="157" y="42"/>
                    <a:pt x="157" y="42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27"/>
                    <a:pt x="167" y="27"/>
                    <a:pt x="167" y="27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6" y="7"/>
                    <a:pt x="147" y="7"/>
                    <a:pt x="147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88" y="62"/>
                    <a:pt x="88" y="62"/>
                    <a:pt x="88" y="62"/>
                  </a:cubicBezTo>
                  <a:cubicBezTo>
                    <a:pt x="88" y="68"/>
                    <a:pt x="88" y="68"/>
                    <a:pt x="88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87" y="83"/>
                    <a:pt x="87" y="83"/>
                    <a:pt x="87" y="83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49" y="89"/>
                    <a:pt x="49" y="89"/>
                    <a:pt x="49" y="89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87" y="103"/>
                    <a:pt x="87" y="103"/>
                    <a:pt x="87" y="103"/>
                  </a:cubicBezTo>
                  <a:cubicBezTo>
                    <a:pt x="87" y="110"/>
                    <a:pt x="87" y="110"/>
                    <a:pt x="87" y="110"/>
                  </a:cubicBezTo>
                  <a:cubicBezTo>
                    <a:pt x="57" y="110"/>
                    <a:pt x="57" y="110"/>
                    <a:pt x="57" y="110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7" y="107"/>
                    <a:pt x="39" y="103"/>
                    <a:pt x="39" y="103"/>
                  </a:cubicBezTo>
                  <a:cubicBezTo>
                    <a:pt x="44" y="98"/>
                    <a:pt x="46" y="86"/>
                    <a:pt x="46" y="86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46" y="37"/>
                    <a:pt x="51" y="17"/>
                    <a:pt x="51" y="17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3" y="45"/>
                    <a:pt x="2" y="45"/>
                    <a:pt x="2" y="45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25" y="88"/>
                    <a:pt x="24" y="87"/>
                    <a:pt x="24" y="87"/>
                  </a:cubicBezTo>
                  <a:cubicBezTo>
                    <a:pt x="21" y="87"/>
                    <a:pt x="18" y="70"/>
                    <a:pt x="18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5" y="87"/>
                    <a:pt x="13" y="101"/>
                    <a:pt x="13" y="101"/>
                  </a:cubicBezTo>
                  <a:cubicBezTo>
                    <a:pt x="11" y="104"/>
                    <a:pt x="0" y="106"/>
                    <a:pt x="0" y="106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7" y="125"/>
                    <a:pt x="28" y="115"/>
                    <a:pt x="28" y="115"/>
                  </a:cubicBezTo>
                  <a:cubicBezTo>
                    <a:pt x="35" y="120"/>
                    <a:pt x="54" y="124"/>
                    <a:pt x="54" y="124"/>
                  </a:cubicBezTo>
                  <a:cubicBezTo>
                    <a:pt x="165" y="124"/>
                    <a:pt x="165" y="124"/>
                    <a:pt x="165" y="124"/>
                  </a:cubicBezTo>
                  <a:cubicBezTo>
                    <a:pt x="165" y="110"/>
                    <a:pt x="165" y="110"/>
                    <a:pt x="165" y="110"/>
                  </a:cubicBezTo>
                  <a:cubicBezTo>
                    <a:pt x="114" y="110"/>
                    <a:pt x="114" y="110"/>
                    <a:pt x="114" y="110"/>
                  </a:cubicBezTo>
                  <a:cubicBezTo>
                    <a:pt x="114" y="104"/>
                    <a:pt x="114" y="104"/>
                    <a:pt x="114" y="104"/>
                  </a:cubicBezTo>
                  <a:cubicBezTo>
                    <a:pt x="157" y="104"/>
                    <a:pt x="157" y="104"/>
                    <a:pt x="157" y="104"/>
                  </a:cubicBezTo>
                  <a:cubicBezTo>
                    <a:pt x="157" y="89"/>
                    <a:pt x="157" y="89"/>
                    <a:pt x="157" y="89"/>
                  </a:cubicBezTo>
                  <a:cubicBezTo>
                    <a:pt x="113" y="89"/>
                    <a:pt x="113" y="89"/>
                    <a:pt x="113" y="89"/>
                  </a:cubicBezTo>
                  <a:cubicBezTo>
                    <a:pt x="113" y="88"/>
                    <a:pt x="113" y="88"/>
                    <a:pt x="113" y="88"/>
                  </a:cubicBezTo>
                  <a:cubicBezTo>
                    <a:pt x="113" y="82"/>
                    <a:pt x="113" y="82"/>
                    <a:pt x="113" y="82"/>
                  </a:cubicBezTo>
                  <a:cubicBezTo>
                    <a:pt x="157" y="82"/>
                    <a:pt x="157" y="82"/>
                    <a:pt x="157" y="82"/>
                  </a:cubicBezTo>
                  <a:cubicBezTo>
                    <a:pt x="157" y="68"/>
                    <a:pt x="157" y="68"/>
                    <a:pt x="157" y="68"/>
                  </a:cubicBezTo>
                  <a:cubicBezTo>
                    <a:pt x="113" y="68"/>
                    <a:pt x="113" y="68"/>
                    <a:pt x="113" y="68"/>
                  </a:cubicBezTo>
                  <a:cubicBezTo>
                    <a:pt x="113" y="62"/>
                    <a:pt x="113" y="62"/>
                    <a:pt x="113" y="62"/>
                  </a:cubicBezTo>
                  <a:lnTo>
                    <a:pt x="157" y="62"/>
                  </a:lnTo>
                  <a:close/>
                  <a:moveTo>
                    <a:pt x="114" y="21"/>
                  </a:moveTo>
                  <a:cubicBezTo>
                    <a:pt x="130" y="21"/>
                    <a:pt x="130" y="21"/>
                    <a:pt x="130" y="21"/>
                  </a:cubicBezTo>
                  <a:cubicBezTo>
                    <a:pt x="130" y="28"/>
                    <a:pt x="130" y="28"/>
                    <a:pt x="130" y="28"/>
                  </a:cubicBezTo>
                  <a:cubicBezTo>
                    <a:pt x="114" y="28"/>
                    <a:pt x="114" y="28"/>
                    <a:pt x="114" y="28"/>
                  </a:cubicBezTo>
                  <a:lnTo>
                    <a:pt x="114" y="21"/>
                  </a:lnTo>
                  <a:close/>
                  <a:moveTo>
                    <a:pt x="113" y="41"/>
                  </a:moveTo>
                  <a:cubicBezTo>
                    <a:pt x="129" y="41"/>
                    <a:pt x="129" y="41"/>
                    <a:pt x="129" y="41"/>
                  </a:cubicBezTo>
                  <a:cubicBezTo>
                    <a:pt x="129" y="48"/>
                    <a:pt x="129" y="48"/>
                    <a:pt x="129" y="48"/>
                  </a:cubicBezTo>
                  <a:cubicBezTo>
                    <a:pt x="113" y="48"/>
                    <a:pt x="113" y="48"/>
                    <a:pt x="113" y="48"/>
                  </a:cubicBezTo>
                  <a:lnTo>
                    <a:pt x="113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0" name="Rectangle 12"/>
            <p:cNvSpPr>
              <a:spLocks noChangeArrowheads="1"/>
            </p:cNvSpPr>
            <p:nvPr/>
          </p:nvSpPr>
          <p:spPr bwMode="auto">
            <a:xfrm>
              <a:off x="3290" y="1251"/>
              <a:ext cx="121" cy="3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1" name="Freeform 13"/>
            <p:cNvSpPr>
              <a:spLocks/>
            </p:cNvSpPr>
            <p:nvPr/>
          </p:nvSpPr>
          <p:spPr bwMode="auto">
            <a:xfrm>
              <a:off x="3272" y="1315"/>
              <a:ext cx="153" cy="222"/>
            </a:xfrm>
            <a:custGeom>
              <a:avLst/>
              <a:gdLst>
                <a:gd name="T0" fmla="*/ 0 w 65"/>
                <a:gd name="T1" fmla="*/ 0 h 93"/>
                <a:gd name="T2" fmla="*/ 44 w 65"/>
                <a:gd name="T3" fmla="*/ 0 h 93"/>
                <a:gd name="T4" fmla="*/ 44 w 65"/>
                <a:gd name="T5" fmla="*/ 63 h 93"/>
                <a:gd name="T6" fmla="*/ 65 w 65"/>
                <a:gd name="T7" fmla="*/ 45 h 93"/>
                <a:gd name="T8" fmla="*/ 65 w 65"/>
                <a:gd name="T9" fmla="*/ 69 h 93"/>
                <a:gd name="T10" fmla="*/ 20 w 65"/>
                <a:gd name="T11" fmla="*/ 93 h 93"/>
                <a:gd name="T12" fmla="*/ 7 w 65"/>
                <a:gd name="T13" fmla="*/ 78 h 93"/>
                <a:gd name="T14" fmla="*/ 19 w 65"/>
                <a:gd name="T15" fmla="*/ 74 h 93"/>
                <a:gd name="T16" fmla="*/ 19 w 65"/>
                <a:gd name="T17" fmla="*/ 12 h 93"/>
                <a:gd name="T18" fmla="*/ 0 w 65"/>
                <a:gd name="T19" fmla="*/ 12 h 93"/>
                <a:gd name="T20" fmla="*/ 0 w 65"/>
                <a:gd name="T21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93">
                  <a:moveTo>
                    <a:pt x="0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69"/>
                    <a:pt x="45" y="89"/>
                    <a:pt x="20" y="93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2" name="Freeform 14"/>
            <p:cNvSpPr>
              <a:spLocks/>
            </p:cNvSpPr>
            <p:nvPr/>
          </p:nvSpPr>
          <p:spPr bwMode="auto">
            <a:xfrm>
              <a:off x="3421" y="1241"/>
              <a:ext cx="260" cy="119"/>
            </a:xfrm>
            <a:custGeom>
              <a:avLst/>
              <a:gdLst>
                <a:gd name="T0" fmla="*/ 0 w 110"/>
                <a:gd name="T1" fmla="*/ 35 h 50"/>
                <a:gd name="T2" fmla="*/ 10 w 110"/>
                <a:gd name="T3" fmla="*/ 35 h 50"/>
                <a:gd name="T4" fmla="*/ 13 w 110"/>
                <a:gd name="T5" fmla="*/ 32 h 50"/>
                <a:gd name="T6" fmla="*/ 13 w 110"/>
                <a:gd name="T7" fmla="*/ 0 h 50"/>
                <a:gd name="T8" fmla="*/ 88 w 110"/>
                <a:gd name="T9" fmla="*/ 0 h 50"/>
                <a:gd name="T10" fmla="*/ 97 w 110"/>
                <a:gd name="T11" fmla="*/ 9 h 50"/>
                <a:gd name="T12" fmla="*/ 97 w 110"/>
                <a:gd name="T13" fmla="*/ 34 h 50"/>
                <a:gd name="T14" fmla="*/ 110 w 110"/>
                <a:gd name="T15" fmla="*/ 34 h 50"/>
                <a:gd name="T16" fmla="*/ 110 w 110"/>
                <a:gd name="T17" fmla="*/ 49 h 50"/>
                <a:gd name="T18" fmla="*/ 86 w 110"/>
                <a:gd name="T19" fmla="*/ 49 h 50"/>
                <a:gd name="T20" fmla="*/ 71 w 110"/>
                <a:gd name="T21" fmla="*/ 36 h 50"/>
                <a:gd name="T22" fmla="*/ 71 w 110"/>
                <a:gd name="T23" fmla="*/ 14 h 50"/>
                <a:gd name="T24" fmla="*/ 38 w 110"/>
                <a:gd name="T25" fmla="*/ 14 h 50"/>
                <a:gd name="T26" fmla="*/ 38 w 110"/>
                <a:gd name="T27" fmla="*/ 38 h 50"/>
                <a:gd name="T28" fmla="*/ 28 w 110"/>
                <a:gd name="T29" fmla="*/ 48 h 50"/>
                <a:gd name="T30" fmla="*/ 0 w 110"/>
                <a:gd name="T31" fmla="*/ 48 h 50"/>
                <a:gd name="T32" fmla="*/ 0 w 110"/>
                <a:gd name="T33" fmla="*/ 3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" h="50">
                  <a:moveTo>
                    <a:pt x="0" y="35"/>
                  </a:move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3" y="35"/>
                    <a:pt x="13" y="3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97" y="0"/>
                    <a:pt x="97" y="9"/>
                  </a:cubicBezTo>
                  <a:cubicBezTo>
                    <a:pt x="98" y="18"/>
                    <a:pt x="97" y="34"/>
                    <a:pt x="97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92" y="49"/>
                    <a:pt x="86" y="49"/>
                  </a:cubicBezTo>
                  <a:cubicBezTo>
                    <a:pt x="81" y="49"/>
                    <a:pt x="72" y="46"/>
                    <a:pt x="71" y="36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9" y="47"/>
                    <a:pt x="28" y="48"/>
                  </a:cubicBezTo>
                  <a:cubicBezTo>
                    <a:pt x="17" y="50"/>
                    <a:pt x="0" y="48"/>
                    <a:pt x="0" y="48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3" name="Freeform 15"/>
            <p:cNvSpPr>
              <a:spLocks/>
            </p:cNvSpPr>
            <p:nvPr/>
          </p:nvSpPr>
          <p:spPr bwMode="auto">
            <a:xfrm>
              <a:off x="3418" y="1370"/>
              <a:ext cx="275" cy="162"/>
            </a:xfrm>
            <a:custGeom>
              <a:avLst/>
              <a:gdLst>
                <a:gd name="T0" fmla="*/ 0 w 116"/>
                <a:gd name="T1" fmla="*/ 0 h 68"/>
                <a:gd name="T2" fmla="*/ 109 w 116"/>
                <a:gd name="T3" fmla="*/ 0 h 68"/>
                <a:gd name="T4" fmla="*/ 109 w 116"/>
                <a:gd name="T5" fmla="*/ 14 h 68"/>
                <a:gd name="T6" fmla="*/ 81 w 116"/>
                <a:gd name="T7" fmla="*/ 42 h 68"/>
                <a:gd name="T8" fmla="*/ 116 w 116"/>
                <a:gd name="T9" fmla="*/ 49 h 68"/>
                <a:gd name="T10" fmla="*/ 116 w 116"/>
                <a:gd name="T11" fmla="*/ 67 h 68"/>
                <a:gd name="T12" fmla="*/ 57 w 116"/>
                <a:gd name="T13" fmla="*/ 54 h 68"/>
                <a:gd name="T14" fmla="*/ 0 w 116"/>
                <a:gd name="T15" fmla="*/ 68 h 68"/>
                <a:gd name="T16" fmla="*/ 0 w 116"/>
                <a:gd name="T17" fmla="*/ 50 h 68"/>
                <a:gd name="T18" fmla="*/ 33 w 116"/>
                <a:gd name="T19" fmla="*/ 43 h 68"/>
                <a:gd name="T20" fmla="*/ 4 w 116"/>
                <a:gd name="T21" fmla="*/ 17 h 68"/>
                <a:gd name="T22" fmla="*/ 32 w 116"/>
                <a:gd name="T23" fmla="*/ 17 h 68"/>
                <a:gd name="T24" fmla="*/ 57 w 116"/>
                <a:gd name="T25" fmla="*/ 32 h 68"/>
                <a:gd name="T26" fmla="*/ 80 w 116"/>
                <a:gd name="T27" fmla="*/ 13 h 68"/>
                <a:gd name="T28" fmla="*/ 0 w 116"/>
                <a:gd name="T29" fmla="*/ 13 h 68"/>
                <a:gd name="T30" fmla="*/ 0 w 116"/>
                <a:gd name="T3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68">
                  <a:moveTo>
                    <a:pt x="0" y="0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1" y="42"/>
                    <a:pt x="75" y="44"/>
                    <a:pt x="116" y="49"/>
                  </a:cubicBezTo>
                  <a:cubicBezTo>
                    <a:pt x="116" y="67"/>
                    <a:pt x="116" y="67"/>
                    <a:pt x="116" y="67"/>
                  </a:cubicBezTo>
                  <a:cubicBezTo>
                    <a:pt x="116" y="67"/>
                    <a:pt x="78" y="67"/>
                    <a:pt x="57" y="54"/>
                  </a:cubicBezTo>
                  <a:cubicBezTo>
                    <a:pt x="57" y="54"/>
                    <a:pt x="45" y="65"/>
                    <a:pt x="0" y="68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32" y="47"/>
                    <a:pt x="33" y="43"/>
                  </a:cubicBezTo>
                  <a:cubicBezTo>
                    <a:pt x="33" y="43"/>
                    <a:pt x="4" y="22"/>
                    <a:pt x="4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4" name="Freeform 16"/>
            <p:cNvSpPr>
              <a:spLocks/>
            </p:cNvSpPr>
            <p:nvPr/>
          </p:nvSpPr>
          <p:spPr bwMode="auto">
            <a:xfrm>
              <a:off x="3733" y="1225"/>
              <a:ext cx="192" cy="312"/>
            </a:xfrm>
            <a:custGeom>
              <a:avLst/>
              <a:gdLst>
                <a:gd name="T0" fmla="*/ 36 w 81"/>
                <a:gd name="T1" fmla="*/ 0 h 131"/>
                <a:gd name="T2" fmla="*/ 55 w 81"/>
                <a:gd name="T3" fmla="*/ 8 h 131"/>
                <a:gd name="T4" fmla="*/ 50 w 81"/>
                <a:gd name="T5" fmla="*/ 18 h 131"/>
                <a:gd name="T6" fmla="*/ 81 w 81"/>
                <a:gd name="T7" fmla="*/ 18 h 131"/>
                <a:gd name="T8" fmla="*/ 81 w 81"/>
                <a:gd name="T9" fmla="*/ 31 h 131"/>
                <a:gd name="T10" fmla="*/ 42 w 81"/>
                <a:gd name="T11" fmla="*/ 31 h 131"/>
                <a:gd name="T12" fmla="*/ 35 w 81"/>
                <a:gd name="T13" fmla="*/ 41 h 131"/>
                <a:gd name="T14" fmla="*/ 79 w 81"/>
                <a:gd name="T15" fmla="*/ 41 h 131"/>
                <a:gd name="T16" fmla="*/ 79 w 81"/>
                <a:gd name="T17" fmla="*/ 56 h 131"/>
                <a:gd name="T18" fmla="*/ 53 w 81"/>
                <a:gd name="T19" fmla="*/ 56 h 131"/>
                <a:gd name="T20" fmla="*/ 53 w 81"/>
                <a:gd name="T21" fmla="*/ 67 h 131"/>
                <a:gd name="T22" fmla="*/ 81 w 81"/>
                <a:gd name="T23" fmla="*/ 67 h 131"/>
                <a:gd name="T24" fmla="*/ 81 w 81"/>
                <a:gd name="T25" fmla="*/ 81 h 131"/>
                <a:gd name="T26" fmla="*/ 54 w 81"/>
                <a:gd name="T27" fmla="*/ 81 h 131"/>
                <a:gd name="T28" fmla="*/ 54 w 81"/>
                <a:gd name="T29" fmla="*/ 107 h 131"/>
                <a:gd name="T30" fmla="*/ 80 w 81"/>
                <a:gd name="T31" fmla="*/ 89 h 131"/>
                <a:gd name="T32" fmla="*/ 80 w 81"/>
                <a:gd name="T33" fmla="*/ 110 h 131"/>
                <a:gd name="T34" fmla="*/ 32 w 81"/>
                <a:gd name="T35" fmla="*/ 131 h 131"/>
                <a:gd name="T36" fmla="*/ 18 w 81"/>
                <a:gd name="T37" fmla="*/ 114 h 131"/>
                <a:gd name="T38" fmla="*/ 30 w 81"/>
                <a:gd name="T39" fmla="*/ 112 h 131"/>
                <a:gd name="T40" fmla="*/ 30 w 81"/>
                <a:gd name="T41" fmla="*/ 82 h 131"/>
                <a:gd name="T42" fmla="*/ 14 w 81"/>
                <a:gd name="T43" fmla="*/ 82 h 131"/>
                <a:gd name="T44" fmla="*/ 14 w 81"/>
                <a:gd name="T45" fmla="*/ 67 h 131"/>
                <a:gd name="T46" fmla="*/ 32 w 81"/>
                <a:gd name="T47" fmla="*/ 67 h 131"/>
                <a:gd name="T48" fmla="*/ 32 w 81"/>
                <a:gd name="T49" fmla="*/ 55 h 131"/>
                <a:gd name="T50" fmla="*/ 20 w 81"/>
                <a:gd name="T51" fmla="*/ 55 h 131"/>
                <a:gd name="T52" fmla="*/ 14 w 81"/>
                <a:gd name="T53" fmla="*/ 60 h 131"/>
                <a:gd name="T54" fmla="*/ 1 w 81"/>
                <a:gd name="T55" fmla="*/ 44 h 131"/>
                <a:gd name="T56" fmla="*/ 36 w 81"/>
                <a:gd name="T5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1" h="131">
                  <a:moveTo>
                    <a:pt x="36" y="0"/>
                  </a:moveTo>
                  <a:cubicBezTo>
                    <a:pt x="55" y="8"/>
                    <a:pt x="55" y="8"/>
                    <a:pt x="55" y="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81"/>
                    <a:pt x="81" y="81"/>
                    <a:pt x="81" y="81"/>
                  </a:cubicBezTo>
                  <a:cubicBezTo>
                    <a:pt x="54" y="81"/>
                    <a:pt x="54" y="81"/>
                    <a:pt x="54" y="81"/>
                  </a:cubicBezTo>
                  <a:cubicBezTo>
                    <a:pt x="54" y="107"/>
                    <a:pt x="54" y="107"/>
                    <a:pt x="54" y="107"/>
                  </a:cubicBezTo>
                  <a:cubicBezTo>
                    <a:pt x="54" y="107"/>
                    <a:pt x="69" y="100"/>
                    <a:pt x="80" y="89"/>
                  </a:cubicBezTo>
                  <a:cubicBezTo>
                    <a:pt x="80" y="110"/>
                    <a:pt x="80" y="110"/>
                    <a:pt x="80" y="110"/>
                  </a:cubicBezTo>
                  <a:cubicBezTo>
                    <a:pt x="80" y="110"/>
                    <a:pt x="73" y="124"/>
                    <a:pt x="32" y="131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60"/>
                    <a:pt x="2" y="45"/>
                    <a:pt x="1" y="44"/>
                  </a:cubicBezTo>
                  <a:cubicBezTo>
                    <a:pt x="0" y="43"/>
                    <a:pt x="23" y="35"/>
                    <a:pt x="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5" name="Freeform 17"/>
            <p:cNvSpPr>
              <a:spLocks/>
            </p:cNvSpPr>
            <p:nvPr/>
          </p:nvSpPr>
          <p:spPr bwMode="auto">
            <a:xfrm>
              <a:off x="4008" y="1399"/>
              <a:ext cx="149" cy="135"/>
            </a:xfrm>
            <a:custGeom>
              <a:avLst/>
              <a:gdLst>
                <a:gd name="T0" fmla="*/ 14 w 63"/>
                <a:gd name="T1" fmla="*/ 29 h 57"/>
                <a:gd name="T2" fmla="*/ 0 w 63"/>
                <a:gd name="T3" fmla="*/ 1 h 57"/>
                <a:gd name="T4" fmla="*/ 20 w 63"/>
                <a:gd name="T5" fmla="*/ 1 h 57"/>
                <a:gd name="T6" fmla="*/ 29 w 63"/>
                <a:gd name="T7" fmla="*/ 18 h 57"/>
                <a:gd name="T8" fmla="*/ 43 w 63"/>
                <a:gd name="T9" fmla="*/ 0 h 57"/>
                <a:gd name="T10" fmla="*/ 63 w 63"/>
                <a:gd name="T11" fmla="*/ 0 h 57"/>
                <a:gd name="T12" fmla="*/ 44 w 63"/>
                <a:gd name="T13" fmla="*/ 30 h 57"/>
                <a:gd name="T14" fmla="*/ 63 w 63"/>
                <a:gd name="T15" fmla="*/ 37 h 57"/>
                <a:gd name="T16" fmla="*/ 63 w 63"/>
                <a:gd name="T17" fmla="*/ 56 h 57"/>
                <a:gd name="T18" fmla="*/ 15 w 63"/>
                <a:gd name="T19" fmla="*/ 3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57">
                  <a:moveTo>
                    <a:pt x="14" y="29"/>
                  </a:moveTo>
                  <a:cubicBezTo>
                    <a:pt x="14" y="29"/>
                    <a:pt x="5" y="19"/>
                    <a:pt x="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8" y="18"/>
                    <a:pt x="29" y="18"/>
                  </a:cubicBezTo>
                  <a:cubicBezTo>
                    <a:pt x="31" y="17"/>
                    <a:pt x="34" y="18"/>
                    <a:pt x="4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2" y="12"/>
                    <a:pt x="44" y="30"/>
                  </a:cubicBezTo>
                  <a:cubicBezTo>
                    <a:pt x="44" y="30"/>
                    <a:pt x="48" y="35"/>
                    <a:pt x="63" y="37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3" y="56"/>
                    <a:pt x="37" y="57"/>
                    <a:pt x="15" y="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6" name="Freeform 18"/>
            <p:cNvSpPr>
              <a:spLocks noEditPoints="1"/>
            </p:cNvSpPr>
            <p:nvPr/>
          </p:nvSpPr>
          <p:spPr bwMode="auto">
            <a:xfrm>
              <a:off x="3925" y="1239"/>
              <a:ext cx="220" cy="300"/>
            </a:xfrm>
            <a:custGeom>
              <a:avLst/>
              <a:gdLst>
                <a:gd name="T0" fmla="*/ 92 w 93"/>
                <a:gd name="T1" fmla="*/ 61 h 126"/>
                <a:gd name="T2" fmla="*/ 92 w 93"/>
                <a:gd name="T3" fmla="*/ 9 h 126"/>
                <a:gd name="T4" fmla="*/ 84 w 93"/>
                <a:gd name="T5" fmla="*/ 0 h 126"/>
                <a:gd name="T6" fmla="*/ 6 w 93"/>
                <a:gd name="T7" fmla="*/ 0 h 126"/>
                <a:gd name="T8" fmla="*/ 6 w 93"/>
                <a:gd name="T9" fmla="*/ 104 h 126"/>
                <a:gd name="T10" fmla="*/ 0 w 93"/>
                <a:gd name="T11" fmla="*/ 104 h 126"/>
                <a:gd name="T12" fmla="*/ 1 w 93"/>
                <a:gd name="T13" fmla="*/ 123 h 126"/>
                <a:gd name="T14" fmla="*/ 49 w 93"/>
                <a:gd name="T15" fmla="*/ 115 h 126"/>
                <a:gd name="T16" fmla="*/ 49 w 93"/>
                <a:gd name="T17" fmla="*/ 98 h 126"/>
                <a:gd name="T18" fmla="*/ 48 w 93"/>
                <a:gd name="T19" fmla="*/ 97 h 126"/>
                <a:gd name="T20" fmla="*/ 30 w 93"/>
                <a:gd name="T21" fmla="*/ 103 h 126"/>
                <a:gd name="T22" fmla="*/ 30 w 93"/>
                <a:gd name="T23" fmla="*/ 62 h 126"/>
                <a:gd name="T24" fmla="*/ 92 w 93"/>
                <a:gd name="T25" fmla="*/ 61 h 126"/>
                <a:gd name="T26" fmla="*/ 30 w 93"/>
                <a:gd name="T27" fmla="*/ 14 h 126"/>
                <a:gd name="T28" fmla="*/ 67 w 93"/>
                <a:gd name="T29" fmla="*/ 14 h 126"/>
                <a:gd name="T30" fmla="*/ 67 w 93"/>
                <a:gd name="T31" fmla="*/ 24 h 126"/>
                <a:gd name="T32" fmla="*/ 30 w 93"/>
                <a:gd name="T33" fmla="*/ 24 h 126"/>
                <a:gd name="T34" fmla="*/ 30 w 93"/>
                <a:gd name="T35" fmla="*/ 14 h 126"/>
                <a:gd name="T36" fmla="*/ 30 w 93"/>
                <a:gd name="T37" fmla="*/ 38 h 126"/>
                <a:gd name="T38" fmla="*/ 67 w 93"/>
                <a:gd name="T39" fmla="*/ 38 h 126"/>
                <a:gd name="T40" fmla="*/ 67 w 93"/>
                <a:gd name="T41" fmla="*/ 49 h 126"/>
                <a:gd name="T42" fmla="*/ 30 w 93"/>
                <a:gd name="T43" fmla="*/ 49 h 126"/>
                <a:gd name="T44" fmla="*/ 30 w 93"/>
                <a:gd name="T45" fmla="*/ 3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3" h="126">
                  <a:moveTo>
                    <a:pt x="92" y="61"/>
                  </a:moveTo>
                  <a:cubicBezTo>
                    <a:pt x="92" y="61"/>
                    <a:pt x="93" y="17"/>
                    <a:pt x="92" y="9"/>
                  </a:cubicBezTo>
                  <a:cubicBezTo>
                    <a:pt x="92" y="1"/>
                    <a:pt x="84" y="0"/>
                    <a:pt x="8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04"/>
                    <a:pt x="6" y="104"/>
                    <a:pt x="6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37" y="126"/>
                    <a:pt x="49" y="115"/>
                    <a:pt x="49" y="115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8" y="97"/>
                    <a:pt x="48" y="97"/>
                    <a:pt x="48" y="97"/>
                  </a:cubicBezTo>
                  <a:cubicBezTo>
                    <a:pt x="43" y="101"/>
                    <a:pt x="30" y="103"/>
                    <a:pt x="30" y="103"/>
                  </a:cubicBezTo>
                  <a:cubicBezTo>
                    <a:pt x="30" y="62"/>
                    <a:pt x="30" y="62"/>
                    <a:pt x="30" y="62"/>
                  </a:cubicBezTo>
                  <a:lnTo>
                    <a:pt x="92" y="61"/>
                  </a:lnTo>
                  <a:close/>
                  <a:moveTo>
                    <a:pt x="30" y="14"/>
                  </a:moveTo>
                  <a:cubicBezTo>
                    <a:pt x="67" y="14"/>
                    <a:pt x="67" y="14"/>
                    <a:pt x="67" y="1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30" y="24"/>
                    <a:pt x="30" y="24"/>
                    <a:pt x="30" y="24"/>
                  </a:cubicBezTo>
                  <a:lnTo>
                    <a:pt x="30" y="14"/>
                  </a:lnTo>
                  <a:close/>
                  <a:moveTo>
                    <a:pt x="30" y="38"/>
                  </a:moveTo>
                  <a:cubicBezTo>
                    <a:pt x="67" y="38"/>
                    <a:pt x="67" y="38"/>
                    <a:pt x="67" y="38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30" y="49"/>
                    <a:pt x="30" y="49"/>
                    <a:pt x="30" y="49"/>
                  </a:cubicBezTo>
                  <a:lnTo>
                    <a:pt x="3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7" name="Rectangle 19"/>
            <p:cNvSpPr>
              <a:spLocks noChangeArrowheads="1"/>
            </p:cNvSpPr>
            <p:nvPr/>
          </p:nvSpPr>
          <p:spPr bwMode="auto">
            <a:xfrm>
              <a:off x="4379" y="1246"/>
              <a:ext cx="239" cy="3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8" name="Freeform 20"/>
            <p:cNvSpPr>
              <a:spLocks/>
            </p:cNvSpPr>
            <p:nvPr/>
          </p:nvSpPr>
          <p:spPr bwMode="auto">
            <a:xfrm>
              <a:off x="4365" y="1334"/>
              <a:ext cx="260" cy="198"/>
            </a:xfrm>
            <a:custGeom>
              <a:avLst/>
              <a:gdLst>
                <a:gd name="T0" fmla="*/ 0 w 110"/>
                <a:gd name="T1" fmla="*/ 0 h 83"/>
                <a:gd name="T2" fmla="*/ 0 w 110"/>
                <a:gd name="T3" fmla="*/ 14 h 83"/>
                <a:gd name="T4" fmla="*/ 63 w 110"/>
                <a:gd name="T5" fmla="*/ 14 h 83"/>
                <a:gd name="T6" fmla="*/ 63 w 110"/>
                <a:gd name="T7" fmla="*/ 15 h 83"/>
                <a:gd name="T8" fmla="*/ 63 w 110"/>
                <a:gd name="T9" fmla="*/ 64 h 83"/>
                <a:gd name="T10" fmla="*/ 58 w 110"/>
                <a:gd name="T11" fmla="*/ 69 h 83"/>
                <a:gd name="T12" fmla="*/ 29 w 110"/>
                <a:gd name="T13" fmla="*/ 69 h 83"/>
                <a:gd name="T14" fmla="*/ 29 w 110"/>
                <a:gd name="T15" fmla="*/ 83 h 83"/>
                <a:gd name="T16" fmla="*/ 73 w 110"/>
                <a:gd name="T17" fmla="*/ 83 h 83"/>
                <a:gd name="T18" fmla="*/ 91 w 110"/>
                <a:gd name="T19" fmla="*/ 62 h 83"/>
                <a:gd name="T20" fmla="*/ 91 w 110"/>
                <a:gd name="T21" fmla="*/ 14 h 83"/>
                <a:gd name="T22" fmla="*/ 110 w 110"/>
                <a:gd name="T23" fmla="*/ 14 h 83"/>
                <a:gd name="T24" fmla="*/ 110 w 110"/>
                <a:gd name="T25" fmla="*/ 0 h 83"/>
                <a:gd name="T26" fmla="*/ 0 w 110"/>
                <a:gd name="T2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" h="83">
                  <a:moveTo>
                    <a:pt x="0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63" y="64"/>
                    <a:pt x="63" y="68"/>
                    <a:pt x="58" y="69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73" y="83"/>
                    <a:pt x="91" y="80"/>
                    <a:pt x="91" y="62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110" y="14"/>
                    <a:pt x="110" y="14"/>
                    <a:pt x="110" y="14"/>
                  </a:cubicBezTo>
                  <a:cubicBezTo>
                    <a:pt x="110" y="0"/>
                    <a:pt x="110" y="0"/>
                    <a:pt x="11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9" name="Freeform 21"/>
            <p:cNvSpPr>
              <a:spLocks/>
            </p:cNvSpPr>
            <p:nvPr/>
          </p:nvSpPr>
          <p:spPr bwMode="auto">
            <a:xfrm>
              <a:off x="4209" y="1227"/>
              <a:ext cx="123" cy="136"/>
            </a:xfrm>
            <a:custGeom>
              <a:avLst/>
              <a:gdLst>
                <a:gd name="T0" fmla="*/ 52 w 52"/>
                <a:gd name="T1" fmla="*/ 12 h 57"/>
                <a:gd name="T2" fmla="*/ 38 w 52"/>
                <a:gd name="T3" fmla="*/ 0 h 57"/>
                <a:gd name="T4" fmla="*/ 0 w 52"/>
                <a:gd name="T5" fmla="*/ 40 h 57"/>
                <a:gd name="T6" fmla="*/ 9 w 52"/>
                <a:gd name="T7" fmla="*/ 57 h 57"/>
                <a:gd name="T8" fmla="*/ 52 w 52"/>
                <a:gd name="T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7">
                  <a:moveTo>
                    <a:pt x="52" y="12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0" y="32"/>
                    <a:pt x="0" y="40"/>
                    <a:pt x="0" y="40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35" y="45"/>
                    <a:pt x="52" y="12"/>
                    <a:pt x="52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0" name="Freeform 22"/>
            <p:cNvSpPr>
              <a:spLocks/>
            </p:cNvSpPr>
            <p:nvPr/>
          </p:nvSpPr>
          <p:spPr bwMode="auto">
            <a:xfrm>
              <a:off x="4218" y="1272"/>
              <a:ext cx="161" cy="260"/>
            </a:xfrm>
            <a:custGeom>
              <a:avLst/>
              <a:gdLst>
                <a:gd name="T0" fmla="*/ 68 w 68"/>
                <a:gd name="T1" fmla="*/ 16 h 109"/>
                <a:gd name="T2" fmla="*/ 53 w 68"/>
                <a:gd name="T3" fmla="*/ 0 h 109"/>
                <a:gd name="T4" fmla="*/ 52 w 68"/>
                <a:gd name="T5" fmla="*/ 1 h 109"/>
                <a:gd name="T6" fmla="*/ 0 w 68"/>
                <a:gd name="T7" fmla="*/ 49 h 109"/>
                <a:gd name="T8" fmla="*/ 11 w 68"/>
                <a:gd name="T9" fmla="*/ 67 h 109"/>
                <a:gd name="T10" fmla="*/ 24 w 68"/>
                <a:gd name="T11" fmla="*/ 61 h 109"/>
                <a:gd name="T12" fmla="*/ 24 w 68"/>
                <a:gd name="T13" fmla="*/ 109 h 109"/>
                <a:gd name="T14" fmla="*/ 50 w 68"/>
                <a:gd name="T15" fmla="*/ 109 h 109"/>
                <a:gd name="T16" fmla="*/ 50 w 68"/>
                <a:gd name="T17" fmla="*/ 41 h 109"/>
                <a:gd name="T18" fmla="*/ 68 w 68"/>
                <a:gd name="T19" fmla="*/ 1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109">
                  <a:moveTo>
                    <a:pt x="68" y="16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28" y="43"/>
                    <a:pt x="0" y="49"/>
                    <a:pt x="0" y="49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2" y="68"/>
                    <a:pt x="24" y="61"/>
                    <a:pt x="24" y="61"/>
                  </a:cubicBezTo>
                  <a:cubicBezTo>
                    <a:pt x="24" y="109"/>
                    <a:pt x="24" y="109"/>
                    <a:pt x="24" y="109"/>
                  </a:cubicBezTo>
                  <a:cubicBezTo>
                    <a:pt x="50" y="109"/>
                    <a:pt x="50" y="109"/>
                    <a:pt x="50" y="109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60" y="32"/>
                    <a:pt x="68" y="16"/>
                    <a:pt x="68" y="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1" name="Freeform 23"/>
            <p:cNvSpPr>
              <a:spLocks/>
            </p:cNvSpPr>
            <p:nvPr/>
          </p:nvSpPr>
          <p:spPr bwMode="auto">
            <a:xfrm>
              <a:off x="1916" y="1582"/>
              <a:ext cx="134" cy="157"/>
            </a:xfrm>
            <a:custGeom>
              <a:avLst/>
              <a:gdLst>
                <a:gd name="T0" fmla="*/ 48 w 57"/>
                <a:gd name="T1" fmla="*/ 21 h 66"/>
                <a:gd name="T2" fmla="*/ 30 w 57"/>
                <a:gd name="T3" fmla="*/ 8 h 66"/>
                <a:gd name="T4" fmla="*/ 9 w 57"/>
                <a:gd name="T5" fmla="*/ 33 h 66"/>
                <a:gd name="T6" fmla="*/ 31 w 57"/>
                <a:gd name="T7" fmla="*/ 60 h 66"/>
                <a:gd name="T8" fmla="*/ 49 w 57"/>
                <a:gd name="T9" fmla="*/ 42 h 66"/>
                <a:gd name="T10" fmla="*/ 57 w 57"/>
                <a:gd name="T11" fmla="*/ 42 h 66"/>
                <a:gd name="T12" fmla="*/ 29 w 57"/>
                <a:gd name="T13" fmla="*/ 66 h 66"/>
                <a:gd name="T14" fmla="*/ 7 w 57"/>
                <a:gd name="T15" fmla="*/ 58 h 66"/>
                <a:gd name="T16" fmla="*/ 0 w 57"/>
                <a:gd name="T17" fmla="*/ 34 h 66"/>
                <a:gd name="T18" fmla="*/ 9 w 57"/>
                <a:gd name="T19" fmla="*/ 9 h 66"/>
                <a:gd name="T20" fmla="*/ 30 w 57"/>
                <a:gd name="T21" fmla="*/ 0 h 66"/>
                <a:gd name="T22" fmla="*/ 57 w 57"/>
                <a:gd name="T23" fmla="*/ 21 h 66"/>
                <a:gd name="T24" fmla="*/ 48 w 57"/>
                <a:gd name="T25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6">
                  <a:moveTo>
                    <a:pt x="48" y="21"/>
                  </a:moveTo>
                  <a:cubicBezTo>
                    <a:pt x="46" y="12"/>
                    <a:pt x="40" y="8"/>
                    <a:pt x="30" y="8"/>
                  </a:cubicBezTo>
                  <a:cubicBezTo>
                    <a:pt x="16" y="8"/>
                    <a:pt x="9" y="17"/>
                    <a:pt x="9" y="33"/>
                  </a:cubicBezTo>
                  <a:cubicBezTo>
                    <a:pt x="9" y="51"/>
                    <a:pt x="16" y="60"/>
                    <a:pt x="31" y="60"/>
                  </a:cubicBezTo>
                  <a:cubicBezTo>
                    <a:pt x="40" y="60"/>
                    <a:pt x="47" y="54"/>
                    <a:pt x="49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5" y="58"/>
                    <a:pt x="45" y="66"/>
                    <a:pt x="29" y="66"/>
                  </a:cubicBezTo>
                  <a:cubicBezTo>
                    <a:pt x="20" y="66"/>
                    <a:pt x="12" y="63"/>
                    <a:pt x="7" y="58"/>
                  </a:cubicBezTo>
                  <a:cubicBezTo>
                    <a:pt x="2" y="51"/>
                    <a:pt x="0" y="43"/>
                    <a:pt x="0" y="34"/>
                  </a:cubicBezTo>
                  <a:cubicBezTo>
                    <a:pt x="0" y="23"/>
                    <a:pt x="3" y="15"/>
                    <a:pt x="9" y="9"/>
                  </a:cubicBezTo>
                  <a:cubicBezTo>
                    <a:pt x="14" y="3"/>
                    <a:pt x="21" y="0"/>
                    <a:pt x="30" y="0"/>
                  </a:cubicBezTo>
                  <a:cubicBezTo>
                    <a:pt x="46" y="1"/>
                    <a:pt x="54" y="7"/>
                    <a:pt x="57" y="21"/>
                  </a:cubicBezTo>
                  <a:lnTo>
                    <a:pt x="48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2" name="Freeform 24"/>
            <p:cNvSpPr>
              <a:spLocks/>
            </p:cNvSpPr>
            <p:nvPr/>
          </p:nvSpPr>
          <p:spPr bwMode="auto">
            <a:xfrm>
              <a:off x="2074" y="1587"/>
              <a:ext cx="90" cy="152"/>
            </a:xfrm>
            <a:custGeom>
              <a:avLst/>
              <a:gdLst>
                <a:gd name="T0" fmla="*/ 38 w 38"/>
                <a:gd name="T1" fmla="*/ 64 h 64"/>
                <a:gd name="T2" fmla="*/ 31 w 38"/>
                <a:gd name="T3" fmla="*/ 64 h 64"/>
                <a:gd name="T4" fmla="*/ 31 w 38"/>
                <a:gd name="T5" fmla="*/ 34 h 64"/>
                <a:gd name="T6" fmla="*/ 21 w 38"/>
                <a:gd name="T7" fmla="*/ 23 h 64"/>
                <a:gd name="T8" fmla="*/ 8 w 38"/>
                <a:gd name="T9" fmla="*/ 38 h 64"/>
                <a:gd name="T10" fmla="*/ 8 w 38"/>
                <a:gd name="T11" fmla="*/ 64 h 64"/>
                <a:gd name="T12" fmla="*/ 0 w 38"/>
                <a:gd name="T13" fmla="*/ 64 h 64"/>
                <a:gd name="T14" fmla="*/ 0 w 38"/>
                <a:gd name="T15" fmla="*/ 0 h 64"/>
                <a:gd name="T16" fmla="*/ 8 w 38"/>
                <a:gd name="T17" fmla="*/ 0 h 64"/>
                <a:gd name="T18" fmla="*/ 8 w 38"/>
                <a:gd name="T19" fmla="*/ 23 h 64"/>
                <a:gd name="T20" fmla="*/ 8 w 38"/>
                <a:gd name="T21" fmla="*/ 23 h 64"/>
                <a:gd name="T22" fmla="*/ 22 w 38"/>
                <a:gd name="T23" fmla="*/ 15 h 64"/>
                <a:gd name="T24" fmla="*/ 34 w 38"/>
                <a:gd name="T25" fmla="*/ 20 h 64"/>
                <a:gd name="T26" fmla="*/ 38 w 38"/>
                <a:gd name="T27" fmla="*/ 32 h 64"/>
                <a:gd name="T28" fmla="*/ 38 w 38"/>
                <a:gd name="T2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64">
                  <a:moveTo>
                    <a:pt x="38" y="64"/>
                  </a:moveTo>
                  <a:cubicBezTo>
                    <a:pt x="31" y="64"/>
                    <a:pt x="31" y="64"/>
                    <a:pt x="31" y="6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26"/>
                    <a:pt x="28" y="23"/>
                    <a:pt x="21" y="23"/>
                  </a:cubicBezTo>
                  <a:cubicBezTo>
                    <a:pt x="13" y="23"/>
                    <a:pt x="8" y="28"/>
                    <a:pt x="8" y="38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12" y="18"/>
                    <a:pt x="17" y="15"/>
                    <a:pt x="22" y="15"/>
                  </a:cubicBezTo>
                  <a:cubicBezTo>
                    <a:pt x="27" y="15"/>
                    <a:pt x="31" y="17"/>
                    <a:pt x="34" y="20"/>
                  </a:cubicBezTo>
                  <a:cubicBezTo>
                    <a:pt x="37" y="22"/>
                    <a:pt x="38" y="26"/>
                    <a:pt x="38" y="32"/>
                  </a:cubicBezTo>
                  <a:lnTo>
                    <a:pt x="38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3" name="Freeform 25"/>
            <p:cNvSpPr>
              <a:spLocks noEditPoints="1"/>
            </p:cNvSpPr>
            <p:nvPr/>
          </p:nvSpPr>
          <p:spPr bwMode="auto">
            <a:xfrm>
              <a:off x="2192" y="1587"/>
              <a:ext cx="22" cy="152"/>
            </a:xfrm>
            <a:custGeom>
              <a:avLst/>
              <a:gdLst>
                <a:gd name="T0" fmla="*/ 22 w 22"/>
                <a:gd name="T1" fmla="*/ 152 h 152"/>
                <a:gd name="T2" fmla="*/ 0 w 22"/>
                <a:gd name="T3" fmla="*/ 152 h 152"/>
                <a:gd name="T4" fmla="*/ 0 w 22"/>
                <a:gd name="T5" fmla="*/ 40 h 152"/>
                <a:gd name="T6" fmla="*/ 22 w 22"/>
                <a:gd name="T7" fmla="*/ 40 h 152"/>
                <a:gd name="T8" fmla="*/ 22 w 22"/>
                <a:gd name="T9" fmla="*/ 152 h 152"/>
                <a:gd name="T10" fmla="*/ 0 w 22"/>
                <a:gd name="T11" fmla="*/ 21 h 152"/>
                <a:gd name="T12" fmla="*/ 0 w 22"/>
                <a:gd name="T13" fmla="*/ 0 h 152"/>
                <a:gd name="T14" fmla="*/ 22 w 22"/>
                <a:gd name="T15" fmla="*/ 0 h 152"/>
                <a:gd name="T16" fmla="*/ 22 w 22"/>
                <a:gd name="T17" fmla="*/ 21 h 152"/>
                <a:gd name="T18" fmla="*/ 0 w 22"/>
                <a:gd name="T19" fmla="*/ 2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52">
                  <a:moveTo>
                    <a:pt x="22" y="152"/>
                  </a:moveTo>
                  <a:lnTo>
                    <a:pt x="0" y="152"/>
                  </a:lnTo>
                  <a:lnTo>
                    <a:pt x="0" y="40"/>
                  </a:lnTo>
                  <a:lnTo>
                    <a:pt x="22" y="40"/>
                  </a:lnTo>
                  <a:lnTo>
                    <a:pt x="22" y="152"/>
                  </a:lnTo>
                  <a:close/>
                  <a:moveTo>
                    <a:pt x="0" y="21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4" name="Freeform 26"/>
            <p:cNvSpPr>
              <a:spLocks/>
            </p:cNvSpPr>
            <p:nvPr/>
          </p:nvSpPr>
          <p:spPr bwMode="auto">
            <a:xfrm>
              <a:off x="2240" y="1622"/>
              <a:ext cx="90" cy="117"/>
            </a:xfrm>
            <a:custGeom>
              <a:avLst/>
              <a:gdLst>
                <a:gd name="T0" fmla="*/ 38 w 38"/>
                <a:gd name="T1" fmla="*/ 49 h 49"/>
                <a:gd name="T2" fmla="*/ 31 w 38"/>
                <a:gd name="T3" fmla="*/ 49 h 49"/>
                <a:gd name="T4" fmla="*/ 31 w 38"/>
                <a:gd name="T5" fmla="*/ 20 h 49"/>
                <a:gd name="T6" fmla="*/ 20 w 38"/>
                <a:gd name="T7" fmla="*/ 8 h 49"/>
                <a:gd name="T8" fmla="*/ 12 w 38"/>
                <a:gd name="T9" fmla="*/ 12 h 49"/>
                <a:gd name="T10" fmla="*/ 8 w 38"/>
                <a:gd name="T11" fmla="*/ 23 h 49"/>
                <a:gd name="T12" fmla="*/ 8 w 38"/>
                <a:gd name="T13" fmla="*/ 49 h 49"/>
                <a:gd name="T14" fmla="*/ 0 w 38"/>
                <a:gd name="T15" fmla="*/ 49 h 49"/>
                <a:gd name="T16" fmla="*/ 0 w 38"/>
                <a:gd name="T17" fmla="*/ 2 h 49"/>
                <a:gd name="T18" fmla="*/ 8 w 38"/>
                <a:gd name="T19" fmla="*/ 2 h 49"/>
                <a:gd name="T20" fmla="*/ 8 w 38"/>
                <a:gd name="T21" fmla="*/ 9 h 49"/>
                <a:gd name="T22" fmla="*/ 22 w 38"/>
                <a:gd name="T23" fmla="*/ 0 h 49"/>
                <a:gd name="T24" fmla="*/ 38 w 38"/>
                <a:gd name="T25" fmla="*/ 17 h 49"/>
                <a:gd name="T26" fmla="*/ 38 w 38"/>
                <a:gd name="T2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9">
                  <a:moveTo>
                    <a:pt x="38" y="49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2"/>
                    <a:pt x="28" y="7"/>
                    <a:pt x="20" y="8"/>
                  </a:cubicBezTo>
                  <a:cubicBezTo>
                    <a:pt x="17" y="8"/>
                    <a:pt x="14" y="9"/>
                    <a:pt x="12" y="12"/>
                  </a:cubicBezTo>
                  <a:cubicBezTo>
                    <a:pt x="9" y="14"/>
                    <a:pt x="8" y="18"/>
                    <a:pt x="8" y="23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1" y="3"/>
                    <a:pt x="16" y="0"/>
                    <a:pt x="22" y="0"/>
                  </a:cubicBezTo>
                  <a:cubicBezTo>
                    <a:pt x="33" y="1"/>
                    <a:pt x="38" y="6"/>
                    <a:pt x="38" y="17"/>
                  </a:cubicBezTo>
                  <a:lnTo>
                    <a:pt x="38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5" name="Freeform 27"/>
            <p:cNvSpPr>
              <a:spLocks noEditPoints="1"/>
            </p:cNvSpPr>
            <p:nvPr/>
          </p:nvSpPr>
          <p:spPr bwMode="auto">
            <a:xfrm>
              <a:off x="2353" y="1622"/>
              <a:ext cx="107" cy="117"/>
            </a:xfrm>
            <a:custGeom>
              <a:avLst/>
              <a:gdLst>
                <a:gd name="T0" fmla="*/ 2 w 45"/>
                <a:gd name="T1" fmla="*/ 16 h 49"/>
                <a:gd name="T2" fmla="*/ 22 w 45"/>
                <a:gd name="T3" fmla="*/ 0 h 49"/>
                <a:gd name="T4" fmla="*/ 39 w 45"/>
                <a:gd name="T5" fmla="*/ 14 h 49"/>
                <a:gd name="T6" fmla="*/ 39 w 45"/>
                <a:gd name="T7" fmla="*/ 41 h 49"/>
                <a:gd name="T8" fmla="*/ 42 w 45"/>
                <a:gd name="T9" fmla="*/ 44 h 49"/>
                <a:gd name="T10" fmla="*/ 43 w 45"/>
                <a:gd name="T11" fmla="*/ 44 h 49"/>
                <a:gd name="T12" fmla="*/ 45 w 45"/>
                <a:gd name="T13" fmla="*/ 43 h 49"/>
                <a:gd name="T14" fmla="*/ 45 w 45"/>
                <a:gd name="T15" fmla="*/ 49 h 49"/>
                <a:gd name="T16" fmla="*/ 43 w 45"/>
                <a:gd name="T17" fmla="*/ 49 h 49"/>
                <a:gd name="T18" fmla="*/ 40 w 45"/>
                <a:gd name="T19" fmla="*/ 49 h 49"/>
                <a:gd name="T20" fmla="*/ 32 w 45"/>
                <a:gd name="T21" fmla="*/ 43 h 49"/>
                <a:gd name="T22" fmla="*/ 15 w 45"/>
                <a:gd name="T23" fmla="*/ 49 h 49"/>
                <a:gd name="T24" fmla="*/ 0 w 45"/>
                <a:gd name="T25" fmla="*/ 37 h 49"/>
                <a:gd name="T26" fmla="*/ 14 w 45"/>
                <a:gd name="T27" fmla="*/ 22 h 49"/>
                <a:gd name="T28" fmla="*/ 27 w 45"/>
                <a:gd name="T29" fmla="*/ 21 h 49"/>
                <a:gd name="T30" fmla="*/ 32 w 45"/>
                <a:gd name="T31" fmla="*/ 15 h 49"/>
                <a:gd name="T32" fmla="*/ 20 w 45"/>
                <a:gd name="T33" fmla="*/ 7 h 49"/>
                <a:gd name="T34" fmla="*/ 10 w 45"/>
                <a:gd name="T35" fmla="*/ 16 h 49"/>
                <a:gd name="T36" fmla="*/ 2 w 45"/>
                <a:gd name="T37" fmla="*/ 16 h 49"/>
                <a:gd name="T38" fmla="*/ 31 w 45"/>
                <a:gd name="T39" fmla="*/ 25 h 49"/>
                <a:gd name="T40" fmla="*/ 18 w 45"/>
                <a:gd name="T41" fmla="*/ 28 h 49"/>
                <a:gd name="T42" fmla="*/ 8 w 45"/>
                <a:gd name="T43" fmla="*/ 36 h 49"/>
                <a:gd name="T44" fmla="*/ 16 w 45"/>
                <a:gd name="T45" fmla="*/ 44 h 49"/>
                <a:gd name="T46" fmla="*/ 31 w 45"/>
                <a:gd name="T47" fmla="*/ 33 h 49"/>
                <a:gd name="T48" fmla="*/ 31 w 45"/>
                <a:gd name="T4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49">
                  <a:moveTo>
                    <a:pt x="2" y="16"/>
                  </a:moveTo>
                  <a:cubicBezTo>
                    <a:pt x="2" y="6"/>
                    <a:pt x="9" y="0"/>
                    <a:pt x="22" y="0"/>
                  </a:cubicBezTo>
                  <a:cubicBezTo>
                    <a:pt x="33" y="1"/>
                    <a:pt x="39" y="5"/>
                    <a:pt x="39" y="14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3"/>
                    <a:pt x="40" y="44"/>
                    <a:pt x="42" y="44"/>
                  </a:cubicBezTo>
                  <a:cubicBezTo>
                    <a:pt x="42" y="44"/>
                    <a:pt x="42" y="44"/>
                    <a:pt x="43" y="44"/>
                  </a:cubicBezTo>
                  <a:cubicBezTo>
                    <a:pt x="44" y="43"/>
                    <a:pt x="44" y="43"/>
                    <a:pt x="45" y="43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4" y="49"/>
                    <a:pt x="44" y="49"/>
                    <a:pt x="43" y="49"/>
                  </a:cubicBezTo>
                  <a:cubicBezTo>
                    <a:pt x="42" y="49"/>
                    <a:pt x="41" y="49"/>
                    <a:pt x="40" y="49"/>
                  </a:cubicBezTo>
                  <a:cubicBezTo>
                    <a:pt x="34" y="49"/>
                    <a:pt x="32" y="47"/>
                    <a:pt x="32" y="43"/>
                  </a:cubicBezTo>
                  <a:cubicBezTo>
                    <a:pt x="27" y="47"/>
                    <a:pt x="21" y="49"/>
                    <a:pt x="15" y="49"/>
                  </a:cubicBezTo>
                  <a:cubicBezTo>
                    <a:pt x="5" y="49"/>
                    <a:pt x="0" y="45"/>
                    <a:pt x="0" y="37"/>
                  </a:cubicBezTo>
                  <a:cubicBezTo>
                    <a:pt x="0" y="28"/>
                    <a:pt x="5" y="23"/>
                    <a:pt x="14" y="22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30" y="20"/>
                    <a:pt x="32" y="18"/>
                    <a:pt x="32" y="15"/>
                  </a:cubicBezTo>
                  <a:cubicBezTo>
                    <a:pt x="32" y="10"/>
                    <a:pt x="28" y="7"/>
                    <a:pt x="20" y="7"/>
                  </a:cubicBezTo>
                  <a:cubicBezTo>
                    <a:pt x="14" y="7"/>
                    <a:pt x="10" y="10"/>
                    <a:pt x="10" y="16"/>
                  </a:cubicBezTo>
                  <a:lnTo>
                    <a:pt x="2" y="16"/>
                  </a:lnTo>
                  <a:close/>
                  <a:moveTo>
                    <a:pt x="31" y="25"/>
                  </a:moveTo>
                  <a:cubicBezTo>
                    <a:pt x="29" y="26"/>
                    <a:pt x="25" y="27"/>
                    <a:pt x="18" y="28"/>
                  </a:cubicBezTo>
                  <a:cubicBezTo>
                    <a:pt x="11" y="29"/>
                    <a:pt x="8" y="31"/>
                    <a:pt x="8" y="36"/>
                  </a:cubicBezTo>
                  <a:cubicBezTo>
                    <a:pt x="8" y="41"/>
                    <a:pt x="11" y="44"/>
                    <a:pt x="16" y="44"/>
                  </a:cubicBezTo>
                  <a:cubicBezTo>
                    <a:pt x="26" y="43"/>
                    <a:pt x="30" y="39"/>
                    <a:pt x="31" y="33"/>
                  </a:cubicBezTo>
                  <a:lnTo>
                    <a:pt x="31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6" name="Freeform 28"/>
            <p:cNvSpPr>
              <a:spLocks/>
            </p:cNvSpPr>
            <p:nvPr/>
          </p:nvSpPr>
          <p:spPr bwMode="auto">
            <a:xfrm>
              <a:off x="2533" y="1582"/>
              <a:ext cx="135" cy="157"/>
            </a:xfrm>
            <a:custGeom>
              <a:avLst/>
              <a:gdLst>
                <a:gd name="T0" fmla="*/ 48 w 57"/>
                <a:gd name="T1" fmla="*/ 21 h 66"/>
                <a:gd name="T2" fmla="*/ 30 w 57"/>
                <a:gd name="T3" fmla="*/ 8 h 66"/>
                <a:gd name="T4" fmla="*/ 9 w 57"/>
                <a:gd name="T5" fmla="*/ 33 h 66"/>
                <a:gd name="T6" fmla="*/ 31 w 57"/>
                <a:gd name="T7" fmla="*/ 60 h 66"/>
                <a:gd name="T8" fmla="*/ 49 w 57"/>
                <a:gd name="T9" fmla="*/ 42 h 66"/>
                <a:gd name="T10" fmla="*/ 57 w 57"/>
                <a:gd name="T11" fmla="*/ 42 h 66"/>
                <a:gd name="T12" fmla="*/ 29 w 57"/>
                <a:gd name="T13" fmla="*/ 66 h 66"/>
                <a:gd name="T14" fmla="*/ 7 w 57"/>
                <a:gd name="T15" fmla="*/ 58 h 66"/>
                <a:gd name="T16" fmla="*/ 0 w 57"/>
                <a:gd name="T17" fmla="*/ 34 h 66"/>
                <a:gd name="T18" fmla="*/ 9 w 57"/>
                <a:gd name="T19" fmla="*/ 9 h 66"/>
                <a:gd name="T20" fmla="*/ 30 w 57"/>
                <a:gd name="T21" fmla="*/ 0 h 66"/>
                <a:gd name="T22" fmla="*/ 57 w 57"/>
                <a:gd name="T23" fmla="*/ 21 h 66"/>
                <a:gd name="T24" fmla="*/ 48 w 57"/>
                <a:gd name="T25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6">
                  <a:moveTo>
                    <a:pt x="48" y="21"/>
                  </a:moveTo>
                  <a:cubicBezTo>
                    <a:pt x="46" y="12"/>
                    <a:pt x="40" y="8"/>
                    <a:pt x="30" y="8"/>
                  </a:cubicBezTo>
                  <a:cubicBezTo>
                    <a:pt x="17" y="8"/>
                    <a:pt x="9" y="17"/>
                    <a:pt x="9" y="33"/>
                  </a:cubicBezTo>
                  <a:cubicBezTo>
                    <a:pt x="9" y="51"/>
                    <a:pt x="16" y="60"/>
                    <a:pt x="31" y="60"/>
                  </a:cubicBezTo>
                  <a:cubicBezTo>
                    <a:pt x="40" y="60"/>
                    <a:pt x="47" y="54"/>
                    <a:pt x="49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5" y="58"/>
                    <a:pt x="45" y="66"/>
                    <a:pt x="29" y="66"/>
                  </a:cubicBezTo>
                  <a:cubicBezTo>
                    <a:pt x="20" y="66"/>
                    <a:pt x="12" y="63"/>
                    <a:pt x="7" y="58"/>
                  </a:cubicBezTo>
                  <a:cubicBezTo>
                    <a:pt x="2" y="51"/>
                    <a:pt x="0" y="43"/>
                    <a:pt x="0" y="34"/>
                  </a:cubicBezTo>
                  <a:cubicBezTo>
                    <a:pt x="0" y="23"/>
                    <a:pt x="3" y="15"/>
                    <a:pt x="9" y="9"/>
                  </a:cubicBezTo>
                  <a:cubicBezTo>
                    <a:pt x="14" y="3"/>
                    <a:pt x="21" y="0"/>
                    <a:pt x="30" y="0"/>
                  </a:cubicBezTo>
                  <a:cubicBezTo>
                    <a:pt x="46" y="1"/>
                    <a:pt x="54" y="7"/>
                    <a:pt x="57" y="21"/>
                  </a:cubicBezTo>
                  <a:lnTo>
                    <a:pt x="48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7" name="Freeform 29"/>
            <p:cNvSpPr>
              <a:spLocks noEditPoints="1"/>
            </p:cNvSpPr>
            <p:nvPr/>
          </p:nvSpPr>
          <p:spPr bwMode="auto">
            <a:xfrm>
              <a:off x="2685" y="1622"/>
              <a:ext cx="104" cy="117"/>
            </a:xfrm>
            <a:custGeom>
              <a:avLst/>
              <a:gdLst>
                <a:gd name="T0" fmla="*/ 6 w 44"/>
                <a:gd name="T1" fmla="*/ 8 h 49"/>
                <a:gd name="T2" fmla="*/ 22 w 44"/>
                <a:gd name="T3" fmla="*/ 0 h 49"/>
                <a:gd name="T4" fmla="*/ 38 w 44"/>
                <a:gd name="T5" fmla="*/ 8 h 49"/>
                <a:gd name="T6" fmla="*/ 44 w 44"/>
                <a:gd name="T7" fmla="*/ 25 h 49"/>
                <a:gd name="T8" fmla="*/ 39 w 44"/>
                <a:gd name="T9" fmla="*/ 43 h 49"/>
                <a:gd name="T10" fmla="*/ 22 w 44"/>
                <a:gd name="T11" fmla="*/ 49 h 49"/>
                <a:gd name="T12" fmla="*/ 8 w 44"/>
                <a:gd name="T13" fmla="*/ 45 h 49"/>
                <a:gd name="T14" fmla="*/ 0 w 44"/>
                <a:gd name="T15" fmla="*/ 25 h 49"/>
                <a:gd name="T16" fmla="*/ 6 w 44"/>
                <a:gd name="T17" fmla="*/ 8 h 49"/>
                <a:gd name="T18" fmla="*/ 22 w 44"/>
                <a:gd name="T19" fmla="*/ 43 h 49"/>
                <a:gd name="T20" fmla="*/ 36 w 44"/>
                <a:gd name="T21" fmla="*/ 25 h 49"/>
                <a:gd name="T22" fmla="*/ 22 w 44"/>
                <a:gd name="T23" fmla="*/ 8 h 49"/>
                <a:gd name="T24" fmla="*/ 8 w 44"/>
                <a:gd name="T25" fmla="*/ 25 h 49"/>
                <a:gd name="T26" fmla="*/ 22 w 44"/>
                <a:gd name="T27" fmla="*/ 4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49">
                  <a:moveTo>
                    <a:pt x="6" y="8"/>
                  </a:moveTo>
                  <a:cubicBezTo>
                    <a:pt x="11" y="3"/>
                    <a:pt x="16" y="0"/>
                    <a:pt x="22" y="0"/>
                  </a:cubicBezTo>
                  <a:cubicBezTo>
                    <a:pt x="29" y="0"/>
                    <a:pt x="34" y="3"/>
                    <a:pt x="38" y="8"/>
                  </a:cubicBezTo>
                  <a:cubicBezTo>
                    <a:pt x="42" y="12"/>
                    <a:pt x="44" y="18"/>
                    <a:pt x="44" y="25"/>
                  </a:cubicBezTo>
                  <a:cubicBezTo>
                    <a:pt x="44" y="33"/>
                    <a:pt x="42" y="38"/>
                    <a:pt x="39" y="43"/>
                  </a:cubicBezTo>
                  <a:cubicBezTo>
                    <a:pt x="35" y="47"/>
                    <a:pt x="29" y="49"/>
                    <a:pt x="22" y="49"/>
                  </a:cubicBezTo>
                  <a:cubicBezTo>
                    <a:pt x="16" y="49"/>
                    <a:pt x="11" y="48"/>
                    <a:pt x="8" y="45"/>
                  </a:cubicBezTo>
                  <a:cubicBezTo>
                    <a:pt x="3" y="40"/>
                    <a:pt x="1" y="34"/>
                    <a:pt x="0" y="25"/>
                  </a:cubicBezTo>
                  <a:cubicBezTo>
                    <a:pt x="1" y="18"/>
                    <a:pt x="3" y="12"/>
                    <a:pt x="6" y="8"/>
                  </a:cubicBezTo>
                  <a:close/>
                  <a:moveTo>
                    <a:pt x="22" y="43"/>
                  </a:moveTo>
                  <a:cubicBezTo>
                    <a:pt x="31" y="43"/>
                    <a:pt x="35" y="37"/>
                    <a:pt x="36" y="25"/>
                  </a:cubicBezTo>
                  <a:cubicBezTo>
                    <a:pt x="35" y="14"/>
                    <a:pt x="31" y="8"/>
                    <a:pt x="22" y="8"/>
                  </a:cubicBezTo>
                  <a:cubicBezTo>
                    <a:pt x="14" y="8"/>
                    <a:pt x="9" y="14"/>
                    <a:pt x="8" y="25"/>
                  </a:cubicBezTo>
                  <a:cubicBezTo>
                    <a:pt x="9" y="37"/>
                    <a:pt x="14" y="43"/>
                    <a:pt x="22" y="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9" name="Freeform 30"/>
            <p:cNvSpPr>
              <a:spLocks/>
            </p:cNvSpPr>
            <p:nvPr/>
          </p:nvSpPr>
          <p:spPr bwMode="auto">
            <a:xfrm>
              <a:off x="2810" y="1622"/>
              <a:ext cx="92" cy="117"/>
            </a:xfrm>
            <a:custGeom>
              <a:avLst/>
              <a:gdLst>
                <a:gd name="T0" fmla="*/ 39 w 39"/>
                <a:gd name="T1" fmla="*/ 49 h 49"/>
                <a:gd name="T2" fmla="*/ 31 w 39"/>
                <a:gd name="T3" fmla="*/ 49 h 49"/>
                <a:gd name="T4" fmla="*/ 31 w 39"/>
                <a:gd name="T5" fmla="*/ 20 h 49"/>
                <a:gd name="T6" fmla="*/ 21 w 39"/>
                <a:gd name="T7" fmla="*/ 8 h 49"/>
                <a:gd name="T8" fmla="*/ 12 w 39"/>
                <a:gd name="T9" fmla="*/ 12 h 49"/>
                <a:gd name="T10" fmla="*/ 8 w 39"/>
                <a:gd name="T11" fmla="*/ 23 h 49"/>
                <a:gd name="T12" fmla="*/ 8 w 39"/>
                <a:gd name="T13" fmla="*/ 49 h 49"/>
                <a:gd name="T14" fmla="*/ 0 w 39"/>
                <a:gd name="T15" fmla="*/ 49 h 49"/>
                <a:gd name="T16" fmla="*/ 0 w 39"/>
                <a:gd name="T17" fmla="*/ 2 h 49"/>
                <a:gd name="T18" fmla="*/ 8 w 39"/>
                <a:gd name="T19" fmla="*/ 2 h 49"/>
                <a:gd name="T20" fmla="*/ 8 w 39"/>
                <a:gd name="T21" fmla="*/ 9 h 49"/>
                <a:gd name="T22" fmla="*/ 22 w 39"/>
                <a:gd name="T23" fmla="*/ 0 h 49"/>
                <a:gd name="T24" fmla="*/ 39 w 39"/>
                <a:gd name="T25" fmla="*/ 17 h 49"/>
                <a:gd name="T26" fmla="*/ 39 w 39"/>
                <a:gd name="T2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49">
                  <a:moveTo>
                    <a:pt x="39" y="49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2"/>
                    <a:pt x="28" y="7"/>
                    <a:pt x="21" y="8"/>
                  </a:cubicBezTo>
                  <a:cubicBezTo>
                    <a:pt x="17" y="8"/>
                    <a:pt x="14" y="9"/>
                    <a:pt x="12" y="12"/>
                  </a:cubicBezTo>
                  <a:cubicBezTo>
                    <a:pt x="10" y="14"/>
                    <a:pt x="8" y="18"/>
                    <a:pt x="8" y="23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2" y="3"/>
                    <a:pt x="17" y="0"/>
                    <a:pt x="22" y="0"/>
                  </a:cubicBezTo>
                  <a:cubicBezTo>
                    <a:pt x="33" y="1"/>
                    <a:pt x="38" y="6"/>
                    <a:pt x="39" y="17"/>
                  </a:cubicBezTo>
                  <a:lnTo>
                    <a:pt x="39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0" name="Freeform 31"/>
            <p:cNvSpPr>
              <a:spLocks/>
            </p:cNvSpPr>
            <p:nvPr/>
          </p:nvSpPr>
          <p:spPr bwMode="auto">
            <a:xfrm>
              <a:off x="2924" y="1622"/>
              <a:ext cx="92" cy="117"/>
            </a:xfrm>
            <a:custGeom>
              <a:avLst/>
              <a:gdLst>
                <a:gd name="T0" fmla="*/ 29 w 39"/>
                <a:gd name="T1" fmla="*/ 16 h 49"/>
                <a:gd name="T2" fmla="*/ 18 w 39"/>
                <a:gd name="T3" fmla="*/ 8 h 49"/>
                <a:gd name="T4" fmla="*/ 9 w 39"/>
                <a:gd name="T5" fmla="*/ 14 h 49"/>
                <a:gd name="T6" fmla="*/ 17 w 39"/>
                <a:gd name="T7" fmla="*/ 21 h 49"/>
                <a:gd name="T8" fmla="*/ 25 w 39"/>
                <a:gd name="T9" fmla="*/ 22 h 49"/>
                <a:gd name="T10" fmla="*/ 39 w 39"/>
                <a:gd name="T11" fmla="*/ 35 h 49"/>
                <a:gd name="T12" fmla="*/ 34 w 39"/>
                <a:gd name="T13" fmla="*/ 46 h 49"/>
                <a:gd name="T14" fmla="*/ 20 w 39"/>
                <a:gd name="T15" fmla="*/ 49 h 49"/>
                <a:gd name="T16" fmla="*/ 0 w 39"/>
                <a:gd name="T17" fmla="*/ 34 h 49"/>
                <a:gd name="T18" fmla="*/ 7 w 39"/>
                <a:gd name="T19" fmla="*/ 34 h 49"/>
                <a:gd name="T20" fmla="*/ 20 w 39"/>
                <a:gd name="T21" fmla="*/ 44 h 49"/>
                <a:gd name="T22" fmla="*/ 31 w 39"/>
                <a:gd name="T23" fmla="*/ 36 h 49"/>
                <a:gd name="T24" fmla="*/ 22 w 39"/>
                <a:gd name="T25" fmla="*/ 29 h 49"/>
                <a:gd name="T26" fmla="*/ 12 w 39"/>
                <a:gd name="T27" fmla="*/ 27 h 49"/>
                <a:gd name="T28" fmla="*/ 1 w 39"/>
                <a:gd name="T29" fmla="*/ 16 h 49"/>
                <a:gd name="T30" fmla="*/ 7 w 39"/>
                <a:gd name="T31" fmla="*/ 4 h 49"/>
                <a:gd name="T32" fmla="*/ 19 w 39"/>
                <a:gd name="T33" fmla="*/ 0 h 49"/>
                <a:gd name="T34" fmla="*/ 37 w 39"/>
                <a:gd name="T35" fmla="*/ 16 h 49"/>
                <a:gd name="T36" fmla="*/ 29 w 39"/>
                <a:gd name="T37" fmla="*/ 1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49">
                  <a:moveTo>
                    <a:pt x="29" y="16"/>
                  </a:moveTo>
                  <a:cubicBezTo>
                    <a:pt x="29" y="10"/>
                    <a:pt x="26" y="8"/>
                    <a:pt x="18" y="8"/>
                  </a:cubicBezTo>
                  <a:cubicBezTo>
                    <a:pt x="12" y="8"/>
                    <a:pt x="9" y="10"/>
                    <a:pt x="9" y="14"/>
                  </a:cubicBezTo>
                  <a:cubicBezTo>
                    <a:pt x="8" y="17"/>
                    <a:pt x="11" y="19"/>
                    <a:pt x="17" y="21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34" y="24"/>
                    <a:pt x="39" y="28"/>
                    <a:pt x="39" y="35"/>
                  </a:cubicBezTo>
                  <a:cubicBezTo>
                    <a:pt x="39" y="40"/>
                    <a:pt x="37" y="43"/>
                    <a:pt x="34" y="46"/>
                  </a:cubicBezTo>
                  <a:cubicBezTo>
                    <a:pt x="30" y="48"/>
                    <a:pt x="26" y="49"/>
                    <a:pt x="20" y="49"/>
                  </a:cubicBezTo>
                  <a:cubicBezTo>
                    <a:pt x="7" y="49"/>
                    <a:pt x="0" y="44"/>
                    <a:pt x="0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40"/>
                    <a:pt x="12" y="44"/>
                    <a:pt x="20" y="44"/>
                  </a:cubicBezTo>
                  <a:cubicBezTo>
                    <a:pt x="27" y="43"/>
                    <a:pt x="30" y="41"/>
                    <a:pt x="31" y="36"/>
                  </a:cubicBezTo>
                  <a:cubicBezTo>
                    <a:pt x="31" y="33"/>
                    <a:pt x="28" y="31"/>
                    <a:pt x="22" y="29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5" y="25"/>
                    <a:pt x="1" y="21"/>
                    <a:pt x="1" y="16"/>
                  </a:cubicBezTo>
                  <a:cubicBezTo>
                    <a:pt x="1" y="11"/>
                    <a:pt x="3" y="7"/>
                    <a:pt x="7" y="4"/>
                  </a:cubicBezTo>
                  <a:cubicBezTo>
                    <a:pt x="10" y="2"/>
                    <a:pt x="14" y="0"/>
                    <a:pt x="19" y="0"/>
                  </a:cubicBezTo>
                  <a:cubicBezTo>
                    <a:pt x="30" y="1"/>
                    <a:pt x="36" y="6"/>
                    <a:pt x="37" y="16"/>
                  </a:cubicBezTo>
                  <a:lnTo>
                    <a:pt x="29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1" name="Freeform 32"/>
            <p:cNvSpPr>
              <a:spLocks/>
            </p:cNvSpPr>
            <p:nvPr/>
          </p:nvSpPr>
          <p:spPr bwMode="auto">
            <a:xfrm>
              <a:off x="3025" y="1596"/>
              <a:ext cx="53" cy="143"/>
            </a:xfrm>
            <a:custGeom>
              <a:avLst/>
              <a:gdLst>
                <a:gd name="T0" fmla="*/ 14 w 22"/>
                <a:gd name="T1" fmla="*/ 20 h 60"/>
                <a:gd name="T2" fmla="*/ 14 w 22"/>
                <a:gd name="T3" fmla="*/ 50 h 60"/>
                <a:gd name="T4" fmla="*/ 19 w 22"/>
                <a:gd name="T5" fmla="*/ 54 h 60"/>
                <a:gd name="T6" fmla="*/ 22 w 22"/>
                <a:gd name="T7" fmla="*/ 54 h 60"/>
                <a:gd name="T8" fmla="*/ 22 w 22"/>
                <a:gd name="T9" fmla="*/ 60 h 60"/>
                <a:gd name="T10" fmla="*/ 17 w 22"/>
                <a:gd name="T11" fmla="*/ 60 h 60"/>
                <a:gd name="T12" fmla="*/ 16 w 22"/>
                <a:gd name="T13" fmla="*/ 60 h 60"/>
                <a:gd name="T14" fmla="*/ 8 w 22"/>
                <a:gd name="T15" fmla="*/ 58 h 60"/>
                <a:gd name="T16" fmla="*/ 6 w 22"/>
                <a:gd name="T17" fmla="*/ 51 h 60"/>
                <a:gd name="T18" fmla="*/ 6 w 22"/>
                <a:gd name="T19" fmla="*/ 20 h 60"/>
                <a:gd name="T20" fmla="*/ 0 w 22"/>
                <a:gd name="T21" fmla="*/ 20 h 60"/>
                <a:gd name="T22" fmla="*/ 0 w 22"/>
                <a:gd name="T23" fmla="*/ 13 h 60"/>
                <a:gd name="T24" fmla="*/ 6 w 22"/>
                <a:gd name="T25" fmla="*/ 13 h 60"/>
                <a:gd name="T26" fmla="*/ 6 w 22"/>
                <a:gd name="T27" fmla="*/ 0 h 60"/>
                <a:gd name="T28" fmla="*/ 14 w 22"/>
                <a:gd name="T29" fmla="*/ 0 h 60"/>
                <a:gd name="T30" fmla="*/ 14 w 22"/>
                <a:gd name="T31" fmla="*/ 13 h 60"/>
                <a:gd name="T32" fmla="*/ 22 w 22"/>
                <a:gd name="T33" fmla="*/ 13 h 60"/>
                <a:gd name="T34" fmla="*/ 22 w 22"/>
                <a:gd name="T35" fmla="*/ 20 h 60"/>
                <a:gd name="T36" fmla="*/ 14 w 22"/>
                <a:gd name="T37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60">
                  <a:moveTo>
                    <a:pt x="14" y="20"/>
                  </a:moveTo>
                  <a:cubicBezTo>
                    <a:pt x="14" y="50"/>
                    <a:pt x="14" y="50"/>
                    <a:pt x="14" y="50"/>
                  </a:cubicBezTo>
                  <a:cubicBezTo>
                    <a:pt x="14" y="53"/>
                    <a:pt x="16" y="54"/>
                    <a:pt x="19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1" y="60"/>
                    <a:pt x="19" y="60"/>
                    <a:pt x="17" y="60"/>
                  </a:cubicBezTo>
                  <a:cubicBezTo>
                    <a:pt x="17" y="60"/>
                    <a:pt x="16" y="60"/>
                    <a:pt x="16" y="60"/>
                  </a:cubicBezTo>
                  <a:cubicBezTo>
                    <a:pt x="12" y="60"/>
                    <a:pt x="9" y="59"/>
                    <a:pt x="8" y="58"/>
                  </a:cubicBezTo>
                  <a:cubicBezTo>
                    <a:pt x="7" y="56"/>
                    <a:pt x="6" y="54"/>
                    <a:pt x="6" y="5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20"/>
                    <a:pt x="22" y="20"/>
                    <a:pt x="22" y="20"/>
                  </a:cubicBezTo>
                  <a:lnTo>
                    <a:pt x="1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2" name="Freeform 33"/>
            <p:cNvSpPr>
              <a:spLocks/>
            </p:cNvSpPr>
            <p:nvPr/>
          </p:nvSpPr>
          <p:spPr bwMode="auto">
            <a:xfrm>
              <a:off x="3099" y="1622"/>
              <a:ext cx="54" cy="117"/>
            </a:xfrm>
            <a:custGeom>
              <a:avLst/>
              <a:gdLst>
                <a:gd name="T0" fmla="*/ 8 w 23"/>
                <a:gd name="T1" fmla="*/ 49 h 49"/>
                <a:gd name="T2" fmla="*/ 0 w 23"/>
                <a:gd name="T3" fmla="*/ 49 h 49"/>
                <a:gd name="T4" fmla="*/ 0 w 23"/>
                <a:gd name="T5" fmla="*/ 2 h 49"/>
                <a:gd name="T6" fmla="*/ 7 w 23"/>
                <a:gd name="T7" fmla="*/ 2 h 49"/>
                <a:gd name="T8" fmla="*/ 7 w 23"/>
                <a:gd name="T9" fmla="*/ 10 h 49"/>
                <a:gd name="T10" fmla="*/ 21 w 23"/>
                <a:gd name="T11" fmla="*/ 0 h 49"/>
                <a:gd name="T12" fmla="*/ 22 w 23"/>
                <a:gd name="T13" fmla="*/ 1 h 49"/>
                <a:gd name="T14" fmla="*/ 23 w 23"/>
                <a:gd name="T15" fmla="*/ 1 h 49"/>
                <a:gd name="T16" fmla="*/ 23 w 23"/>
                <a:gd name="T17" fmla="*/ 9 h 49"/>
                <a:gd name="T18" fmla="*/ 20 w 23"/>
                <a:gd name="T19" fmla="*/ 9 h 49"/>
                <a:gd name="T20" fmla="*/ 12 w 23"/>
                <a:gd name="T21" fmla="*/ 12 h 49"/>
                <a:gd name="T22" fmla="*/ 8 w 23"/>
                <a:gd name="T23" fmla="*/ 22 h 49"/>
                <a:gd name="T24" fmla="*/ 8 w 23"/>
                <a:gd name="T2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49">
                  <a:moveTo>
                    <a:pt x="8" y="49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4"/>
                    <a:pt x="15" y="0"/>
                    <a:pt x="21" y="0"/>
                  </a:cubicBezTo>
                  <a:cubicBezTo>
                    <a:pt x="21" y="0"/>
                    <a:pt x="22" y="1"/>
                    <a:pt x="22" y="1"/>
                  </a:cubicBezTo>
                  <a:cubicBezTo>
                    <a:pt x="22" y="1"/>
                    <a:pt x="23" y="1"/>
                    <a:pt x="23" y="1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6" y="9"/>
                    <a:pt x="13" y="10"/>
                    <a:pt x="12" y="12"/>
                  </a:cubicBezTo>
                  <a:cubicBezTo>
                    <a:pt x="9" y="15"/>
                    <a:pt x="8" y="18"/>
                    <a:pt x="8" y="22"/>
                  </a:cubicBezTo>
                  <a:lnTo>
                    <a:pt x="8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3" name="Freeform 34"/>
            <p:cNvSpPr>
              <a:spLocks/>
            </p:cNvSpPr>
            <p:nvPr/>
          </p:nvSpPr>
          <p:spPr bwMode="auto">
            <a:xfrm>
              <a:off x="3167" y="1627"/>
              <a:ext cx="90" cy="112"/>
            </a:xfrm>
            <a:custGeom>
              <a:avLst/>
              <a:gdLst>
                <a:gd name="T0" fmla="*/ 30 w 38"/>
                <a:gd name="T1" fmla="*/ 47 h 47"/>
                <a:gd name="T2" fmla="*/ 30 w 38"/>
                <a:gd name="T3" fmla="*/ 40 h 47"/>
                <a:gd name="T4" fmla="*/ 30 w 38"/>
                <a:gd name="T5" fmla="*/ 40 h 47"/>
                <a:gd name="T6" fmla="*/ 15 w 38"/>
                <a:gd name="T7" fmla="*/ 47 h 47"/>
                <a:gd name="T8" fmla="*/ 5 w 38"/>
                <a:gd name="T9" fmla="*/ 46 h 47"/>
                <a:gd name="T10" fmla="*/ 0 w 38"/>
                <a:gd name="T11" fmla="*/ 34 h 47"/>
                <a:gd name="T12" fmla="*/ 0 w 38"/>
                <a:gd name="T13" fmla="*/ 0 h 47"/>
                <a:gd name="T14" fmla="*/ 8 w 38"/>
                <a:gd name="T15" fmla="*/ 0 h 47"/>
                <a:gd name="T16" fmla="*/ 8 w 38"/>
                <a:gd name="T17" fmla="*/ 31 h 47"/>
                <a:gd name="T18" fmla="*/ 17 w 38"/>
                <a:gd name="T19" fmla="*/ 42 h 47"/>
                <a:gd name="T20" fmla="*/ 30 w 38"/>
                <a:gd name="T21" fmla="*/ 26 h 47"/>
                <a:gd name="T22" fmla="*/ 30 w 38"/>
                <a:gd name="T23" fmla="*/ 0 h 47"/>
                <a:gd name="T24" fmla="*/ 38 w 38"/>
                <a:gd name="T25" fmla="*/ 0 h 47"/>
                <a:gd name="T26" fmla="*/ 38 w 38"/>
                <a:gd name="T27" fmla="*/ 47 h 47"/>
                <a:gd name="T28" fmla="*/ 30 w 38"/>
                <a:gd name="T2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47">
                  <a:moveTo>
                    <a:pt x="30" y="47"/>
                  </a:moveTo>
                  <a:cubicBezTo>
                    <a:pt x="30" y="40"/>
                    <a:pt x="30" y="40"/>
                    <a:pt x="30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27" y="45"/>
                    <a:pt x="22" y="47"/>
                    <a:pt x="15" y="47"/>
                  </a:cubicBezTo>
                  <a:cubicBezTo>
                    <a:pt x="11" y="47"/>
                    <a:pt x="8" y="47"/>
                    <a:pt x="5" y="46"/>
                  </a:cubicBezTo>
                  <a:cubicBezTo>
                    <a:pt x="2" y="43"/>
                    <a:pt x="0" y="39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8"/>
                    <a:pt x="11" y="42"/>
                    <a:pt x="17" y="42"/>
                  </a:cubicBezTo>
                  <a:cubicBezTo>
                    <a:pt x="25" y="41"/>
                    <a:pt x="29" y="36"/>
                    <a:pt x="30" y="26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47"/>
                    <a:pt x="38" y="47"/>
                    <a:pt x="38" y="47"/>
                  </a:cubicBezTo>
                  <a:lnTo>
                    <a:pt x="3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4" name="Freeform 35"/>
            <p:cNvSpPr>
              <a:spLocks/>
            </p:cNvSpPr>
            <p:nvPr/>
          </p:nvSpPr>
          <p:spPr bwMode="auto">
            <a:xfrm>
              <a:off x="3279" y="1622"/>
              <a:ext cx="94" cy="117"/>
            </a:xfrm>
            <a:custGeom>
              <a:avLst/>
              <a:gdLst>
                <a:gd name="T0" fmla="*/ 32 w 40"/>
                <a:gd name="T1" fmla="*/ 18 h 49"/>
                <a:gd name="T2" fmla="*/ 21 w 40"/>
                <a:gd name="T3" fmla="*/ 8 h 49"/>
                <a:gd name="T4" fmla="*/ 8 w 40"/>
                <a:gd name="T5" fmla="*/ 25 h 49"/>
                <a:gd name="T6" fmla="*/ 21 w 40"/>
                <a:gd name="T7" fmla="*/ 44 h 49"/>
                <a:gd name="T8" fmla="*/ 32 w 40"/>
                <a:gd name="T9" fmla="*/ 32 h 49"/>
                <a:gd name="T10" fmla="*/ 40 w 40"/>
                <a:gd name="T11" fmla="*/ 32 h 49"/>
                <a:gd name="T12" fmla="*/ 21 w 40"/>
                <a:gd name="T13" fmla="*/ 49 h 49"/>
                <a:gd name="T14" fmla="*/ 5 w 40"/>
                <a:gd name="T15" fmla="*/ 44 h 49"/>
                <a:gd name="T16" fmla="*/ 0 w 40"/>
                <a:gd name="T17" fmla="*/ 27 h 49"/>
                <a:gd name="T18" fmla="*/ 6 w 40"/>
                <a:gd name="T19" fmla="*/ 7 h 49"/>
                <a:gd name="T20" fmla="*/ 22 w 40"/>
                <a:gd name="T21" fmla="*/ 0 h 49"/>
                <a:gd name="T22" fmla="*/ 40 w 40"/>
                <a:gd name="T23" fmla="*/ 18 h 49"/>
                <a:gd name="T24" fmla="*/ 32 w 40"/>
                <a:gd name="T25" fmla="*/ 1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49">
                  <a:moveTo>
                    <a:pt x="32" y="18"/>
                  </a:moveTo>
                  <a:cubicBezTo>
                    <a:pt x="32" y="11"/>
                    <a:pt x="28" y="8"/>
                    <a:pt x="21" y="8"/>
                  </a:cubicBezTo>
                  <a:cubicBezTo>
                    <a:pt x="13" y="8"/>
                    <a:pt x="8" y="14"/>
                    <a:pt x="8" y="25"/>
                  </a:cubicBezTo>
                  <a:cubicBezTo>
                    <a:pt x="8" y="38"/>
                    <a:pt x="12" y="44"/>
                    <a:pt x="21" y="44"/>
                  </a:cubicBezTo>
                  <a:cubicBezTo>
                    <a:pt x="27" y="43"/>
                    <a:pt x="31" y="39"/>
                    <a:pt x="3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8" y="43"/>
                    <a:pt x="32" y="49"/>
                    <a:pt x="21" y="49"/>
                  </a:cubicBezTo>
                  <a:cubicBezTo>
                    <a:pt x="14" y="49"/>
                    <a:pt x="9" y="47"/>
                    <a:pt x="5" y="44"/>
                  </a:cubicBezTo>
                  <a:cubicBezTo>
                    <a:pt x="2" y="40"/>
                    <a:pt x="0" y="34"/>
                    <a:pt x="0" y="27"/>
                  </a:cubicBezTo>
                  <a:cubicBezTo>
                    <a:pt x="0" y="18"/>
                    <a:pt x="2" y="12"/>
                    <a:pt x="6" y="7"/>
                  </a:cubicBezTo>
                  <a:cubicBezTo>
                    <a:pt x="10" y="3"/>
                    <a:pt x="15" y="0"/>
                    <a:pt x="22" y="0"/>
                  </a:cubicBezTo>
                  <a:cubicBezTo>
                    <a:pt x="33" y="1"/>
                    <a:pt x="39" y="7"/>
                    <a:pt x="40" y="18"/>
                  </a:cubicBezTo>
                  <a:lnTo>
                    <a:pt x="32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5" name="Freeform 36"/>
            <p:cNvSpPr>
              <a:spLocks/>
            </p:cNvSpPr>
            <p:nvPr/>
          </p:nvSpPr>
          <p:spPr bwMode="auto">
            <a:xfrm>
              <a:off x="3380" y="1596"/>
              <a:ext cx="52" cy="143"/>
            </a:xfrm>
            <a:custGeom>
              <a:avLst/>
              <a:gdLst>
                <a:gd name="T0" fmla="*/ 14 w 22"/>
                <a:gd name="T1" fmla="*/ 20 h 60"/>
                <a:gd name="T2" fmla="*/ 14 w 22"/>
                <a:gd name="T3" fmla="*/ 50 h 60"/>
                <a:gd name="T4" fmla="*/ 19 w 22"/>
                <a:gd name="T5" fmla="*/ 54 h 60"/>
                <a:gd name="T6" fmla="*/ 22 w 22"/>
                <a:gd name="T7" fmla="*/ 54 h 60"/>
                <a:gd name="T8" fmla="*/ 22 w 22"/>
                <a:gd name="T9" fmla="*/ 60 h 60"/>
                <a:gd name="T10" fmla="*/ 17 w 22"/>
                <a:gd name="T11" fmla="*/ 60 h 60"/>
                <a:gd name="T12" fmla="*/ 16 w 22"/>
                <a:gd name="T13" fmla="*/ 60 h 60"/>
                <a:gd name="T14" fmla="*/ 8 w 22"/>
                <a:gd name="T15" fmla="*/ 58 h 60"/>
                <a:gd name="T16" fmla="*/ 6 w 22"/>
                <a:gd name="T17" fmla="*/ 51 h 60"/>
                <a:gd name="T18" fmla="*/ 6 w 22"/>
                <a:gd name="T19" fmla="*/ 20 h 60"/>
                <a:gd name="T20" fmla="*/ 0 w 22"/>
                <a:gd name="T21" fmla="*/ 20 h 60"/>
                <a:gd name="T22" fmla="*/ 0 w 22"/>
                <a:gd name="T23" fmla="*/ 13 h 60"/>
                <a:gd name="T24" fmla="*/ 6 w 22"/>
                <a:gd name="T25" fmla="*/ 13 h 60"/>
                <a:gd name="T26" fmla="*/ 6 w 22"/>
                <a:gd name="T27" fmla="*/ 0 h 60"/>
                <a:gd name="T28" fmla="*/ 14 w 22"/>
                <a:gd name="T29" fmla="*/ 0 h 60"/>
                <a:gd name="T30" fmla="*/ 14 w 22"/>
                <a:gd name="T31" fmla="*/ 13 h 60"/>
                <a:gd name="T32" fmla="*/ 22 w 22"/>
                <a:gd name="T33" fmla="*/ 13 h 60"/>
                <a:gd name="T34" fmla="*/ 22 w 22"/>
                <a:gd name="T35" fmla="*/ 20 h 60"/>
                <a:gd name="T36" fmla="*/ 14 w 22"/>
                <a:gd name="T37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60">
                  <a:moveTo>
                    <a:pt x="14" y="20"/>
                  </a:moveTo>
                  <a:cubicBezTo>
                    <a:pt x="14" y="50"/>
                    <a:pt x="14" y="50"/>
                    <a:pt x="14" y="50"/>
                  </a:cubicBezTo>
                  <a:cubicBezTo>
                    <a:pt x="14" y="53"/>
                    <a:pt x="16" y="54"/>
                    <a:pt x="19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1" y="60"/>
                    <a:pt x="19" y="60"/>
                    <a:pt x="17" y="60"/>
                  </a:cubicBezTo>
                  <a:cubicBezTo>
                    <a:pt x="17" y="60"/>
                    <a:pt x="16" y="60"/>
                    <a:pt x="16" y="60"/>
                  </a:cubicBezTo>
                  <a:cubicBezTo>
                    <a:pt x="12" y="60"/>
                    <a:pt x="10" y="59"/>
                    <a:pt x="8" y="58"/>
                  </a:cubicBezTo>
                  <a:cubicBezTo>
                    <a:pt x="7" y="56"/>
                    <a:pt x="6" y="54"/>
                    <a:pt x="6" y="5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20"/>
                    <a:pt x="22" y="20"/>
                    <a:pt x="22" y="20"/>
                  </a:cubicBezTo>
                  <a:lnTo>
                    <a:pt x="1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6" name="Freeform 37"/>
            <p:cNvSpPr>
              <a:spLocks noEditPoints="1"/>
            </p:cNvSpPr>
            <p:nvPr/>
          </p:nvSpPr>
          <p:spPr bwMode="auto">
            <a:xfrm>
              <a:off x="3451" y="1587"/>
              <a:ext cx="19" cy="152"/>
            </a:xfrm>
            <a:custGeom>
              <a:avLst/>
              <a:gdLst>
                <a:gd name="T0" fmla="*/ 19 w 19"/>
                <a:gd name="T1" fmla="*/ 152 h 152"/>
                <a:gd name="T2" fmla="*/ 0 w 19"/>
                <a:gd name="T3" fmla="*/ 152 h 152"/>
                <a:gd name="T4" fmla="*/ 0 w 19"/>
                <a:gd name="T5" fmla="*/ 40 h 152"/>
                <a:gd name="T6" fmla="*/ 19 w 19"/>
                <a:gd name="T7" fmla="*/ 40 h 152"/>
                <a:gd name="T8" fmla="*/ 19 w 19"/>
                <a:gd name="T9" fmla="*/ 152 h 152"/>
                <a:gd name="T10" fmla="*/ 0 w 19"/>
                <a:gd name="T11" fmla="*/ 21 h 152"/>
                <a:gd name="T12" fmla="*/ 0 w 19"/>
                <a:gd name="T13" fmla="*/ 0 h 152"/>
                <a:gd name="T14" fmla="*/ 19 w 19"/>
                <a:gd name="T15" fmla="*/ 0 h 152"/>
                <a:gd name="T16" fmla="*/ 19 w 19"/>
                <a:gd name="T17" fmla="*/ 21 h 152"/>
                <a:gd name="T18" fmla="*/ 0 w 19"/>
                <a:gd name="T19" fmla="*/ 2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52">
                  <a:moveTo>
                    <a:pt x="19" y="152"/>
                  </a:moveTo>
                  <a:lnTo>
                    <a:pt x="0" y="152"/>
                  </a:lnTo>
                  <a:lnTo>
                    <a:pt x="0" y="40"/>
                  </a:lnTo>
                  <a:lnTo>
                    <a:pt x="19" y="40"/>
                  </a:lnTo>
                  <a:lnTo>
                    <a:pt x="19" y="152"/>
                  </a:lnTo>
                  <a:close/>
                  <a:moveTo>
                    <a:pt x="0" y="21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9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7" name="Freeform 38"/>
            <p:cNvSpPr>
              <a:spLocks noEditPoints="1"/>
            </p:cNvSpPr>
            <p:nvPr/>
          </p:nvSpPr>
          <p:spPr bwMode="auto">
            <a:xfrm>
              <a:off x="3492" y="1622"/>
              <a:ext cx="104" cy="117"/>
            </a:xfrm>
            <a:custGeom>
              <a:avLst/>
              <a:gdLst>
                <a:gd name="T0" fmla="*/ 6 w 44"/>
                <a:gd name="T1" fmla="*/ 8 h 49"/>
                <a:gd name="T2" fmla="*/ 22 w 44"/>
                <a:gd name="T3" fmla="*/ 0 h 49"/>
                <a:gd name="T4" fmla="*/ 38 w 44"/>
                <a:gd name="T5" fmla="*/ 8 h 49"/>
                <a:gd name="T6" fmla="*/ 44 w 44"/>
                <a:gd name="T7" fmla="*/ 25 h 49"/>
                <a:gd name="T8" fmla="*/ 38 w 44"/>
                <a:gd name="T9" fmla="*/ 43 h 49"/>
                <a:gd name="T10" fmla="*/ 22 w 44"/>
                <a:gd name="T11" fmla="*/ 49 h 49"/>
                <a:gd name="T12" fmla="*/ 7 w 44"/>
                <a:gd name="T13" fmla="*/ 45 h 49"/>
                <a:gd name="T14" fmla="*/ 0 w 44"/>
                <a:gd name="T15" fmla="*/ 25 h 49"/>
                <a:gd name="T16" fmla="*/ 6 w 44"/>
                <a:gd name="T17" fmla="*/ 8 h 49"/>
                <a:gd name="T18" fmla="*/ 22 w 44"/>
                <a:gd name="T19" fmla="*/ 43 h 49"/>
                <a:gd name="T20" fmla="*/ 36 w 44"/>
                <a:gd name="T21" fmla="*/ 25 h 49"/>
                <a:gd name="T22" fmla="*/ 22 w 44"/>
                <a:gd name="T23" fmla="*/ 8 h 49"/>
                <a:gd name="T24" fmla="*/ 8 w 44"/>
                <a:gd name="T25" fmla="*/ 25 h 49"/>
                <a:gd name="T26" fmla="*/ 22 w 44"/>
                <a:gd name="T27" fmla="*/ 4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49">
                  <a:moveTo>
                    <a:pt x="6" y="8"/>
                  </a:moveTo>
                  <a:cubicBezTo>
                    <a:pt x="10" y="3"/>
                    <a:pt x="16" y="0"/>
                    <a:pt x="22" y="0"/>
                  </a:cubicBezTo>
                  <a:cubicBezTo>
                    <a:pt x="29" y="0"/>
                    <a:pt x="34" y="3"/>
                    <a:pt x="38" y="8"/>
                  </a:cubicBezTo>
                  <a:cubicBezTo>
                    <a:pt x="42" y="12"/>
                    <a:pt x="44" y="18"/>
                    <a:pt x="44" y="25"/>
                  </a:cubicBezTo>
                  <a:cubicBezTo>
                    <a:pt x="44" y="33"/>
                    <a:pt x="42" y="38"/>
                    <a:pt x="38" y="43"/>
                  </a:cubicBezTo>
                  <a:cubicBezTo>
                    <a:pt x="34" y="47"/>
                    <a:pt x="29" y="49"/>
                    <a:pt x="22" y="49"/>
                  </a:cubicBezTo>
                  <a:cubicBezTo>
                    <a:pt x="16" y="49"/>
                    <a:pt x="11" y="48"/>
                    <a:pt x="7" y="45"/>
                  </a:cubicBezTo>
                  <a:cubicBezTo>
                    <a:pt x="3" y="40"/>
                    <a:pt x="0" y="34"/>
                    <a:pt x="0" y="25"/>
                  </a:cubicBezTo>
                  <a:cubicBezTo>
                    <a:pt x="0" y="18"/>
                    <a:pt x="2" y="12"/>
                    <a:pt x="6" y="8"/>
                  </a:cubicBezTo>
                  <a:close/>
                  <a:moveTo>
                    <a:pt x="22" y="43"/>
                  </a:moveTo>
                  <a:cubicBezTo>
                    <a:pt x="30" y="43"/>
                    <a:pt x="35" y="37"/>
                    <a:pt x="36" y="25"/>
                  </a:cubicBezTo>
                  <a:cubicBezTo>
                    <a:pt x="35" y="14"/>
                    <a:pt x="30" y="8"/>
                    <a:pt x="22" y="8"/>
                  </a:cubicBezTo>
                  <a:cubicBezTo>
                    <a:pt x="13" y="8"/>
                    <a:pt x="9" y="14"/>
                    <a:pt x="8" y="25"/>
                  </a:cubicBezTo>
                  <a:cubicBezTo>
                    <a:pt x="9" y="37"/>
                    <a:pt x="13" y="43"/>
                    <a:pt x="22" y="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8" name="Freeform 39"/>
            <p:cNvSpPr>
              <a:spLocks/>
            </p:cNvSpPr>
            <p:nvPr/>
          </p:nvSpPr>
          <p:spPr bwMode="auto">
            <a:xfrm>
              <a:off x="3617" y="1622"/>
              <a:ext cx="90" cy="117"/>
            </a:xfrm>
            <a:custGeom>
              <a:avLst/>
              <a:gdLst>
                <a:gd name="T0" fmla="*/ 38 w 38"/>
                <a:gd name="T1" fmla="*/ 49 h 49"/>
                <a:gd name="T2" fmla="*/ 31 w 38"/>
                <a:gd name="T3" fmla="*/ 49 h 49"/>
                <a:gd name="T4" fmla="*/ 31 w 38"/>
                <a:gd name="T5" fmla="*/ 20 h 49"/>
                <a:gd name="T6" fmla="*/ 20 w 38"/>
                <a:gd name="T7" fmla="*/ 8 h 49"/>
                <a:gd name="T8" fmla="*/ 12 w 38"/>
                <a:gd name="T9" fmla="*/ 12 h 49"/>
                <a:gd name="T10" fmla="*/ 8 w 38"/>
                <a:gd name="T11" fmla="*/ 23 h 49"/>
                <a:gd name="T12" fmla="*/ 8 w 38"/>
                <a:gd name="T13" fmla="*/ 49 h 49"/>
                <a:gd name="T14" fmla="*/ 0 w 38"/>
                <a:gd name="T15" fmla="*/ 49 h 49"/>
                <a:gd name="T16" fmla="*/ 0 w 38"/>
                <a:gd name="T17" fmla="*/ 2 h 49"/>
                <a:gd name="T18" fmla="*/ 8 w 38"/>
                <a:gd name="T19" fmla="*/ 2 h 49"/>
                <a:gd name="T20" fmla="*/ 8 w 38"/>
                <a:gd name="T21" fmla="*/ 9 h 49"/>
                <a:gd name="T22" fmla="*/ 22 w 38"/>
                <a:gd name="T23" fmla="*/ 0 h 49"/>
                <a:gd name="T24" fmla="*/ 38 w 38"/>
                <a:gd name="T25" fmla="*/ 17 h 49"/>
                <a:gd name="T26" fmla="*/ 38 w 38"/>
                <a:gd name="T2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9">
                  <a:moveTo>
                    <a:pt x="38" y="49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2"/>
                    <a:pt x="28" y="7"/>
                    <a:pt x="20" y="8"/>
                  </a:cubicBezTo>
                  <a:cubicBezTo>
                    <a:pt x="17" y="8"/>
                    <a:pt x="14" y="9"/>
                    <a:pt x="12" y="12"/>
                  </a:cubicBezTo>
                  <a:cubicBezTo>
                    <a:pt x="9" y="14"/>
                    <a:pt x="8" y="18"/>
                    <a:pt x="8" y="23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1" y="3"/>
                    <a:pt x="16" y="0"/>
                    <a:pt x="22" y="0"/>
                  </a:cubicBezTo>
                  <a:cubicBezTo>
                    <a:pt x="33" y="1"/>
                    <a:pt x="38" y="6"/>
                    <a:pt x="38" y="17"/>
                  </a:cubicBezTo>
                  <a:lnTo>
                    <a:pt x="38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9" name="Freeform 40"/>
            <p:cNvSpPr>
              <a:spLocks noEditPoints="1"/>
            </p:cNvSpPr>
            <p:nvPr/>
          </p:nvSpPr>
          <p:spPr bwMode="auto">
            <a:xfrm>
              <a:off x="3797" y="1587"/>
              <a:ext cx="121" cy="152"/>
            </a:xfrm>
            <a:custGeom>
              <a:avLst/>
              <a:gdLst>
                <a:gd name="T0" fmla="*/ 0 w 51"/>
                <a:gd name="T1" fmla="*/ 0 h 64"/>
                <a:gd name="T2" fmla="*/ 29 w 51"/>
                <a:gd name="T3" fmla="*/ 0 h 64"/>
                <a:gd name="T4" fmla="*/ 47 w 51"/>
                <a:gd name="T5" fmla="*/ 16 h 64"/>
                <a:gd name="T6" fmla="*/ 39 w 51"/>
                <a:gd name="T7" fmla="*/ 29 h 64"/>
                <a:gd name="T8" fmla="*/ 51 w 51"/>
                <a:gd name="T9" fmla="*/ 45 h 64"/>
                <a:gd name="T10" fmla="*/ 46 w 51"/>
                <a:gd name="T11" fmla="*/ 57 h 64"/>
                <a:gd name="T12" fmla="*/ 28 w 51"/>
                <a:gd name="T13" fmla="*/ 64 h 64"/>
                <a:gd name="T14" fmla="*/ 0 w 51"/>
                <a:gd name="T15" fmla="*/ 64 h 64"/>
                <a:gd name="T16" fmla="*/ 0 w 51"/>
                <a:gd name="T17" fmla="*/ 0 h 64"/>
                <a:gd name="T18" fmla="*/ 9 w 51"/>
                <a:gd name="T19" fmla="*/ 27 h 64"/>
                <a:gd name="T20" fmla="*/ 25 w 51"/>
                <a:gd name="T21" fmla="*/ 27 h 64"/>
                <a:gd name="T22" fmla="*/ 38 w 51"/>
                <a:gd name="T23" fmla="*/ 16 h 64"/>
                <a:gd name="T24" fmla="*/ 25 w 51"/>
                <a:gd name="T25" fmla="*/ 7 h 64"/>
                <a:gd name="T26" fmla="*/ 9 w 51"/>
                <a:gd name="T27" fmla="*/ 7 h 64"/>
                <a:gd name="T28" fmla="*/ 9 w 51"/>
                <a:gd name="T29" fmla="*/ 27 h 64"/>
                <a:gd name="T30" fmla="*/ 9 w 51"/>
                <a:gd name="T31" fmla="*/ 57 h 64"/>
                <a:gd name="T32" fmla="*/ 28 w 51"/>
                <a:gd name="T33" fmla="*/ 57 h 64"/>
                <a:gd name="T34" fmla="*/ 42 w 51"/>
                <a:gd name="T35" fmla="*/ 45 h 64"/>
                <a:gd name="T36" fmla="*/ 26 w 51"/>
                <a:gd name="T37" fmla="*/ 34 h 64"/>
                <a:gd name="T38" fmla="*/ 9 w 51"/>
                <a:gd name="T39" fmla="*/ 34 h 64"/>
                <a:gd name="T40" fmla="*/ 9 w 51"/>
                <a:gd name="T41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64">
                  <a:moveTo>
                    <a:pt x="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41" y="0"/>
                    <a:pt x="47" y="6"/>
                    <a:pt x="47" y="16"/>
                  </a:cubicBezTo>
                  <a:cubicBezTo>
                    <a:pt x="47" y="22"/>
                    <a:pt x="44" y="27"/>
                    <a:pt x="39" y="29"/>
                  </a:cubicBezTo>
                  <a:cubicBezTo>
                    <a:pt x="47" y="32"/>
                    <a:pt x="51" y="37"/>
                    <a:pt x="51" y="45"/>
                  </a:cubicBezTo>
                  <a:cubicBezTo>
                    <a:pt x="51" y="50"/>
                    <a:pt x="49" y="54"/>
                    <a:pt x="46" y="57"/>
                  </a:cubicBezTo>
                  <a:cubicBezTo>
                    <a:pt x="42" y="61"/>
                    <a:pt x="36" y="64"/>
                    <a:pt x="28" y="64"/>
                  </a:cubicBezTo>
                  <a:cubicBezTo>
                    <a:pt x="0" y="64"/>
                    <a:pt x="0" y="64"/>
                    <a:pt x="0" y="64"/>
                  </a:cubicBezTo>
                  <a:lnTo>
                    <a:pt x="0" y="0"/>
                  </a:lnTo>
                  <a:close/>
                  <a:moveTo>
                    <a:pt x="9" y="27"/>
                  </a:moveTo>
                  <a:cubicBezTo>
                    <a:pt x="25" y="27"/>
                    <a:pt x="25" y="27"/>
                    <a:pt x="25" y="27"/>
                  </a:cubicBezTo>
                  <a:cubicBezTo>
                    <a:pt x="34" y="27"/>
                    <a:pt x="38" y="23"/>
                    <a:pt x="38" y="16"/>
                  </a:cubicBezTo>
                  <a:cubicBezTo>
                    <a:pt x="38" y="10"/>
                    <a:pt x="34" y="7"/>
                    <a:pt x="25" y="7"/>
                  </a:cubicBezTo>
                  <a:cubicBezTo>
                    <a:pt x="9" y="7"/>
                    <a:pt x="9" y="7"/>
                    <a:pt x="9" y="7"/>
                  </a:cubicBezTo>
                  <a:lnTo>
                    <a:pt x="9" y="27"/>
                  </a:lnTo>
                  <a:close/>
                  <a:moveTo>
                    <a:pt x="9" y="57"/>
                  </a:moveTo>
                  <a:cubicBezTo>
                    <a:pt x="28" y="57"/>
                    <a:pt x="28" y="57"/>
                    <a:pt x="28" y="57"/>
                  </a:cubicBezTo>
                  <a:cubicBezTo>
                    <a:pt x="37" y="56"/>
                    <a:pt x="41" y="52"/>
                    <a:pt x="42" y="45"/>
                  </a:cubicBezTo>
                  <a:cubicBezTo>
                    <a:pt x="42" y="38"/>
                    <a:pt x="37" y="34"/>
                    <a:pt x="26" y="34"/>
                  </a:cubicBezTo>
                  <a:cubicBezTo>
                    <a:pt x="9" y="34"/>
                    <a:pt x="9" y="34"/>
                    <a:pt x="9" y="34"/>
                  </a:cubicBezTo>
                  <a:lnTo>
                    <a:pt x="9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0" name="Freeform 41"/>
            <p:cNvSpPr>
              <a:spLocks noEditPoints="1"/>
            </p:cNvSpPr>
            <p:nvPr/>
          </p:nvSpPr>
          <p:spPr bwMode="auto">
            <a:xfrm>
              <a:off x="3932" y="1622"/>
              <a:ext cx="106" cy="117"/>
            </a:xfrm>
            <a:custGeom>
              <a:avLst/>
              <a:gdLst>
                <a:gd name="T0" fmla="*/ 2 w 45"/>
                <a:gd name="T1" fmla="*/ 16 h 49"/>
                <a:gd name="T2" fmla="*/ 22 w 45"/>
                <a:gd name="T3" fmla="*/ 0 h 49"/>
                <a:gd name="T4" fmla="*/ 39 w 45"/>
                <a:gd name="T5" fmla="*/ 14 h 49"/>
                <a:gd name="T6" fmla="*/ 39 w 45"/>
                <a:gd name="T7" fmla="*/ 41 h 49"/>
                <a:gd name="T8" fmla="*/ 42 w 45"/>
                <a:gd name="T9" fmla="*/ 44 h 49"/>
                <a:gd name="T10" fmla="*/ 43 w 45"/>
                <a:gd name="T11" fmla="*/ 44 h 49"/>
                <a:gd name="T12" fmla="*/ 45 w 45"/>
                <a:gd name="T13" fmla="*/ 43 h 49"/>
                <a:gd name="T14" fmla="*/ 45 w 45"/>
                <a:gd name="T15" fmla="*/ 49 h 49"/>
                <a:gd name="T16" fmla="*/ 43 w 45"/>
                <a:gd name="T17" fmla="*/ 49 h 49"/>
                <a:gd name="T18" fmla="*/ 40 w 45"/>
                <a:gd name="T19" fmla="*/ 49 h 49"/>
                <a:gd name="T20" fmla="*/ 32 w 45"/>
                <a:gd name="T21" fmla="*/ 43 h 49"/>
                <a:gd name="T22" fmla="*/ 15 w 45"/>
                <a:gd name="T23" fmla="*/ 49 h 49"/>
                <a:gd name="T24" fmla="*/ 0 w 45"/>
                <a:gd name="T25" fmla="*/ 37 h 49"/>
                <a:gd name="T26" fmla="*/ 15 w 45"/>
                <a:gd name="T27" fmla="*/ 22 h 49"/>
                <a:gd name="T28" fmla="*/ 28 w 45"/>
                <a:gd name="T29" fmla="*/ 21 h 49"/>
                <a:gd name="T30" fmla="*/ 32 w 45"/>
                <a:gd name="T31" fmla="*/ 15 h 49"/>
                <a:gd name="T32" fmla="*/ 21 w 45"/>
                <a:gd name="T33" fmla="*/ 7 h 49"/>
                <a:gd name="T34" fmla="*/ 10 w 45"/>
                <a:gd name="T35" fmla="*/ 16 h 49"/>
                <a:gd name="T36" fmla="*/ 2 w 45"/>
                <a:gd name="T37" fmla="*/ 16 h 49"/>
                <a:gd name="T38" fmla="*/ 32 w 45"/>
                <a:gd name="T39" fmla="*/ 25 h 49"/>
                <a:gd name="T40" fmla="*/ 18 w 45"/>
                <a:gd name="T41" fmla="*/ 28 h 49"/>
                <a:gd name="T42" fmla="*/ 8 w 45"/>
                <a:gd name="T43" fmla="*/ 36 h 49"/>
                <a:gd name="T44" fmla="*/ 17 w 45"/>
                <a:gd name="T45" fmla="*/ 44 h 49"/>
                <a:gd name="T46" fmla="*/ 32 w 45"/>
                <a:gd name="T47" fmla="*/ 33 h 49"/>
                <a:gd name="T48" fmla="*/ 32 w 45"/>
                <a:gd name="T4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49">
                  <a:moveTo>
                    <a:pt x="2" y="16"/>
                  </a:moveTo>
                  <a:cubicBezTo>
                    <a:pt x="3" y="6"/>
                    <a:pt x="9" y="0"/>
                    <a:pt x="22" y="0"/>
                  </a:cubicBezTo>
                  <a:cubicBezTo>
                    <a:pt x="33" y="1"/>
                    <a:pt x="39" y="5"/>
                    <a:pt x="39" y="14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3"/>
                    <a:pt x="40" y="44"/>
                    <a:pt x="42" y="44"/>
                  </a:cubicBezTo>
                  <a:cubicBezTo>
                    <a:pt x="42" y="44"/>
                    <a:pt x="43" y="44"/>
                    <a:pt x="43" y="44"/>
                  </a:cubicBezTo>
                  <a:cubicBezTo>
                    <a:pt x="44" y="43"/>
                    <a:pt x="44" y="43"/>
                    <a:pt x="45" y="43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4" y="49"/>
                    <a:pt x="44" y="49"/>
                    <a:pt x="43" y="49"/>
                  </a:cubicBezTo>
                  <a:cubicBezTo>
                    <a:pt x="42" y="49"/>
                    <a:pt x="41" y="49"/>
                    <a:pt x="40" y="49"/>
                  </a:cubicBezTo>
                  <a:cubicBezTo>
                    <a:pt x="35" y="49"/>
                    <a:pt x="32" y="47"/>
                    <a:pt x="32" y="43"/>
                  </a:cubicBezTo>
                  <a:cubicBezTo>
                    <a:pt x="27" y="47"/>
                    <a:pt x="22" y="49"/>
                    <a:pt x="15" y="49"/>
                  </a:cubicBezTo>
                  <a:cubicBezTo>
                    <a:pt x="5" y="49"/>
                    <a:pt x="0" y="45"/>
                    <a:pt x="0" y="37"/>
                  </a:cubicBezTo>
                  <a:cubicBezTo>
                    <a:pt x="0" y="28"/>
                    <a:pt x="5" y="23"/>
                    <a:pt x="15" y="22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0" y="20"/>
                    <a:pt x="32" y="18"/>
                    <a:pt x="32" y="15"/>
                  </a:cubicBezTo>
                  <a:cubicBezTo>
                    <a:pt x="32" y="10"/>
                    <a:pt x="28" y="7"/>
                    <a:pt x="21" y="7"/>
                  </a:cubicBezTo>
                  <a:cubicBezTo>
                    <a:pt x="14" y="7"/>
                    <a:pt x="10" y="10"/>
                    <a:pt x="10" y="16"/>
                  </a:cubicBezTo>
                  <a:lnTo>
                    <a:pt x="2" y="16"/>
                  </a:lnTo>
                  <a:close/>
                  <a:moveTo>
                    <a:pt x="32" y="25"/>
                  </a:moveTo>
                  <a:cubicBezTo>
                    <a:pt x="30" y="26"/>
                    <a:pt x="25" y="27"/>
                    <a:pt x="18" y="28"/>
                  </a:cubicBezTo>
                  <a:cubicBezTo>
                    <a:pt x="12" y="29"/>
                    <a:pt x="8" y="31"/>
                    <a:pt x="8" y="36"/>
                  </a:cubicBezTo>
                  <a:cubicBezTo>
                    <a:pt x="8" y="41"/>
                    <a:pt x="11" y="44"/>
                    <a:pt x="17" y="44"/>
                  </a:cubicBezTo>
                  <a:cubicBezTo>
                    <a:pt x="26" y="43"/>
                    <a:pt x="31" y="39"/>
                    <a:pt x="32" y="33"/>
                  </a:cubicBezTo>
                  <a:lnTo>
                    <a:pt x="32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1" name="Freeform 42"/>
            <p:cNvSpPr>
              <a:spLocks/>
            </p:cNvSpPr>
            <p:nvPr/>
          </p:nvSpPr>
          <p:spPr bwMode="auto">
            <a:xfrm>
              <a:off x="4057" y="1622"/>
              <a:ext cx="90" cy="117"/>
            </a:xfrm>
            <a:custGeom>
              <a:avLst/>
              <a:gdLst>
                <a:gd name="T0" fmla="*/ 38 w 38"/>
                <a:gd name="T1" fmla="*/ 49 h 49"/>
                <a:gd name="T2" fmla="*/ 31 w 38"/>
                <a:gd name="T3" fmla="*/ 49 h 49"/>
                <a:gd name="T4" fmla="*/ 31 w 38"/>
                <a:gd name="T5" fmla="*/ 20 h 49"/>
                <a:gd name="T6" fmla="*/ 20 w 38"/>
                <a:gd name="T7" fmla="*/ 8 h 49"/>
                <a:gd name="T8" fmla="*/ 11 w 38"/>
                <a:gd name="T9" fmla="*/ 12 h 49"/>
                <a:gd name="T10" fmla="*/ 8 w 38"/>
                <a:gd name="T11" fmla="*/ 23 h 49"/>
                <a:gd name="T12" fmla="*/ 8 w 38"/>
                <a:gd name="T13" fmla="*/ 49 h 49"/>
                <a:gd name="T14" fmla="*/ 0 w 38"/>
                <a:gd name="T15" fmla="*/ 49 h 49"/>
                <a:gd name="T16" fmla="*/ 0 w 38"/>
                <a:gd name="T17" fmla="*/ 2 h 49"/>
                <a:gd name="T18" fmla="*/ 8 w 38"/>
                <a:gd name="T19" fmla="*/ 2 h 49"/>
                <a:gd name="T20" fmla="*/ 8 w 38"/>
                <a:gd name="T21" fmla="*/ 9 h 49"/>
                <a:gd name="T22" fmla="*/ 22 w 38"/>
                <a:gd name="T23" fmla="*/ 0 h 49"/>
                <a:gd name="T24" fmla="*/ 38 w 38"/>
                <a:gd name="T25" fmla="*/ 17 h 49"/>
                <a:gd name="T26" fmla="*/ 38 w 38"/>
                <a:gd name="T2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9">
                  <a:moveTo>
                    <a:pt x="38" y="49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2"/>
                    <a:pt x="28" y="7"/>
                    <a:pt x="20" y="8"/>
                  </a:cubicBezTo>
                  <a:cubicBezTo>
                    <a:pt x="17" y="8"/>
                    <a:pt x="14" y="9"/>
                    <a:pt x="11" y="12"/>
                  </a:cubicBezTo>
                  <a:cubicBezTo>
                    <a:pt x="9" y="14"/>
                    <a:pt x="8" y="18"/>
                    <a:pt x="8" y="23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1" y="3"/>
                    <a:pt x="16" y="0"/>
                    <a:pt x="22" y="0"/>
                  </a:cubicBezTo>
                  <a:cubicBezTo>
                    <a:pt x="33" y="1"/>
                    <a:pt x="38" y="6"/>
                    <a:pt x="38" y="17"/>
                  </a:cubicBezTo>
                  <a:lnTo>
                    <a:pt x="38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2" name="Freeform 43"/>
            <p:cNvSpPr>
              <a:spLocks/>
            </p:cNvSpPr>
            <p:nvPr/>
          </p:nvSpPr>
          <p:spPr bwMode="auto">
            <a:xfrm>
              <a:off x="4176" y="1587"/>
              <a:ext cx="94" cy="152"/>
            </a:xfrm>
            <a:custGeom>
              <a:avLst/>
              <a:gdLst>
                <a:gd name="T0" fmla="*/ 94 w 94"/>
                <a:gd name="T1" fmla="*/ 152 h 152"/>
                <a:gd name="T2" fmla="*/ 68 w 94"/>
                <a:gd name="T3" fmla="*/ 152 h 152"/>
                <a:gd name="T4" fmla="*/ 35 w 94"/>
                <a:gd name="T5" fmla="*/ 95 h 152"/>
                <a:gd name="T6" fmla="*/ 19 w 94"/>
                <a:gd name="T7" fmla="*/ 109 h 152"/>
                <a:gd name="T8" fmla="*/ 19 w 94"/>
                <a:gd name="T9" fmla="*/ 152 h 152"/>
                <a:gd name="T10" fmla="*/ 0 w 94"/>
                <a:gd name="T11" fmla="*/ 152 h 152"/>
                <a:gd name="T12" fmla="*/ 0 w 94"/>
                <a:gd name="T13" fmla="*/ 0 h 152"/>
                <a:gd name="T14" fmla="*/ 19 w 94"/>
                <a:gd name="T15" fmla="*/ 0 h 152"/>
                <a:gd name="T16" fmla="*/ 19 w 94"/>
                <a:gd name="T17" fmla="*/ 88 h 152"/>
                <a:gd name="T18" fmla="*/ 68 w 94"/>
                <a:gd name="T19" fmla="*/ 40 h 152"/>
                <a:gd name="T20" fmla="*/ 92 w 94"/>
                <a:gd name="T21" fmla="*/ 40 h 152"/>
                <a:gd name="T22" fmla="*/ 49 w 94"/>
                <a:gd name="T23" fmla="*/ 83 h 152"/>
                <a:gd name="T24" fmla="*/ 94 w 94"/>
                <a:gd name="T25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52">
                  <a:moveTo>
                    <a:pt x="94" y="152"/>
                  </a:moveTo>
                  <a:lnTo>
                    <a:pt x="68" y="152"/>
                  </a:lnTo>
                  <a:lnTo>
                    <a:pt x="35" y="95"/>
                  </a:lnTo>
                  <a:lnTo>
                    <a:pt x="19" y="109"/>
                  </a:lnTo>
                  <a:lnTo>
                    <a:pt x="19" y="152"/>
                  </a:lnTo>
                  <a:lnTo>
                    <a:pt x="0" y="15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88"/>
                  </a:lnTo>
                  <a:lnTo>
                    <a:pt x="68" y="40"/>
                  </a:lnTo>
                  <a:lnTo>
                    <a:pt x="92" y="40"/>
                  </a:lnTo>
                  <a:lnTo>
                    <a:pt x="49" y="83"/>
                  </a:lnTo>
                  <a:lnTo>
                    <a:pt x="94" y="1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3" name="Rectangle 44"/>
            <p:cNvSpPr>
              <a:spLocks noChangeArrowheads="1"/>
            </p:cNvSpPr>
            <p:nvPr/>
          </p:nvSpPr>
          <p:spPr bwMode="auto">
            <a:xfrm>
              <a:off x="1908" y="1792"/>
              <a:ext cx="2717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4" name="Freeform 45"/>
            <p:cNvSpPr>
              <a:spLocks noEditPoints="1"/>
            </p:cNvSpPr>
            <p:nvPr/>
          </p:nvSpPr>
          <p:spPr bwMode="auto">
            <a:xfrm>
              <a:off x="1913" y="1851"/>
              <a:ext cx="258" cy="195"/>
            </a:xfrm>
            <a:custGeom>
              <a:avLst/>
              <a:gdLst>
                <a:gd name="T0" fmla="*/ 89 w 109"/>
                <a:gd name="T1" fmla="*/ 11 h 82"/>
                <a:gd name="T2" fmla="*/ 61 w 109"/>
                <a:gd name="T3" fmla="*/ 12 h 82"/>
                <a:gd name="T4" fmla="*/ 89 w 109"/>
                <a:gd name="T5" fmla="*/ 20 h 82"/>
                <a:gd name="T6" fmla="*/ 98 w 109"/>
                <a:gd name="T7" fmla="*/ 13 h 82"/>
                <a:gd name="T8" fmla="*/ 109 w 109"/>
                <a:gd name="T9" fmla="*/ 22 h 82"/>
                <a:gd name="T10" fmla="*/ 61 w 109"/>
                <a:gd name="T11" fmla="*/ 30 h 82"/>
                <a:gd name="T12" fmla="*/ 81 w 109"/>
                <a:gd name="T13" fmla="*/ 26 h 82"/>
                <a:gd name="T14" fmla="*/ 92 w 109"/>
                <a:gd name="T15" fmla="*/ 32 h 82"/>
                <a:gd name="T16" fmla="*/ 87 w 109"/>
                <a:gd name="T17" fmla="*/ 36 h 82"/>
                <a:gd name="T18" fmla="*/ 87 w 109"/>
                <a:gd name="T19" fmla="*/ 57 h 82"/>
                <a:gd name="T20" fmla="*/ 77 w 109"/>
                <a:gd name="T21" fmla="*/ 56 h 82"/>
                <a:gd name="T22" fmla="*/ 61 w 109"/>
                <a:gd name="T23" fmla="*/ 67 h 82"/>
                <a:gd name="T24" fmla="*/ 84 w 109"/>
                <a:gd name="T25" fmla="*/ 61 h 82"/>
                <a:gd name="T26" fmla="*/ 96 w 109"/>
                <a:gd name="T27" fmla="*/ 68 h 82"/>
                <a:gd name="T28" fmla="*/ 61 w 109"/>
                <a:gd name="T29" fmla="*/ 69 h 82"/>
                <a:gd name="T30" fmla="*/ 87 w 109"/>
                <a:gd name="T31" fmla="*/ 78 h 82"/>
                <a:gd name="T32" fmla="*/ 96 w 109"/>
                <a:gd name="T33" fmla="*/ 72 h 82"/>
                <a:gd name="T34" fmla="*/ 105 w 109"/>
                <a:gd name="T35" fmla="*/ 81 h 82"/>
                <a:gd name="T36" fmla="*/ 9 w 109"/>
                <a:gd name="T37" fmla="*/ 82 h 82"/>
                <a:gd name="T38" fmla="*/ 49 w 109"/>
                <a:gd name="T39" fmla="*/ 78 h 82"/>
                <a:gd name="T40" fmla="*/ 26 w 109"/>
                <a:gd name="T41" fmla="*/ 69 h 82"/>
                <a:gd name="T42" fmla="*/ 21 w 109"/>
                <a:gd name="T43" fmla="*/ 67 h 82"/>
                <a:gd name="T44" fmla="*/ 49 w 109"/>
                <a:gd name="T45" fmla="*/ 56 h 82"/>
                <a:gd name="T46" fmla="*/ 34 w 109"/>
                <a:gd name="T47" fmla="*/ 58 h 82"/>
                <a:gd name="T48" fmla="*/ 24 w 109"/>
                <a:gd name="T49" fmla="*/ 49 h 82"/>
                <a:gd name="T50" fmla="*/ 23 w 109"/>
                <a:gd name="T51" fmla="*/ 26 h 82"/>
                <a:gd name="T52" fmla="*/ 49 w 109"/>
                <a:gd name="T53" fmla="*/ 30 h 82"/>
                <a:gd name="T54" fmla="*/ 5 w 109"/>
                <a:gd name="T55" fmla="*/ 22 h 82"/>
                <a:gd name="T56" fmla="*/ 0 w 109"/>
                <a:gd name="T57" fmla="*/ 20 h 82"/>
                <a:gd name="T58" fmla="*/ 49 w 109"/>
                <a:gd name="T59" fmla="*/ 13 h 82"/>
                <a:gd name="T60" fmla="*/ 11 w 109"/>
                <a:gd name="T61" fmla="*/ 11 h 82"/>
                <a:gd name="T62" fmla="*/ 80 w 109"/>
                <a:gd name="T63" fmla="*/ 0 h 82"/>
                <a:gd name="T64" fmla="*/ 49 w 109"/>
                <a:gd name="T65" fmla="*/ 32 h 82"/>
                <a:gd name="T66" fmla="*/ 34 w 109"/>
                <a:gd name="T67" fmla="*/ 42 h 82"/>
                <a:gd name="T68" fmla="*/ 49 w 109"/>
                <a:gd name="T69" fmla="*/ 32 h 82"/>
                <a:gd name="T70" fmla="*/ 34 w 109"/>
                <a:gd name="T71" fmla="*/ 49 h 82"/>
                <a:gd name="T72" fmla="*/ 49 w 109"/>
                <a:gd name="T73" fmla="*/ 54 h 82"/>
                <a:gd name="T74" fmla="*/ 34 w 109"/>
                <a:gd name="T75" fmla="*/ 44 h 82"/>
                <a:gd name="T76" fmla="*/ 77 w 109"/>
                <a:gd name="T77" fmla="*/ 42 h 82"/>
                <a:gd name="T78" fmla="*/ 61 w 109"/>
                <a:gd name="T79" fmla="*/ 32 h 82"/>
                <a:gd name="T80" fmla="*/ 77 w 109"/>
                <a:gd name="T81" fmla="*/ 54 h 82"/>
                <a:gd name="T82" fmla="*/ 61 w 109"/>
                <a:gd name="T83" fmla="*/ 44 h 82"/>
                <a:gd name="T84" fmla="*/ 77 w 109"/>
                <a:gd name="T85" fmla="*/ 5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9" h="82">
                  <a:moveTo>
                    <a:pt x="91" y="10"/>
                  </a:moveTo>
                  <a:cubicBezTo>
                    <a:pt x="89" y="11"/>
                    <a:pt x="89" y="11"/>
                    <a:pt x="89" y="11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75" y="11"/>
                    <a:pt x="68" y="11"/>
                    <a:pt x="61" y="12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4" y="58"/>
                    <a:pt x="81" y="60"/>
                    <a:pt x="77" y="61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61" y="67"/>
                    <a:pt x="61" y="67"/>
                    <a:pt x="61" y="67"/>
                  </a:cubicBezTo>
                  <a:cubicBezTo>
                    <a:pt x="77" y="67"/>
                    <a:pt x="77" y="67"/>
                    <a:pt x="77" y="67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96" y="68"/>
                    <a:pt x="96" y="68"/>
                    <a:pt x="96" y="68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95" y="72"/>
                    <a:pt x="95" y="72"/>
                    <a:pt x="95" y="72"/>
                  </a:cubicBezTo>
                  <a:cubicBezTo>
                    <a:pt x="96" y="72"/>
                    <a:pt x="96" y="72"/>
                    <a:pt x="96" y="72"/>
                  </a:cubicBezTo>
                  <a:cubicBezTo>
                    <a:pt x="105" y="80"/>
                    <a:pt x="105" y="80"/>
                    <a:pt x="105" y="80"/>
                  </a:cubicBezTo>
                  <a:cubicBezTo>
                    <a:pt x="105" y="81"/>
                    <a:pt x="105" y="81"/>
                    <a:pt x="105" y="81"/>
                  </a:cubicBezTo>
                  <a:cubicBezTo>
                    <a:pt x="11" y="81"/>
                    <a:pt x="11" y="81"/>
                    <a:pt x="11" y="81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26" y="69"/>
                    <a:pt x="26" y="69"/>
                    <a:pt x="26" y="69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49" y="67"/>
                    <a:pt x="49" y="67"/>
                    <a:pt x="49" y="67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1" y="59"/>
                    <a:pt x="27" y="60"/>
                    <a:pt x="23" y="60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36" y="14"/>
                    <a:pt x="24" y="13"/>
                    <a:pt x="13" y="12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26" y="11"/>
                    <a:pt x="39" y="10"/>
                    <a:pt x="49" y="8"/>
                  </a:cubicBezTo>
                  <a:cubicBezTo>
                    <a:pt x="59" y="6"/>
                    <a:pt x="69" y="4"/>
                    <a:pt x="80" y="0"/>
                  </a:cubicBezTo>
                  <a:lnTo>
                    <a:pt x="91" y="10"/>
                  </a:lnTo>
                  <a:close/>
                  <a:moveTo>
                    <a:pt x="49" y="32"/>
                  </a:moveTo>
                  <a:cubicBezTo>
                    <a:pt x="34" y="32"/>
                    <a:pt x="34" y="32"/>
                    <a:pt x="34" y="3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49" y="42"/>
                    <a:pt x="49" y="42"/>
                    <a:pt x="49" y="42"/>
                  </a:cubicBezTo>
                  <a:lnTo>
                    <a:pt x="49" y="32"/>
                  </a:lnTo>
                  <a:close/>
                  <a:moveTo>
                    <a:pt x="34" y="44"/>
                  </a:moveTo>
                  <a:cubicBezTo>
                    <a:pt x="34" y="49"/>
                    <a:pt x="34" y="49"/>
                    <a:pt x="34" y="49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44"/>
                    <a:pt x="49" y="44"/>
                    <a:pt x="49" y="44"/>
                  </a:cubicBezTo>
                  <a:lnTo>
                    <a:pt x="34" y="44"/>
                  </a:lnTo>
                  <a:close/>
                  <a:moveTo>
                    <a:pt x="61" y="42"/>
                  </a:moveTo>
                  <a:cubicBezTo>
                    <a:pt x="77" y="42"/>
                    <a:pt x="77" y="42"/>
                    <a:pt x="77" y="4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61" y="32"/>
                    <a:pt x="61" y="32"/>
                    <a:pt x="61" y="32"/>
                  </a:cubicBezTo>
                  <a:lnTo>
                    <a:pt x="61" y="42"/>
                  </a:lnTo>
                  <a:close/>
                  <a:moveTo>
                    <a:pt x="77" y="54"/>
                  </a:moveTo>
                  <a:cubicBezTo>
                    <a:pt x="77" y="44"/>
                    <a:pt x="77" y="44"/>
                    <a:pt x="77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1" y="54"/>
                    <a:pt x="61" y="54"/>
                    <a:pt x="61" y="54"/>
                  </a:cubicBezTo>
                  <a:lnTo>
                    <a:pt x="77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5" name="Freeform 46"/>
            <p:cNvSpPr>
              <a:spLocks noEditPoints="1"/>
            </p:cNvSpPr>
            <p:nvPr/>
          </p:nvSpPr>
          <p:spPr bwMode="auto">
            <a:xfrm>
              <a:off x="2188" y="1844"/>
              <a:ext cx="248" cy="214"/>
            </a:xfrm>
            <a:custGeom>
              <a:avLst/>
              <a:gdLst>
                <a:gd name="T0" fmla="*/ 17 w 105"/>
                <a:gd name="T1" fmla="*/ 13 h 90"/>
                <a:gd name="T2" fmla="*/ 27 w 105"/>
                <a:gd name="T3" fmla="*/ 20 h 90"/>
                <a:gd name="T4" fmla="*/ 82 w 105"/>
                <a:gd name="T5" fmla="*/ 20 h 90"/>
                <a:gd name="T6" fmla="*/ 89 w 105"/>
                <a:gd name="T7" fmla="*/ 13 h 90"/>
                <a:gd name="T8" fmla="*/ 90 w 105"/>
                <a:gd name="T9" fmla="*/ 13 h 90"/>
                <a:gd name="T10" fmla="*/ 101 w 105"/>
                <a:gd name="T11" fmla="*/ 21 h 90"/>
                <a:gd name="T12" fmla="*/ 101 w 105"/>
                <a:gd name="T13" fmla="*/ 22 h 90"/>
                <a:gd name="T14" fmla="*/ 28 w 105"/>
                <a:gd name="T15" fmla="*/ 22 h 90"/>
                <a:gd name="T16" fmla="*/ 28 w 105"/>
                <a:gd name="T17" fmla="*/ 42 h 90"/>
                <a:gd name="T18" fmla="*/ 51 w 105"/>
                <a:gd name="T19" fmla="*/ 42 h 90"/>
                <a:gd name="T20" fmla="*/ 52 w 105"/>
                <a:gd name="T21" fmla="*/ 27 h 90"/>
                <a:gd name="T22" fmla="*/ 51 w 105"/>
                <a:gd name="T23" fmla="*/ 23 h 90"/>
                <a:gd name="T24" fmla="*/ 66 w 105"/>
                <a:gd name="T25" fmla="*/ 28 h 90"/>
                <a:gd name="T26" fmla="*/ 66 w 105"/>
                <a:gd name="T27" fmla="*/ 29 h 90"/>
                <a:gd name="T28" fmla="*/ 62 w 105"/>
                <a:gd name="T29" fmla="*/ 31 h 90"/>
                <a:gd name="T30" fmla="*/ 62 w 105"/>
                <a:gd name="T31" fmla="*/ 42 h 90"/>
                <a:gd name="T32" fmla="*/ 81 w 105"/>
                <a:gd name="T33" fmla="*/ 42 h 90"/>
                <a:gd name="T34" fmla="*/ 88 w 105"/>
                <a:gd name="T35" fmla="*/ 36 h 90"/>
                <a:gd name="T36" fmla="*/ 89 w 105"/>
                <a:gd name="T37" fmla="*/ 36 h 90"/>
                <a:gd name="T38" fmla="*/ 99 w 105"/>
                <a:gd name="T39" fmla="*/ 43 h 90"/>
                <a:gd name="T40" fmla="*/ 99 w 105"/>
                <a:gd name="T41" fmla="*/ 44 h 90"/>
                <a:gd name="T42" fmla="*/ 64 w 105"/>
                <a:gd name="T43" fmla="*/ 44 h 90"/>
                <a:gd name="T44" fmla="*/ 78 w 105"/>
                <a:gd name="T45" fmla="*/ 68 h 90"/>
                <a:gd name="T46" fmla="*/ 105 w 105"/>
                <a:gd name="T47" fmla="*/ 81 h 90"/>
                <a:gd name="T48" fmla="*/ 104 w 105"/>
                <a:gd name="T49" fmla="*/ 82 h 90"/>
                <a:gd name="T50" fmla="*/ 87 w 105"/>
                <a:gd name="T51" fmla="*/ 90 h 90"/>
                <a:gd name="T52" fmla="*/ 70 w 105"/>
                <a:gd name="T53" fmla="*/ 72 h 90"/>
                <a:gd name="T54" fmla="*/ 62 w 105"/>
                <a:gd name="T55" fmla="*/ 51 h 90"/>
                <a:gd name="T56" fmla="*/ 48 w 105"/>
                <a:gd name="T57" fmla="*/ 76 h 90"/>
                <a:gd name="T58" fmla="*/ 18 w 105"/>
                <a:gd name="T59" fmla="*/ 90 h 90"/>
                <a:gd name="T60" fmla="*/ 18 w 105"/>
                <a:gd name="T61" fmla="*/ 88 h 90"/>
                <a:gd name="T62" fmla="*/ 42 w 105"/>
                <a:gd name="T63" fmla="*/ 71 h 90"/>
                <a:gd name="T64" fmla="*/ 51 w 105"/>
                <a:gd name="T65" fmla="*/ 49 h 90"/>
                <a:gd name="T66" fmla="*/ 51 w 105"/>
                <a:gd name="T67" fmla="*/ 44 h 90"/>
                <a:gd name="T68" fmla="*/ 30 w 105"/>
                <a:gd name="T69" fmla="*/ 44 h 90"/>
                <a:gd name="T70" fmla="*/ 29 w 105"/>
                <a:gd name="T71" fmla="*/ 46 h 90"/>
                <a:gd name="T72" fmla="*/ 28 w 105"/>
                <a:gd name="T73" fmla="*/ 45 h 90"/>
                <a:gd name="T74" fmla="*/ 22 w 105"/>
                <a:gd name="T75" fmla="*/ 68 h 90"/>
                <a:gd name="T76" fmla="*/ 0 w 105"/>
                <a:gd name="T77" fmla="*/ 88 h 90"/>
                <a:gd name="T78" fmla="*/ 0 w 105"/>
                <a:gd name="T79" fmla="*/ 86 h 90"/>
                <a:gd name="T80" fmla="*/ 13 w 105"/>
                <a:gd name="T81" fmla="*/ 65 h 90"/>
                <a:gd name="T82" fmla="*/ 17 w 105"/>
                <a:gd name="T83" fmla="*/ 45 h 90"/>
                <a:gd name="T84" fmla="*/ 17 w 105"/>
                <a:gd name="T85" fmla="*/ 13 h 90"/>
                <a:gd name="T86" fmla="*/ 45 w 105"/>
                <a:gd name="T87" fmla="*/ 0 h 90"/>
                <a:gd name="T88" fmla="*/ 58 w 105"/>
                <a:gd name="T89" fmla="*/ 5 h 90"/>
                <a:gd name="T90" fmla="*/ 65 w 105"/>
                <a:gd name="T91" fmla="*/ 12 h 90"/>
                <a:gd name="T92" fmla="*/ 60 w 105"/>
                <a:gd name="T93" fmla="*/ 18 h 90"/>
                <a:gd name="T94" fmla="*/ 53 w 105"/>
                <a:gd name="T95" fmla="*/ 16 h 90"/>
                <a:gd name="T96" fmla="*/ 51 w 105"/>
                <a:gd name="T97" fmla="*/ 10 h 90"/>
                <a:gd name="T98" fmla="*/ 44 w 105"/>
                <a:gd name="T99" fmla="*/ 2 h 90"/>
                <a:gd name="T100" fmla="*/ 45 w 105"/>
                <a:gd name="T10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5" h="90">
                  <a:moveTo>
                    <a:pt x="17" y="13"/>
                  </a:moveTo>
                  <a:cubicBezTo>
                    <a:pt x="27" y="20"/>
                    <a:pt x="27" y="20"/>
                    <a:pt x="27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101" y="21"/>
                    <a:pt x="101" y="21"/>
                    <a:pt x="101" y="21"/>
                  </a:cubicBezTo>
                  <a:cubicBezTo>
                    <a:pt x="101" y="22"/>
                    <a:pt x="101" y="22"/>
                    <a:pt x="101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2" y="31"/>
                    <a:pt x="62" y="31"/>
                    <a:pt x="62" y="31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9" y="36"/>
                    <a:pt x="89" y="36"/>
                    <a:pt x="89" y="36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9" y="44"/>
                    <a:pt x="99" y="44"/>
                    <a:pt x="99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6" y="54"/>
                    <a:pt x="71" y="61"/>
                    <a:pt x="78" y="68"/>
                  </a:cubicBezTo>
                  <a:cubicBezTo>
                    <a:pt x="85" y="74"/>
                    <a:pt x="94" y="78"/>
                    <a:pt x="105" y="81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96" y="83"/>
                    <a:pt x="91" y="85"/>
                    <a:pt x="87" y="90"/>
                  </a:cubicBezTo>
                  <a:cubicBezTo>
                    <a:pt x="79" y="84"/>
                    <a:pt x="74" y="78"/>
                    <a:pt x="70" y="72"/>
                  </a:cubicBezTo>
                  <a:cubicBezTo>
                    <a:pt x="66" y="66"/>
                    <a:pt x="63" y="59"/>
                    <a:pt x="62" y="51"/>
                  </a:cubicBezTo>
                  <a:cubicBezTo>
                    <a:pt x="59" y="60"/>
                    <a:pt x="55" y="69"/>
                    <a:pt x="48" y="76"/>
                  </a:cubicBezTo>
                  <a:cubicBezTo>
                    <a:pt x="42" y="83"/>
                    <a:pt x="32" y="88"/>
                    <a:pt x="18" y="90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30" y="83"/>
                    <a:pt x="38" y="77"/>
                    <a:pt x="42" y="71"/>
                  </a:cubicBezTo>
                  <a:cubicBezTo>
                    <a:pt x="47" y="64"/>
                    <a:pt x="50" y="56"/>
                    <a:pt x="51" y="49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7" y="53"/>
                    <a:pt x="25" y="61"/>
                    <a:pt x="22" y="68"/>
                  </a:cubicBezTo>
                  <a:cubicBezTo>
                    <a:pt x="18" y="76"/>
                    <a:pt x="11" y="82"/>
                    <a:pt x="0" y="88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6" y="78"/>
                    <a:pt x="11" y="71"/>
                    <a:pt x="13" y="65"/>
                  </a:cubicBezTo>
                  <a:cubicBezTo>
                    <a:pt x="15" y="58"/>
                    <a:pt x="16" y="51"/>
                    <a:pt x="17" y="45"/>
                  </a:cubicBezTo>
                  <a:lnTo>
                    <a:pt x="17" y="13"/>
                  </a:lnTo>
                  <a:close/>
                  <a:moveTo>
                    <a:pt x="45" y="0"/>
                  </a:moveTo>
                  <a:cubicBezTo>
                    <a:pt x="50" y="2"/>
                    <a:pt x="55" y="4"/>
                    <a:pt x="58" y="5"/>
                  </a:cubicBezTo>
                  <a:cubicBezTo>
                    <a:pt x="62" y="7"/>
                    <a:pt x="64" y="9"/>
                    <a:pt x="65" y="12"/>
                  </a:cubicBezTo>
                  <a:cubicBezTo>
                    <a:pt x="65" y="14"/>
                    <a:pt x="63" y="17"/>
                    <a:pt x="60" y="18"/>
                  </a:cubicBezTo>
                  <a:cubicBezTo>
                    <a:pt x="56" y="20"/>
                    <a:pt x="54" y="19"/>
                    <a:pt x="53" y="16"/>
                  </a:cubicBezTo>
                  <a:cubicBezTo>
                    <a:pt x="53" y="14"/>
                    <a:pt x="52" y="13"/>
                    <a:pt x="51" y="10"/>
                  </a:cubicBezTo>
                  <a:cubicBezTo>
                    <a:pt x="50" y="8"/>
                    <a:pt x="48" y="5"/>
                    <a:pt x="44" y="2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6" name="Freeform 47"/>
            <p:cNvSpPr>
              <a:spLocks noEditPoints="1"/>
            </p:cNvSpPr>
            <p:nvPr/>
          </p:nvSpPr>
          <p:spPr bwMode="auto">
            <a:xfrm>
              <a:off x="2457" y="1846"/>
              <a:ext cx="244" cy="215"/>
            </a:xfrm>
            <a:custGeom>
              <a:avLst/>
              <a:gdLst>
                <a:gd name="T0" fmla="*/ 25 w 103"/>
                <a:gd name="T1" fmla="*/ 60 h 90"/>
                <a:gd name="T2" fmla="*/ 25 w 103"/>
                <a:gd name="T3" fmla="*/ 73 h 90"/>
                <a:gd name="T4" fmla="*/ 13 w 103"/>
                <a:gd name="T5" fmla="*/ 76 h 90"/>
                <a:gd name="T6" fmla="*/ 15 w 103"/>
                <a:gd name="T7" fmla="*/ 60 h 90"/>
                <a:gd name="T8" fmla="*/ 15 w 103"/>
                <a:gd name="T9" fmla="*/ 40 h 90"/>
                <a:gd name="T10" fmla="*/ 14 w 103"/>
                <a:gd name="T11" fmla="*/ 31 h 90"/>
                <a:gd name="T12" fmla="*/ 25 w 103"/>
                <a:gd name="T13" fmla="*/ 36 h 90"/>
                <a:gd name="T14" fmla="*/ 45 w 103"/>
                <a:gd name="T15" fmla="*/ 36 h 90"/>
                <a:gd name="T16" fmla="*/ 45 w 103"/>
                <a:gd name="T17" fmla="*/ 27 h 90"/>
                <a:gd name="T18" fmla="*/ 45 w 103"/>
                <a:gd name="T19" fmla="*/ 22 h 90"/>
                <a:gd name="T20" fmla="*/ 5 w 103"/>
                <a:gd name="T21" fmla="*/ 22 h 90"/>
                <a:gd name="T22" fmla="*/ 4 w 103"/>
                <a:gd name="T23" fmla="*/ 23 h 90"/>
                <a:gd name="T24" fmla="*/ 0 w 103"/>
                <a:gd name="T25" fmla="*/ 20 h 90"/>
                <a:gd name="T26" fmla="*/ 83 w 103"/>
                <a:gd name="T27" fmla="*/ 20 h 90"/>
                <a:gd name="T28" fmla="*/ 91 w 103"/>
                <a:gd name="T29" fmla="*/ 12 h 90"/>
                <a:gd name="T30" fmla="*/ 92 w 103"/>
                <a:gd name="T31" fmla="*/ 12 h 90"/>
                <a:gd name="T32" fmla="*/ 103 w 103"/>
                <a:gd name="T33" fmla="*/ 21 h 90"/>
                <a:gd name="T34" fmla="*/ 103 w 103"/>
                <a:gd name="T35" fmla="*/ 22 h 90"/>
                <a:gd name="T36" fmla="*/ 55 w 103"/>
                <a:gd name="T37" fmla="*/ 22 h 90"/>
                <a:gd name="T38" fmla="*/ 55 w 103"/>
                <a:gd name="T39" fmla="*/ 36 h 90"/>
                <a:gd name="T40" fmla="*/ 75 w 103"/>
                <a:gd name="T41" fmla="*/ 36 h 90"/>
                <a:gd name="T42" fmla="*/ 79 w 103"/>
                <a:gd name="T43" fmla="*/ 31 h 90"/>
                <a:gd name="T44" fmla="*/ 81 w 103"/>
                <a:gd name="T45" fmla="*/ 31 h 90"/>
                <a:gd name="T46" fmla="*/ 91 w 103"/>
                <a:gd name="T47" fmla="*/ 36 h 90"/>
                <a:gd name="T48" fmla="*/ 91 w 103"/>
                <a:gd name="T49" fmla="*/ 37 h 90"/>
                <a:gd name="T50" fmla="*/ 85 w 103"/>
                <a:gd name="T51" fmla="*/ 42 h 90"/>
                <a:gd name="T52" fmla="*/ 85 w 103"/>
                <a:gd name="T53" fmla="*/ 57 h 90"/>
                <a:gd name="T54" fmla="*/ 85 w 103"/>
                <a:gd name="T55" fmla="*/ 69 h 90"/>
                <a:gd name="T56" fmla="*/ 72 w 103"/>
                <a:gd name="T57" fmla="*/ 78 h 90"/>
                <a:gd name="T58" fmla="*/ 58 w 103"/>
                <a:gd name="T59" fmla="*/ 68 h 90"/>
                <a:gd name="T60" fmla="*/ 58 w 103"/>
                <a:gd name="T61" fmla="*/ 67 h 90"/>
                <a:gd name="T62" fmla="*/ 75 w 103"/>
                <a:gd name="T63" fmla="*/ 64 h 90"/>
                <a:gd name="T64" fmla="*/ 75 w 103"/>
                <a:gd name="T65" fmla="*/ 38 h 90"/>
                <a:gd name="T66" fmla="*/ 55 w 103"/>
                <a:gd name="T67" fmla="*/ 38 h 90"/>
                <a:gd name="T68" fmla="*/ 55 w 103"/>
                <a:gd name="T69" fmla="*/ 67 h 90"/>
                <a:gd name="T70" fmla="*/ 55 w 103"/>
                <a:gd name="T71" fmla="*/ 85 h 90"/>
                <a:gd name="T72" fmla="*/ 43 w 103"/>
                <a:gd name="T73" fmla="*/ 90 h 90"/>
                <a:gd name="T74" fmla="*/ 45 w 103"/>
                <a:gd name="T75" fmla="*/ 67 h 90"/>
                <a:gd name="T76" fmla="*/ 45 w 103"/>
                <a:gd name="T77" fmla="*/ 38 h 90"/>
                <a:gd name="T78" fmla="*/ 25 w 103"/>
                <a:gd name="T79" fmla="*/ 38 h 90"/>
                <a:gd name="T80" fmla="*/ 25 w 103"/>
                <a:gd name="T81" fmla="*/ 60 h 90"/>
                <a:gd name="T82" fmla="*/ 37 w 103"/>
                <a:gd name="T83" fmla="*/ 0 h 90"/>
                <a:gd name="T84" fmla="*/ 51 w 103"/>
                <a:gd name="T85" fmla="*/ 5 h 90"/>
                <a:gd name="T86" fmla="*/ 59 w 103"/>
                <a:gd name="T87" fmla="*/ 10 h 90"/>
                <a:gd name="T88" fmla="*/ 54 w 103"/>
                <a:gd name="T89" fmla="*/ 18 h 90"/>
                <a:gd name="T90" fmla="*/ 46 w 103"/>
                <a:gd name="T91" fmla="*/ 15 h 90"/>
                <a:gd name="T92" fmla="*/ 44 w 103"/>
                <a:gd name="T93" fmla="*/ 9 h 90"/>
                <a:gd name="T94" fmla="*/ 37 w 103"/>
                <a:gd name="T95" fmla="*/ 2 h 90"/>
                <a:gd name="T96" fmla="*/ 37 w 103"/>
                <a:gd name="T9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3" h="90">
                  <a:moveTo>
                    <a:pt x="25" y="60"/>
                  </a:moveTo>
                  <a:cubicBezTo>
                    <a:pt x="25" y="73"/>
                    <a:pt x="25" y="73"/>
                    <a:pt x="25" y="73"/>
                  </a:cubicBezTo>
                  <a:cubicBezTo>
                    <a:pt x="22" y="75"/>
                    <a:pt x="18" y="75"/>
                    <a:pt x="13" y="76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75" y="36"/>
                    <a:pt x="75" y="36"/>
                    <a:pt x="75" y="36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91" y="36"/>
                    <a:pt x="91" y="36"/>
                    <a:pt x="91" y="36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5" y="69"/>
                    <a:pt x="85" y="69"/>
                    <a:pt x="85" y="69"/>
                  </a:cubicBezTo>
                  <a:cubicBezTo>
                    <a:pt x="85" y="73"/>
                    <a:pt x="81" y="77"/>
                    <a:pt x="72" y="78"/>
                  </a:cubicBezTo>
                  <a:cubicBezTo>
                    <a:pt x="72" y="75"/>
                    <a:pt x="68" y="71"/>
                    <a:pt x="58" y="68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69" y="69"/>
                    <a:pt x="75" y="68"/>
                    <a:pt x="75" y="64"/>
                  </a:cubicBezTo>
                  <a:cubicBezTo>
                    <a:pt x="75" y="38"/>
                    <a:pt x="75" y="38"/>
                    <a:pt x="75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85"/>
                    <a:pt x="55" y="85"/>
                    <a:pt x="55" y="85"/>
                  </a:cubicBezTo>
                  <a:cubicBezTo>
                    <a:pt x="53" y="87"/>
                    <a:pt x="49" y="89"/>
                    <a:pt x="43" y="90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25" y="38"/>
                    <a:pt x="25" y="38"/>
                    <a:pt x="25" y="38"/>
                  </a:cubicBezTo>
                  <a:lnTo>
                    <a:pt x="25" y="60"/>
                  </a:lnTo>
                  <a:close/>
                  <a:moveTo>
                    <a:pt x="37" y="0"/>
                  </a:moveTo>
                  <a:cubicBezTo>
                    <a:pt x="43" y="1"/>
                    <a:pt x="47" y="3"/>
                    <a:pt x="51" y="5"/>
                  </a:cubicBezTo>
                  <a:cubicBezTo>
                    <a:pt x="55" y="6"/>
                    <a:pt x="58" y="8"/>
                    <a:pt x="59" y="10"/>
                  </a:cubicBezTo>
                  <a:cubicBezTo>
                    <a:pt x="60" y="13"/>
                    <a:pt x="58" y="16"/>
                    <a:pt x="54" y="18"/>
                  </a:cubicBezTo>
                  <a:cubicBezTo>
                    <a:pt x="50" y="20"/>
                    <a:pt x="48" y="19"/>
                    <a:pt x="46" y="15"/>
                  </a:cubicBezTo>
                  <a:cubicBezTo>
                    <a:pt x="46" y="13"/>
                    <a:pt x="45" y="11"/>
                    <a:pt x="44" y="9"/>
                  </a:cubicBezTo>
                  <a:cubicBezTo>
                    <a:pt x="43" y="7"/>
                    <a:pt x="41" y="4"/>
                    <a:pt x="37" y="2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" name="Freeform 48"/>
            <p:cNvSpPr>
              <a:spLocks/>
            </p:cNvSpPr>
            <p:nvPr/>
          </p:nvSpPr>
          <p:spPr bwMode="auto">
            <a:xfrm>
              <a:off x="2720" y="1846"/>
              <a:ext cx="251" cy="212"/>
            </a:xfrm>
            <a:custGeom>
              <a:avLst/>
              <a:gdLst>
                <a:gd name="T0" fmla="*/ 51 w 106"/>
                <a:gd name="T1" fmla="*/ 13 h 89"/>
                <a:gd name="T2" fmla="*/ 49 w 106"/>
                <a:gd name="T3" fmla="*/ 14 h 89"/>
                <a:gd name="T4" fmla="*/ 44 w 106"/>
                <a:gd name="T5" fmla="*/ 15 h 89"/>
                <a:gd name="T6" fmla="*/ 22 w 106"/>
                <a:gd name="T7" fmla="*/ 41 h 89"/>
                <a:gd name="T8" fmla="*/ 66 w 106"/>
                <a:gd name="T9" fmla="*/ 41 h 89"/>
                <a:gd name="T10" fmla="*/ 70 w 106"/>
                <a:gd name="T11" fmla="*/ 36 h 89"/>
                <a:gd name="T12" fmla="*/ 71 w 106"/>
                <a:gd name="T13" fmla="*/ 36 h 89"/>
                <a:gd name="T14" fmla="*/ 80 w 106"/>
                <a:gd name="T15" fmla="*/ 41 h 89"/>
                <a:gd name="T16" fmla="*/ 59 w 106"/>
                <a:gd name="T17" fmla="*/ 11 h 89"/>
                <a:gd name="T18" fmla="*/ 56 w 106"/>
                <a:gd name="T19" fmla="*/ 0 h 89"/>
                <a:gd name="T20" fmla="*/ 69 w 106"/>
                <a:gd name="T21" fmla="*/ 4 h 89"/>
                <a:gd name="T22" fmla="*/ 69 w 106"/>
                <a:gd name="T23" fmla="*/ 5 h 89"/>
                <a:gd name="T24" fmla="*/ 63 w 106"/>
                <a:gd name="T25" fmla="*/ 8 h 89"/>
                <a:gd name="T26" fmla="*/ 76 w 106"/>
                <a:gd name="T27" fmla="*/ 26 h 89"/>
                <a:gd name="T28" fmla="*/ 106 w 106"/>
                <a:gd name="T29" fmla="*/ 39 h 89"/>
                <a:gd name="T30" fmla="*/ 106 w 106"/>
                <a:gd name="T31" fmla="*/ 40 h 89"/>
                <a:gd name="T32" fmla="*/ 89 w 106"/>
                <a:gd name="T33" fmla="*/ 46 h 89"/>
                <a:gd name="T34" fmla="*/ 82 w 106"/>
                <a:gd name="T35" fmla="*/ 42 h 89"/>
                <a:gd name="T36" fmla="*/ 82 w 106"/>
                <a:gd name="T37" fmla="*/ 42 h 89"/>
                <a:gd name="T38" fmla="*/ 77 w 106"/>
                <a:gd name="T39" fmla="*/ 46 h 89"/>
                <a:gd name="T40" fmla="*/ 77 w 106"/>
                <a:gd name="T41" fmla="*/ 62 h 89"/>
                <a:gd name="T42" fmla="*/ 57 w 106"/>
                <a:gd name="T43" fmla="*/ 87 h 89"/>
                <a:gd name="T44" fmla="*/ 42 w 106"/>
                <a:gd name="T45" fmla="*/ 76 h 89"/>
                <a:gd name="T46" fmla="*/ 42 w 106"/>
                <a:gd name="T47" fmla="*/ 75 h 89"/>
                <a:gd name="T48" fmla="*/ 63 w 106"/>
                <a:gd name="T49" fmla="*/ 72 h 89"/>
                <a:gd name="T50" fmla="*/ 66 w 106"/>
                <a:gd name="T51" fmla="*/ 52 h 89"/>
                <a:gd name="T52" fmla="*/ 66 w 106"/>
                <a:gd name="T53" fmla="*/ 43 h 89"/>
                <a:gd name="T54" fmla="*/ 49 w 106"/>
                <a:gd name="T55" fmla="*/ 43 h 89"/>
                <a:gd name="T56" fmla="*/ 38 w 106"/>
                <a:gd name="T57" fmla="*/ 71 h 89"/>
                <a:gd name="T58" fmla="*/ 2 w 106"/>
                <a:gd name="T59" fmla="*/ 89 h 89"/>
                <a:gd name="T60" fmla="*/ 1 w 106"/>
                <a:gd name="T61" fmla="*/ 87 h 89"/>
                <a:gd name="T62" fmla="*/ 30 w 106"/>
                <a:gd name="T63" fmla="*/ 68 h 89"/>
                <a:gd name="T64" fmla="*/ 37 w 106"/>
                <a:gd name="T65" fmla="*/ 43 h 89"/>
                <a:gd name="T66" fmla="*/ 25 w 106"/>
                <a:gd name="T67" fmla="*/ 43 h 89"/>
                <a:gd name="T68" fmla="*/ 23 w 106"/>
                <a:gd name="T69" fmla="*/ 44 h 89"/>
                <a:gd name="T70" fmla="*/ 21 w 106"/>
                <a:gd name="T71" fmla="*/ 42 h 89"/>
                <a:gd name="T72" fmla="*/ 1 w 106"/>
                <a:gd name="T73" fmla="*/ 53 h 89"/>
                <a:gd name="T74" fmla="*/ 0 w 106"/>
                <a:gd name="T75" fmla="*/ 52 h 89"/>
                <a:gd name="T76" fmla="*/ 20 w 106"/>
                <a:gd name="T77" fmla="*/ 32 h 89"/>
                <a:gd name="T78" fmla="*/ 35 w 106"/>
                <a:gd name="T79" fmla="*/ 5 h 89"/>
                <a:gd name="T80" fmla="*/ 51 w 106"/>
                <a:gd name="T81" fmla="*/ 1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6" h="89">
                  <a:moveTo>
                    <a:pt x="51" y="13"/>
                  </a:moveTo>
                  <a:cubicBezTo>
                    <a:pt x="49" y="14"/>
                    <a:pt x="49" y="14"/>
                    <a:pt x="49" y="14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38" y="25"/>
                    <a:pt x="31" y="34"/>
                    <a:pt x="22" y="41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68" y="31"/>
                    <a:pt x="61" y="21"/>
                    <a:pt x="59" y="11"/>
                  </a:cubicBezTo>
                  <a:cubicBezTo>
                    <a:pt x="58" y="8"/>
                    <a:pt x="57" y="4"/>
                    <a:pt x="56" y="0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4" y="14"/>
                    <a:pt x="68" y="20"/>
                    <a:pt x="76" y="26"/>
                  </a:cubicBezTo>
                  <a:cubicBezTo>
                    <a:pt x="84" y="32"/>
                    <a:pt x="94" y="36"/>
                    <a:pt x="106" y="39"/>
                  </a:cubicBezTo>
                  <a:cubicBezTo>
                    <a:pt x="106" y="40"/>
                    <a:pt x="106" y="40"/>
                    <a:pt x="106" y="40"/>
                  </a:cubicBezTo>
                  <a:cubicBezTo>
                    <a:pt x="98" y="41"/>
                    <a:pt x="92" y="43"/>
                    <a:pt x="89" y="46"/>
                  </a:cubicBezTo>
                  <a:cubicBezTo>
                    <a:pt x="87" y="45"/>
                    <a:pt x="84" y="43"/>
                    <a:pt x="82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7" y="62"/>
                    <a:pt x="77" y="62"/>
                    <a:pt x="77" y="62"/>
                  </a:cubicBezTo>
                  <a:cubicBezTo>
                    <a:pt x="77" y="78"/>
                    <a:pt x="71" y="86"/>
                    <a:pt x="57" y="87"/>
                  </a:cubicBezTo>
                  <a:cubicBezTo>
                    <a:pt x="56" y="82"/>
                    <a:pt x="51" y="78"/>
                    <a:pt x="42" y="76"/>
                  </a:cubicBezTo>
                  <a:cubicBezTo>
                    <a:pt x="42" y="75"/>
                    <a:pt x="42" y="75"/>
                    <a:pt x="42" y="75"/>
                  </a:cubicBezTo>
                  <a:cubicBezTo>
                    <a:pt x="54" y="78"/>
                    <a:pt x="61" y="77"/>
                    <a:pt x="63" y="72"/>
                  </a:cubicBezTo>
                  <a:cubicBezTo>
                    <a:pt x="66" y="68"/>
                    <a:pt x="67" y="61"/>
                    <a:pt x="66" y="52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52"/>
                    <a:pt x="45" y="62"/>
                    <a:pt x="38" y="71"/>
                  </a:cubicBezTo>
                  <a:cubicBezTo>
                    <a:pt x="31" y="80"/>
                    <a:pt x="19" y="86"/>
                    <a:pt x="2" y="89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6" y="83"/>
                    <a:pt x="25" y="76"/>
                    <a:pt x="30" y="68"/>
                  </a:cubicBezTo>
                  <a:cubicBezTo>
                    <a:pt x="35" y="59"/>
                    <a:pt x="37" y="51"/>
                    <a:pt x="37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15" y="47"/>
                    <a:pt x="8" y="50"/>
                    <a:pt x="1" y="53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8" y="47"/>
                    <a:pt x="14" y="41"/>
                    <a:pt x="20" y="32"/>
                  </a:cubicBezTo>
                  <a:cubicBezTo>
                    <a:pt x="26" y="24"/>
                    <a:pt x="31" y="15"/>
                    <a:pt x="35" y="5"/>
                  </a:cubicBezTo>
                  <a:lnTo>
                    <a:pt x="51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" name="Freeform 49"/>
            <p:cNvSpPr>
              <a:spLocks noEditPoints="1"/>
            </p:cNvSpPr>
            <p:nvPr/>
          </p:nvSpPr>
          <p:spPr bwMode="auto">
            <a:xfrm>
              <a:off x="2980" y="1849"/>
              <a:ext cx="256" cy="214"/>
            </a:xfrm>
            <a:custGeom>
              <a:avLst/>
              <a:gdLst>
                <a:gd name="T0" fmla="*/ 30 w 108"/>
                <a:gd name="T1" fmla="*/ 48 h 90"/>
                <a:gd name="T2" fmla="*/ 30 w 108"/>
                <a:gd name="T3" fmla="*/ 73 h 90"/>
                <a:gd name="T4" fmla="*/ 30 w 108"/>
                <a:gd name="T5" fmla="*/ 86 h 90"/>
                <a:gd name="T6" fmla="*/ 19 w 108"/>
                <a:gd name="T7" fmla="*/ 90 h 90"/>
                <a:gd name="T8" fmla="*/ 20 w 108"/>
                <a:gd name="T9" fmla="*/ 74 h 90"/>
                <a:gd name="T10" fmla="*/ 20 w 108"/>
                <a:gd name="T11" fmla="*/ 49 h 90"/>
                <a:gd name="T12" fmla="*/ 1 w 108"/>
                <a:gd name="T13" fmla="*/ 61 h 90"/>
                <a:gd name="T14" fmla="*/ 0 w 108"/>
                <a:gd name="T15" fmla="*/ 60 h 90"/>
                <a:gd name="T16" fmla="*/ 29 w 108"/>
                <a:gd name="T17" fmla="*/ 20 h 90"/>
                <a:gd name="T18" fmla="*/ 43 w 108"/>
                <a:gd name="T19" fmla="*/ 26 h 90"/>
                <a:gd name="T20" fmla="*/ 41 w 108"/>
                <a:gd name="T21" fmla="*/ 27 h 90"/>
                <a:gd name="T22" fmla="*/ 37 w 108"/>
                <a:gd name="T23" fmla="*/ 28 h 90"/>
                <a:gd name="T24" fmla="*/ 27 w 108"/>
                <a:gd name="T25" fmla="*/ 42 h 90"/>
                <a:gd name="T26" fmla="*/ 34 w 108"/>
                <a:gd name="T27" fmla="*/ 44 h 90"/>
                <a:gd name="T28" fmla="*/ 34 w 108"/>
                <a:gd name="T29" fmla="*/ 45 h 90"/>
                <a:gd name="T30" fmla="*/ 30 w 108"/>
                <a:gd name="T31" fmla="*/ 48 h 90"/>
                <a:gd name="T32" fmla="*/ 29 w 108"/>
                <a:gd name="T33" fmla="*/ 0 h 90"/>
                <a:gd name="T34" fmla="*/ 43 w 108"/>
                <a:gd name="T35" fmla="*/ 8 h 90"/>
                <a:gd name="T36" fmla="*/ 42 w 108"/>
                <a:gd name="T37" fmla="*/ 9 h 90"/>
                <a:gd name="T38" fmla="*/ 37 w 108"/>
                <a:gd name="T39" fmla="*/ 9 h 90"/>
                <a:gd name="T40" fmla="*/ 4 w 108"/>
                <a:gd name="T41" fmla="*/ 31 h 90"/>
                <a:gd name="T42" fmla="*/ 3 w 108"/>
                <a:gd name="T43" fmla="*/ 30 h 90"/>
                <a:gd name="T44" fmla="*/ 29 w 108"/>
                <a:gd name="T45" fmla="*/ 0 h 90"/>
                <a:gd name="T46" fmla="*/ 76 w 108"/>
                <a:gd name="T47" fmla="*/ 37 h 90"/>
                <a:gd name="T48" fmla="*/ 41 w 108"/>
                <a:gd name="T49" fmla="*/ 37 h 90"/>
                <a:gd name="T50" fmla="*/ 40 w 108"/>
                <a:gd name="T51" fmla="*/ 38 h 90"/>
                <a:gd name="T52" fmla="*/ 36 w 108"/>
                <a:gd name="T53" fmla="*/ 35 h 90"/>
                <a:gd name="T54" fmla="*/ 88 w 108"/>
                <a:gd name="T55" fmla="*/ 35 h 90"/>
                <a:gd name="T56" fmla="*/ 96 w 108"/>
                <a:gd name="T57" fmla="*/ 28 h 90"/>
                <a:gd name="T58" fmla="*/ 97 w 108"/>
                <a:gd name="T59" fmla="*/ 28 h 90"/>
                <a:gd name="T60" fmla="*/ 108 w 108"/>
                <a:gd name="T61" fmla="*/ 36 h 90"/>
                <a:gd name="T62" fmla="*/ 108 w 108"/>
                <a:gd name="T63" fmla="*/ 37 h 90"/>
                <a:gd name="T64" fmla="*/ 87 w 108"/>
                <a:gd name="T65" fmla="*/ 37 h 90"/>
                <a:gd name="T66" fmla="*/ 87 w 108"/>
                <a:gd name="T67" fmla="*/ 76 h 90"/>
                <a:gd name="T68" fmla="*/ 72 w 108"/>
                <a:gd name="T69" fmla="*/ 89 h 90"/>
                <a:gd name="T70" fmla="*/ 54 w 108"/>
                <a:gd name="T71" fmla="*/ 77 h 90"/>
                <a:gd name="T72" fmla="*/ 54 w 108"/>
                <a:gd name="T73" fmla="*/ 75 h 90"/>
                <a:gd name="T74" fmla="*/ 76 w 108"/>
                <a:gd name="T75" fmla="*/ 73 h 90"/>
                <a:gd name="T76" fmla="*/ 76 w 108"/>
                <a:gd name="T77" fmla="*/ 37 h 90"/>
                <a:gd name="T78" fmla="*/ 90 w 108"/>
                <a:gd name="T79" fmla="*/ 5 h 90"/>
                <a:gd name="T80" fmla="*/ 99 w 108"/>
                <a:gd name="T81" fmla="*/ 12 h 90"/>
                <a:gd name="T82" fmla="*/ 99 w 108"/>
                <a:gd name="T83" fmla="*/ 13 h 90"/>
                <a:gd name="T84" fmla="*/ 47 w 108"/>
                <a:gd name="T85" fmla="*/ 13 h 90"/>
                <a:gd name="T86" fmla="*/ 46 w 108"/>
                <a:gd name="T87" fmla="*/ 14 h 90"/>
                <a:gd name="T88" fmla="*/ 42 w 108"/>
                <a:gd name="T89" fmla="*/ 11 h 90"/>
                <a:gd name="T90" fmla="*/ 81 w 108"/>
                <a:gd name="T91" fmla="*/ 11 h 90"/>
                <a:gd name="T92" fmla="*/ 88 w 108"/>
                <a:gd name="T93" fmla="*/ 5 h 90"/>
                <a:gd name="T94" fmla="*/ 90 w 108"/>
                <a:gd name="T95" fmla="*/ 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8" h="90">
                  <a:moveTo>
                    <a:pt x="30" y="48"/>
                  </a:moveTo>
                  <a:cubicBezTo>
                    <a:pt x="30" y="73"/>
                    <a:pt x="30" y="73"/>
                    <a:pt x="30" y="73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27" y="88"/>
                    <a:pt x="24" y="89"/>
                    <a:pt x="19" y="90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14" y="54"/>
                    <a:pt x="8" y="58"/>
                    <a:pt x="1" y="61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1" y="52"/>
                    <a:pt x="21" y="39"/>
                    <a:pt x="29" y="20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4" y="33"/>
                    <a:pt x="31" y="38"/>
                    <a:pt x="27" y="42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45"/>
                    <a:pt x="34" y="45"/>
                    <a:pt x="34" y="45"/>
                  </a:cubicBezTo>
                  <a:lnTo>
                    <a:pt x="30" y="48"/>
                  </a:lnTo>
                  <a:close/>
                  <a:moveTo>
                    <a:pt x="29" y="0"/>
                  </a:moveTo>
                  <a:cubicBezTo>
                    <a:pt x="43" y="8"/>
                    <a:pt x="43" y="8"/>
                    <a:pt x="43" y="8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2" y="16"/>
                    <a:pt x="21" y="24"/>
                    <a:pt x="4" y="31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6" y="21"/>
                    <a:pt x="25" y="11"/>
                    <a:pt x="29" y="0"/>
                  </a:cubicBezTo>
                  <a:close/>
                  <a:moveTo>
                    <a:pt x="76" y="37"/>
                  </a:moveTo>
                  <a:cubicBezTo>
                    <a:pt x="41" y="37"/>
                    <a:pt x="41" y="37"/>
                    <a:pt x="41" y="37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87" y="37"/>
                    <a:pt x="87" y="37"/>
                    <a:pt x="87" y="37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7" y="84"/>
                    <a:pt x="82" y="88"/>
                    <a:pt x="72" y="89"/>
                  </a:cubicBezTo>
                  <a:cubicBezTo>
                    <a:pt x="72" y="85"/>
                    <a:pt x="66" y="80"/>
                    <a:pt x="54" y="77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69" y="78"/>
                    <a:pt x="76" y="77"/>
                    <a:pt x="76" y="73"/>
                  </a:cubicBezTo>
                  <a:lnTo>
                    <a:pt x="76" y="37"/>
                  </a:lnTo>
                  <a:close/>
                  <a:moveTo>
                    <a:pt x="90" y="5"/>
                  </a:moveTo>
                  <a:cubicBezTo>
                    <a:pt x="99" y="12"/>
                    <a:pt x="99" y="12"/>
                    <a:pt x="99" y="12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8" y="5"/>
                    <a:pt x="88" y="5"/>
                    <a:pt x="88" y="5"/>
                  </a:cubicBezTo>
                  <a:lnTo>
                    <a:pt x="9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26335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占位符 1">
            <a:extLst>
              <a:ext uri="{FF2B5EF4-FFF2-40B4-BE49-F238E27FC236}">
                <a16:creationId xmlns:a16="http://schemas.microsoft.com/office/drawing/2014/main" xmlns="" id="{285A5C2E-A53F-2A4D-AAAA-C2CF7B4FDDE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A97F5F2-549E-3046-B487-FBD2ACC74B13}"/>
              </a:ext>
            </a:extLst>
          </p:cNvPr>
          <p:cNvSpPr>
            <a:spLocks noGrp="1"/>
          </p:cNvSpPr>
          <p:nvPr>
            <p:ph type="body" idx="10"/>
          </p:nvPr>
        </p:nvSpPr>
        <p:spPr/>
        <p:txBody>
          <a:bodyPr>
            <a:norm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出口结算</a:t>
            </a:r>
            <a:r>
              <a:rPr lang="zh-CN" altLang="en-US" b="1" dirty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方式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53C54C1B-9746-4C4B-9F06-ACEBB7F8CD36}"/>
              </a:ext>
            </a:extLst>
          </p:cNvPr>
          <p:cNvSpPr>
            <a:spLocks noGrp="1"/>
          </p:cNvSpPr>
          <p:nvPr>
            <p:ph type="body" idx="1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934E5141-5297-B042-AC38-56385C1A27E5}"/>
              </a:ext>
            </a:extLst>
          </p:cNvPr>
          <p:cNvSpPr>
            <a:spLocks noGrp="1"/>
          </p:cNvSpPr>
          <p:nvPr>
            <p:ph type="body" idx="12"/>
          </p:nvPr>
        </p:nvSpPr>
        <p:spPr/>
        <p:txBody>
          <a:bodyPr>
            <a:norm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出口贸易融资产品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" name="文本占位符 5">
            <a:extLst>
              <a:ext uri="{FF2B5EF4-FFF2-40B4-BE49-F238E27FC236}">
                <a16:creationId xmlns:a16="http://schemas.microsoft.com/office/drawing/2014/main" xmlns="" id="{75643F53-7A6E-954C-8022-B423CB53622B}"/>
              </a:ext>
            </a:extLst>
          </p:cNvPr>
          <p:cNvSpPr>
            <a:spLocks noGrp="1"/>
          </p:cNvSpPr>
          <p:nvPr>
            <p:ph type="body" idx="13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7" name="文本占位符 6">
            <a:extLst>
              <a:ext uri="{FF2B5EF4-FFF2-40B4-BE49-F238E27FC236}">
                <a16:creationId xmlns:a16="http://schemas.microsoft.com/office/drawing/2014/main" xmlns="" id="{F64557B9-55E9-884F-A828-D171152F7982}"/>
              </a:ext>
            </a:extLst>
          </p:cNvPr>
          <p:cNvSpPr>
            <a:spLocks noGrp="1"/>
          </p:cNvSpPr>
          <p:nvPr>
            <p:ph type="body" idx="14"/>
          </p:nvPr>
        </p:nvSpPr>
        <p:spPr>
          <a:xfrm>
            <a:off x="3569306" y="4039470"/>
            <a:ext cx="5277240" cy="823912"/>
          </a:xfrm>
        </p:spPr>
        <p:txBody>
          <a:bodyPr>
            <a:norm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关银一</a:t>
            </a:r>
            <a:r>
              <a:rPr lang="en-US" altLang="zh-CN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KEY</a:t>
            </a:r>
            <a:r>
              <a:rPr lang="zh-CN" altLang="en-US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通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占位符 7">
            <a:extLst>
              <a:ext uri="{FF2B5EF4-FFF2-40B4-BE49-F238E27FC236}">
                <a16:creationId xmlns:a16="http://schemas.microsoft.com/office/drawing/2014/main" xmlns="" id="{9A77EA64-9591-9241-8279-2BD671645E41}"/>
              </a:ext>
            </a:extLst>
          </p:cNvPr>
          <p:cNvSpPr>
            <a:spLocks noGrp="1"/>
          </p:cNvSpPr>
          <p:nvPr>
            <p:ph type="body" idx="15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文本占位符 8">
            <a:extLst>
              <a:ext uri="{FF2B5EF4-FFF2-40B4-BE49-F238E27FC236}">
                <a16:creationId xmlns:a16="http://schemas.microsoft.com/office/drawing/2014/main" xmlns="" id="{EE2AA97A-6822-0240-85BA-0AE2B928BB5C}"/>
              </a:ext>
            </a:extLst>
          </p:cNvPr>
          <p:cNvSpPr>
            <a:spLocks noGrp="1"/>
          </p:cNvSpPr>
          <p:nvPr>
            <p:ph type="body" idx="16"/>
          </p:nvPr>
        </p:nvSpPr>
        <p:spPr/>
        <p:txBody>
          <a:bodyPr>
            <a:normAutofit/>
          </a:bodyPr>
          <a:lstStyle/>
          <a:p>
            <a:r>
              <a:rPr lang="zh-CN" altLang="en-US" b="1" dirty="0" smtClean="0">
                <a:solidFill>
                  <a:srgbClr val="0070C0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汇率避险产品</a:t>
            </a:r>
            <a:endParaRPr lang="zh-CN" altLang="en-US" b="1" dirty="0">
              <a:solidFill>
                <a:srgbClr val="0070C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0" name="Group 4"/>
          <p:cNvGrpSpPr>
            <a:grpSpLocks noChangeAspect="1"/>
          </p:cNvGrpSpPr>
          <p:nvPr/>
        </p:nvGrpSpPr>
        <p:grpSpPr bwMode="auto">
          <a:xfrm>
            <a:off x="7662309" y="95068"/>
            <a:ext cx="2102046" cy="565041"/>
            <a:chOff x="1139" y="1091"/>
            <a:chExt cx="3486" cy="972"/>
          </a:xfrm>
        </p:grpSpPr>
        <p:sp>
          <p:nvSpPr>
            <p:cNvPr id="11" name="Freeform 5"/>
            <p:cNvSpPr>
              <a:spLocks/>
            </p:cNvSpPr>
            <p:nvPr/>
          </p:nvSpPr>
          <p:spPr bwMode="auto">
            <a:xfrm>
              <a:off x="1402" y="1091"/>
              <a:ext cx="331" cy="312"/>
            </a:xfrm>
            <a:custGeom>
              <a:avLst/>
              <a:gdLst>
                <a:gd name="T0" fmla="*/ 0 w 140"/>
                <a:gd name="T1" fmla="*/ 45 h 131"/>
                <a:gd name="T2" fmla="*/ 140 w 140"/>
                <a:gd name="T3" fmla="*/ 105 h 131"/>
                <a:gd name="T4" fmla="*/ 113 w 140"/>
                <a:gd name="T5" fmla="*/ 131 h 131"/>
                <a:gd name="T6" fmla="*/ 0 w 140"/>
                <a:gd name="T7" fmla="*/ 4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1">
                  <a:moveTo>
                    <a:pt x="0" y="45"/>
                  </a:moveTo>
                  <a:cubicBezTo>
                    <a:pt x="0" y="45"/>
                    <a:pt x="63" y="0"/>
                    <a:pt x="140" y="105"/>
                  </a:cubicBezTo>
                  <a:cubicBezTo>
                    <a:pt x="113" y="131"/>
                    <a:pt x="113" y="131"/>
                    <a:pt x="113" y="131"/>
                  </a:cubicBezTo>
                  <a:cubicBezTo>
                    <a:pt x="113" y="131"/>
                    <a:pt x="31" y="23"/>
                    <a:pt x="0" y="45"/>
                  </a:cubicBezTo>
                  <a:close/>
                </a:path>
              </a:pathLst>
            </a:custGeom>
            <a:solidFill>
              <a:srgbClr val="005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" name="Freeform 6"/>
            <p:cNvSpPr>
              <a:spLocks/>
            </p:cNvSpPr>
            <p:nvPr/>
          </p:nvSpPr>
          <p:spPr bwMode="auto">
            <a:xfrm>
              <a:off x="1139" y="1206"/>
              <a:ext cx="592" cy="605"/>
            </a:xfrm>
            <a:custGeom>
              <a:avLst/>
              <a:gdLst>
                <a:gd name="T0" fmla="*/ 238 w 250"/>
                <a:gd name="T1" fmla="*/ 128 h 254"/>
                <a:gd name="T2" fmla="*/ 186 w 250"/>
                <a:gd name="T3" fmla="*/ 128 h 254"/>
                <a:gd name="T4" fmla="*/ 123 w 250"/>
                <a:gd name="T5" fmla="*/ 193 h 254"/>
                <a:gd name="T6" fmla="*/ 63 w 250"/>
                <a:gd name="T7" fmla="*/ 128 h 254"/>
                <a:gd name="T8" fmla="*/ 125 w 250"/>
                <a:gd name="T9" fmla="*/ 63 h 254"/>
                <a:gd name="T10" fmla="*/ 186 w 250"/>
                <a:gd name="T11" fmla="*/ 125 h 254"/>
                <a:gd name="T12" fmla="*/ 218 w 250"/>
                <a:gd name="T13" fmla="*/ 93 h 254"/>
                <a:gd name="T14" fmla="*/ 160 w 250"/>
                <a:gd name="T15" fmla="*/ 31 h 254"/>
                <a:gd name="T16" fmla="*/ 106 w 250"/>
                <a:gd name="T17" fmla="*/ 1 h 254"/>
                <a:gd name="T18" fmla="*/ 0 w 250"/>
                <a:gd name="T19" fmla="*/ 127 h 254"/>
                <a:gd name="T20" fmla="*/ 125 w 250"/>
                <a:gd name="T21" fmla="*/ 254 h 254"/>
                <a:gd name="T22" fmla="*/ 250 w 250"/>
                <a:gd name="T23" fmla="*/ 134 h 254"/>
                <a:gd name="T24" fmla="*/ 238 w 250"/>
                <a:gd name="T25" fmla="*/ 12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0" h="254">
                  <a:moveTo>
                    <a:pt x="238" y="128"/>
                  </a:moveTo>
                  <a:cubicBezTo>
                    <a:pt x="224" y="126"/>
                    <a:pt x="186" y="128"/>
                    <a:pt x="186" y="128"/>
                  </a:cubicBezTo>
                  <a:cubicBezTo>
                    <a:pt x="123" y="193"/>
                    <a:pt x="123" y="193"/>
                    <a:pt x="123" y="193"/>
                  </a:cubicBezTo>
                  <a:cubicBezTo>
                    <a:pt x="63" y="128"/>
                    <a:pt x="63" y="128"/>
                    <a:pt x="63" y="128"/>
                  </a:cubicBezTo>
                  <a:cubicBezTo>
                    <a:pt x="125" y="63"/>
                    <a:pt x="125" y="63"/>
                    <a:pt x="125" y="63"/>
                  </a:cubicBezTo>
                  <a:cubicBezTo>
                    <a:pt x="186" y="125"/>
                    <a:pt x="186" y="125"/>
                    <a:pt x="186" y="125"/>
                  </a:cubicBezTo>
                  <a:cubicBezTo>
                    <a:pt x="218" y="93"/>
                    <a:pt x="218" y="93"/>
                    <a:pt x="218" y="93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0" y="31"/>
                    <a:pt x="139" y="0"/>
                    <a:pt x="106" y="1"/>
                  </a:cubicBezTo>
                  <a:cubicBezTo>
                    <a:pt x="46" y="10"/>
                    <a:pt x="0" y="63"/>
                    <a:pt x="0" y="127"/>
                  </a:cubicBezTo>
                  <a:cubicBezTo>
                    <a:pt x="0" y="197"/>
                    <a:pt x="56" y="254"/>
                    <a:pt x="125" y="254"/>
                  </a:cubicBezTo>
                  <a:cubicBezTo>
                    <a:pt x="192" y="254"/>
                    <a:pt x="247" y="201"/>
                    <a:pt x="250" y="134"/>
                  </a:cubicBezTo>
                  <a:cubicBezTo>
                    <a:pt x="250" y="132"/>
                    <a:pt x="247" y="129"/>
                    <a:pt x="238" y="128"/>
                  </a:cubicBezTo>
                  <a:close/>
                </a:path>
              </a:pathLst>
            </a:custGeom>
            <a:solidFill>
              <a:srgbClr val="005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" name="Freeform 7"/>
            <p:cNvSpPr>
              <a:spLocks noEditPoints="1"/>
            </p:cNvSpPr>
            <p:nvPr/>
          </p:nvSpPr>
          <p:spPr bwMode="auto">
            <a:xfrm>
              <a:off x="1908" y="1251"/>
              <a:ext cx="372" cy="286"/>
            </a:xfrm>
            <a:custGeom>
              <a:avLst/>
              <a:gdLst>
                <a:gd name="T0" fmla="*/ 157 w 157"/>
                <a:gd name="T1" fmla="*/ 21 h 120"/>
                <a:gd name="T2" fmla="*/ 148 w 157"/>
                <a:gd name="T3" fmla="*/ 13 h 120"/>
                <a:gd name="T4" fmla="*/ 92 w 157"/>
                <a:gd name="T5" fmla="*/ 13 h 120"/>
                <a:gd name="T6" fmla="*/ 92 w 157"/>
                <a:gd name="T7" fmla="*/ 12 h 120"/>
                <a:gd name="T8" fmla="*/ 92 w 157"/>
                <a:gd name="T9" fmla="*/ 0 h 120"/>
                <a:gd name="T10" fmla="*/ 65 w 157"/>
                <a:gd name="T11" fmla="*/ 0 h 120"/>
                <a:gd name="T12" fmla="*/ 65 w 157"/>
                <a:gd name="T13" fmla="*/ 12 h 120"/>
                <a:gd name="T14" fmla="*/ 11 w 157"/>
                <a:gd name="T15" fmla="*/ 12 h 120"/>
                <a:gd name="T16" fmla="*/ 0 w 157"/>
                <a:gd name="T17" fmla="*/ 22 h 120"/>
                <a:gd name="T18" fmla="*/ 0 w 157"/>
                <a:gd name="T19" fmla="*/ 105 h 120"/>
                <a:gd name="T20" fmla="*/ 64 w 157"/>
                <a:gd name="T21" fmla="*/ 105 h 120"/>
                <a:gd name="T22" fmla="*/ 64 w 157"/>
                <a:gd name="T23" fmla="*/ 120 h 120"/>
                <a:gd name="T24" fmla="*/ 92 w 157"/>
                <a:gd name="T25" fmla="*/ 120 h 120"/>
                <a:gd name="T26" fmla="*/ 92 w 157"/>
                <a:gd name="T27" fmla="*/ 105 h 120"/>
                <a:gd name="T28" fmla="*/ 157 w 157"/>
                <a:gd name="T29" fmla="*/ 105 h 120"/>
                <a:gd name="T30" fmla="*/ 157 w 157"/>
                <a:gd name="T31" fmla="*/ 21 h 120"/>
                <a:gd name="T32" fmla="*/ 65 w 157"/>
                <a:gd name="T33" fmla="*/ 92 h 120"/>
                <a:gd name="T34" fmla="*/ 28 w 157"/>
                <a:gd name="T35" fmla="*/ 92 h 120"/>
                <a:gd name="T36" fmla="*/ 28 w 157"/>
                <a:gd name="T37" fmla="*/ 26 h 120"/>
                <a:gd name="T38" fmla="*/ 65 w 157"/>
                <a:gd name="T39" fmla="*/ 26 h 120"/>
                <a:gd name="T40" fmla="*/ 65 w 157"/>
                <a:gd name="T41" fmla="*/ 92 h 120"/>
                <a:gd name="T42" fmla="*/ 129 w 157"/>
                <a:gd name="T43" fmla="*/ 92 h 120"/>
                <a:gd name="T44" fmla="*/ 92 w 157"/>
                <a:gd name="T45" fmla="*/ 92 h 120"/>
                <a:gd name="T46" fmla="*/ 92 w 157"/>
                <a:gd name="T47" fmla="*/ 26 h 120"/>
                <a:gd name="T48" fmla="*/ 129 w 157"/>
                <a:gd name="T49" fmla="*/ 26 h 120"/>
                <a:gd name="T50" fmla="*/ 129 w 157"/>
                <a:gd name="T51" fmla="*/ 9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7" h="120">
                  <a:moveTo>
                    <a:pt x="157" y="21"/>
                  </a:moveTo>
                  <a:cubicBezTo>
                    <a:pt x="157" y="12"/>
                    <a:pt x="148" y="13"/>
                    <a:pt x="148" y="13"/>
                  </a:cubicBezTo>
                  <a:cubicBezTo>
                    <a:pt x="92" y="13"/>
                    <a:pt x="92" y="13"/>
                    <a:pt x="92" y="13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5" y="12"/>
                    <a:pt x="23" y="12"/>
                    <a:pt x="11" y="12"/>
                  </a:cubicBezTo>
                  <a:cubicBezTo>
                    <a:pt x="0" y="13"/>
                    <a:pt x="0" y="22"/>
                    <a:pt x="0" y="22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4" y="120"/>
                    <a:pt x="64" y="120"/>
                    <a:pt x="64" y="120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92" y="105"/>
                    <a:pt x="92" y="105"/>
                    <a:pt x="92" y="105"/>
                  </a:cubicBezTo>
                  <a:cubicBezTo>
                    <a:pt x="157" y="105"/>
                    <a:pt x="157" y="105"/>
                    <a:pt x="157" y="105"/>
                  </a:cubicBezTo>
                  <a:cubicBezTo>
                    <a:pt x="157" y="105"/>
                    <a:pt x="157" y="31"/>
                    <a:pt x="157" y="21"/>
                  </a:cubicBezTo>
                  <a:close/>
                  <a:moveTo>
                    <a:pt x="65" y="92"/>
                  </a:moveTo>
                  <a:cubicBezTo>
                    <a:pt x="28" y="92"/>
                    <a:pt x="28" y="92"/>
                    <a:pt x="28" y="92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65" y="26"/>
                    <a:pt x="65" y="26"/>
                    <a:pt x="65" y="26"/>
                  </a:cubicBezTo>
                  <a:lnTo>
                    <a:pt x="65" y="92"/>
                  </a:lnTo>
                  <a:close/>
                  <a:moveTo>
                    <a:pt x="129" y="92"/>
                  </a:moveTo>
                  <a:cubicBezTo>
                    <a:pt x="92" y="92"/>
                    <a:pt x="92" y="92"/>
                    <a:pt x="92" y="92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129" y="26"/>
                    <a:pt x="129" y="26"/>
                    <a:pt x="129" y="26"/>
                  </a:cubicBezTo>
                  <a:lnTo>
                    <a:pt x="129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" name="Freeform 8"/>
            <p:cNvSpPr>
              <a:spLocks noEditPoints="1"/>
            </p:cNvSpPr>
            <p:nvPr/>
          </p:nvSpPr>
          <p:spPr bwMode="auto">
            <a:xfrm>
              <a:off x="2375" y="1246"/>
              <a:ext cx="369" cy="286"/>
            </a:xfrm>
            <a:custGeom>
              <a:avLst/>
              <a:gdLst>
                <a:gd name="T0" fmla="*/ 147 w 156"/>
                <a:gd name="T1" fmla="*/ 0 h 120"/>
                <a:gd name="T2" fmla="*/ 11 w 156"/>
                <a:gd name="T3" fmla="*/ 0 h 120"/>
                <a:gd name="T4" fmla="*/ 0 w 156"/>
                <a:gd name="T5" fmla="*/ 9 h 120"/>
                <a:gd name="T6" fmla="*/ 0 w 156"/>
                <a:gd name="T7" fmla="*/ 120 h 120"/>
                <a:gd name="T8" fmla="*/ 156 w 156"/>
                <a:gd name="T9" fmla="*/ 120 h 120"/>
                <a:gd name="T10" fmla="*/ 156 w 156"/>
                <a:gd name="T11" fmla="*/ 10 h 120"/>
                <a:gd name="T12" fmla="*/ 147 w 156"/>
                <a:gd name="T13" fmla="*/ 0 h 120"/>
                <a:gd name="T14" fmla="*/ 128 w 156"/>
                <a:gd name="T15" fmla="*/ 108 h 120"/>
                <a:gd name="T16" fmla="*/ 27 w 156"/>
                <a:gd name="T17" fmla="*/ 108 h 120"/>
                <a:gd name="T18" fmla="*/ 27 w 156"/>
                <a:gd name="T19" fmla="*/ 13 h 120"/>
                <a:gd name="T20" fmla="*/ 128 w 156"/>
                <a:gd name="T21" fmla="*/ 13 h 120"/>
                <a:gd name="T22" fmla="*/ 128 w 156"/>
                <a:gd name="T23" fmla="*/ 10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20">
                  <a:moveTo>
                    <a:pt x="147" y="0"/>
                  </a:moveTo>
                  <a:cubicBezTo>
                    <a:pt x="147" y="0"/>
                    <a:pt x="20" y="0"/>
                    <a:pt x="11" y="0"/>
                  </a:cubicBezTo>
                  <a:cubicBezTo>
                    <a:pt x="2" y="1"/>
                    <a:pt x="0" y="9"/>
                    <a:pt x="0" y="9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56" y="120"/>
                    <a:pt x="156" y="120"/>
                    <a:pt x="156" y="120"/>
                  </a:cubicBezTo>
                  <a:cubicBezTo>
                    <a:pt x="156" y="120"/>
                    <a:pt x="156" y="18"/>
                    <a:pt x="156" y="10"/>
                  </a:cubicBezTo>
                  <a:cubicBezTo>
                    <a:pt x="156" y="1"/>
                    <a:pt x="147" y="0"/>
                    <a:pt x="147" y="0"/>
                  </a:cubicBezTo>
                  <a:close/>
                  <a:moveTo>
                    <a:pt x="128" y="108"/>
                  </a:moveTo>
                  <a:cubicBezTo>
                    <a:pt x="27" y="108"/>
                    <a:pt x="27" y="108"/>
                    <a:pt x="27" y="108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128" y="13"/>
                    <a:pt x="128" y="13"/>
                    <a:pt x="128" y="13"/>
                  </a:cubicBezTo>
                  <a:lnTo>
                    <a:pt x="128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" name="Freeform 9"/>
            <p:cNvSpPr>
              <a:spLocks/>
            </p:cNvSpPr>
            <p:nvPr/>
          </p:nvSpPr>
          <p:spPr bwMode="auto">
            <a:xfrm>
              <a:off x="2448" y="1299"/>
              <a:ext cx="222" cy="188"/>
            </a:xfrm>
            <a:custGeom>
              <a:avLst/>
              <a:gdLst>
                <a:gd name="T0" fmla="*/ 222 w 222"/>
                <a:gd name="T1" fmla="*/ 31 h 188"/>
                <a:gd name="T2" fmla="*/ 222 w 222"/>
                <a:gd name="T3" fmla="*/ 0 h 188"/>
                <a:gd name="T4" fmla="*/ 0 w 222"/>
                <a:gd name="T5" fmla="*/ 0 h 188"/>
                <a:gd name="T6" fmla="*/ 0 w 222"/>
                <a:gd name="T7" fmla="*/ 31 h 188"/>
                <a:gd name="T8" fmla="*/ 73 w 222"/>
                <a:gd name="T9" fmla="*/ 31 h 188"/>
                <a:gd name="T10" fmla="*/ 73 w 222"/>
                <a:gd name="T11" fmla="*/ 61 h 188"/>
                <a:gd name="T12" fmla="*/ 2 w 222"/>
                <a:gd name="T13" fmla="*/ 61 h 188"/>
                <a:gd name="T14" fmla="*/ 2 w 222"/>
                <a:gd name="T15" fmla="*/ 95 h 188"/>
                <a:gd name="T16" fmla="*/ 73 w 222"/>
                <a:gd name="T17" fmla="*/ 95 h 188"/>
                <a:gd name="T18" fmla="*/ 73 w 222"/>
                <a:gd name="T19" fmla="*/ 154 h 188"/>
                <a:gd name="T20" fmla="*/ 0 w 222"/>
                <a:gd name="T21" fmla="*/ 154 h 188"/>
                <a:gd name="T22" fmla="*/ 0 w 222"/>
                <a:gd name="T23" fmla="*/ 188 h 188"/>
                <a:gd name="T24" fmla="*/ 220 w 222"/>
                <a:gd name="T25" fmla="*/ 188 h 188"/>
                <a:gd name="T26" fmla="*/ 220 w 222"/>
                <a:gd name="T27" fmla="*/ 154 h 188"/>
                <a:gd name="T28" fmla="*/ 144 w 222"/>
                <a:gd name="T29" fmla="*/ 154 h 188"/>
                <a:gd name="T30" fmla="*/ 144 w 222"/>
                <a:gd name="T31" fmla="*/ 95 h 188"/>
                <a:gd name="T32" fmla="*/ 220 w 222"/>
                <a:gd name="T33" fmla="*/ 95 h 188"/>
                <a:gd name="T34" fmla="*/ 220 w 222"/>
                <a:gd name="T35" fmla="*/ 61 h 188"/>
                <a:gd name="T36" fmla="*/ 144 w 222"/>
                <a:gd name="T37" fmla="*/ 61 h 188"/>
                <a:gd name="T38" fmla="*/ 144 w 222"/>
                <a:gd name="T39" fmla="*/ 31 h 188"/>
                <a:gd name="T40" fmla="*/ 222 w 222"/>
                <a:gd name="T41" fmla="*/ 3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2" h="188">
                  <a:moveTo>
                    <a:pt x="222" y="31"/>
                  </a:moveTo>
                  <a:lnTo>
                    <a:pt x="222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73" y="31"/>
                  </a:lnTo>
                  <a:lnTo>
                    <a:pt x="73" y="61"/>
                  </a:lnTo>
                  <a:lnTo>
                    <a:pt x="2" y="61"/>
                  </a:lnTo>
                  <a:lnTo>
                    <a:pt x="2" y="95"/>
                  </a:lnTo>
                  <a:lnTo>
                    <a:pt x="73" y="95"/>
                  </a:lnTo>
                  <a:lnTo>
                    <a:pt x="73" y="154"/>
                  </a:lnTo>
                  <a:lnTo>
                    <a:pt x="0" y="154"/>
                  </a:lnTo>
                  <a:lnTo>
                    <a:pt x="0" y="188"/>
                  </a:lnTo>
                  <a:lnTo>
                    <a:pt x="220" y="188"/>
                  </a:lnTo>
                  <a:lnTo>
                    <a:pt x="220" y="154"/>
                  </a:lnTo>
                  <a:lnTo>
                    <a:pt x="144" y="154"/>
                  </a:lnTo>
                  <a:lnTo>
                    <a:pt x="144" y="95"/>
                  </a:lnTo>
                  <a:lnTo>
                    <a:pt x="220" y="95"/>
                  </a:lnTo>
                  <a:lnTo>
                    <a:pt x="220" y="61"/>
                  </a:lnTo>
                  <a:lnTo>
                    <a:pt x="144" y="61"/>
                  </a:lnTo>
                  <a:lnTo>
                    <a:pt x="144" y="31"/>
                  </a:lnTo>
                  <a:lnTo>
                    <a:pt x="222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" name="Freeform 10"/>
            <p:cNvSpPr>
              <a:spLocks/>
            </p:cNvSpPr>
            <p:nvPr/>
          </p:nvSpPr>
          <p:spPr bwMode="auto">
            <a:xfrm>
              <a:off x="2597" y="1399"/>
              <a:ext cx="69" cy="57"/>
            </a:xfrm>
            <a:custGeom>
              <a:avLst/>
              <a:gdLst>
                <a:gd name="T0" fmla="*/ 0 w 29"/>
                <a:gd name="T1" fmla="*/ 0 h 24"/>
                <a:gd name="T2" fmla="*/ 19 w 29"/>
                <a:gd name="T3" fmla="*/ 0 h 24"/>
                <a:gd name="T4" fmla="*/ 24 w 29"/>
                <a:gd name="T5" fmla="*/ 9 h 24"/>
                <a:gd name="T6" fmla="*/ 29 w 29"/>
                <a:gd name="T7" fmla="*/ 9 h 24"/>
                <a:gd name="T8" fmla="*/ 29 w 29"/>
                <a:gd name="T9" fmla="*/ 21 h 24"/>
                <a:gd name="T10" fmla="*/ 14 w 29"/>
                <a:gd name="T11" fmla="*/ 21 h 24"/>
                <a:gd name="T12" fmla="*/ 0 w 29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4">
                  <a:moveTo>
                    <a:pt x="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9" y="2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" name="Freeform 11"/>
            <p:cNvSpPr>
              <a:spLocks noEditPoints="1"/>
            </p:cNvSpPr>
            <p:nvPr/>
          </p:nvSpPr>
          <p:spPr bwMode="auto">
            <a:xfrm>
              <a:off x="2824" y="1241"/>
              <a:ext cx="395" cy="298"/>
            </a:xfrm>
            <a:custGeom>
              <a:avLst/>
              <a:gdLst>
                <a:gd name="T0" fmla="*/ 157 w 167"/>
                <a:gd name="T1" fmla="*/ 42 h 125"/>
                <a:gd name="T2" fmla="*/ 167 w 167"/>
                <a:gd name="T3" fmla="*/ 27 h 125"/>
                <a:gd name="T4" fmla="*/ 157 w 167"/>
                <a:gd name="T5" fmla="*/ 17 h 125"/>
                <a:gd name="T6" fmla="*/ 114 w 167"/>
                <a:gd name="T7" fmla="*/ 7 h 125"/>
                <a:gd name="T8" fmla="*/ 88 w 167"/>
                <a:gd name="T9" fmla="*/ 0 h 125"/>
                <a:gd name="T10" fmla="*/ 56 w 167"/>
                <a:gd name="T11" fmla="*/ 7 h 125"/>
                <a:gd name="T12" fmla="*/ 88 w 167"/>
                <a:gd name="T13" fmla="*/ 21 h 125"/>
                <a:gd name="T14" fmla="*/ 53 w 167"/>
                <a:gd name="T15" fmla="*/ 27 h 125"/>
                <a:gd name="T16" fmla="*/ 88 w 167"/>
                <a:gd name="T17" fmla="*/ 41 h 125"/>
                <a:gd name="T18" fmla="*/ 56 w 167"/>
                <a:gd name="T19" fmla="*/ 48 h 125"/>
                <a:gd name="T20" fmla="*/ 88 w 167"/>
                <a:gd name="T21" fmla="*/ 62 h 125"/>
                <a:gd name="T22" fmla="*/ 54 w 167"/>
                <a:gd name="T23" fmla="*/ 68 h 125"/>
                <a:gd name="T24" fmla="*/ 87 w 167"/>
                <a:gd name="T25" fmla="*/ 83 h 125"/>
                <a:gd name="T26" fmla="*/ 49 w 167"/>
                <a:gd name="T27" fmla="*/ 89 h 125"/>
                <a:gd name="T28" fmla="*/ 87 w 167"/>
                <a:gd name="T29" fmla="*/ 103 h 125"/>
                <a:gd name="T30" fmla="*/ 57 w 167"/>
                <a:gd name="T31" fmla="*/ 110 h 125"/>
                <a:gd name="T32" fmla="*/ 39 w 167"/>
                <a:gd name="T33" fmla="*/ 103 h 125"/>
                <a:gd name="T34" fmla="*/ 47 w 167"/>
                <a:gd name="T35" fmla="*/ 45 h 125"/>
                <a:gd name="T36" fmla="*/ 35 w 167"/>
                <a:gd name="T37" fmla="*/ 45 h 125"/>
                <a:gd name="T38" fmla="*/ 51 w 167"/>
                <a:gd name="T39" fmla="*/ 6 h 125"/>
                <a:gd name="T40" fmla="*/ 1 w 167"/>
                <a:gd name="T41" fmla="*/ 20 h 125"/>
                <a:gd name="T42" fmla="*/ 2 w 167"/>
                <a:gd name="T43" fmla="*/ 45 h 125"/>
                <a:gd name="T44" fmla="*/ 27 w 167"/>
                <a:gd name="T45" fmla="*/ 59 h 125"/>
                <a:gd name="T46" fmla="*/ 24 w 167"/>
                <a:gd name="T47" fmla="*/ 87 h 125"/>
                <a:gd name="T48" fmla="*/ 2 w 167"/>
                <a:gd name="T49" fmla="*/ 70 h 125"/>
                <a:gd name="T50" fmla="*/ 13 w 167"/>
                <a:gd name="T51" fmla="*/ 101 h 125"/>
                <a:gd name="T52" fmla="*/ 0 w 167"/>
                <a:gd name="T53" fmla="*/ 123 h 125"/>
                <a:gd name="T54" fmla="*/ 54 w 167"/>
                <a:gd name="T55" fmla="*/ 124 h 125"/>
                <a:gd name="T56" fmla="*/ 165 w 167"/>
                <a:gd name="T57" fmla="*/ 110 h 125"/>
                <a:gd name="T58" fmla="*/ 114 w 167"/>
                <a:gd name="T59" fmla="*/ 104 h 125"/>
                <a:gd name="T60" fmla="*/ 157 w 167"/>
                <a:gd name="T61" fmla="*/ 89 h 125"/>
                <a:gd name="T62" fmla="*/ 113 w 167"/>
                <a:gd name="T63" fmla="*/ 88 h 125"/>
                <a:gd name="T64" fmla="*/ 157 w 167"/>
                <a:gd name="T65" fmla="*/ 82 h 125"/>
                <a:gd name="T66" fmla="*/ 113 w 167"/>
                <a:gd name="T67" fmla="*/ 68 h 125"/>
                <a:gd name="T68" fmla="*/ 157 w 167"/>
                <a:gd name="T69" fmla="*/ 62 h 125"/>
                <a:gd name="T70" fmla="*/ 130 w 167"/>
                <a:gd name="T71" fmla="*/ 21 h 125"/>
                <a:gd name="T72" fmla="*/ 114 w 167"/>
                <a:gd name="T73" fmla="*/ 28 h 125"/>
                <a:gd name="T74" fmla="*/ 113 w 167"/>
                <a:gd name="T75" fmla="*/ 41 h 125"/>
                <a:gd name="T76" fmla="*/ 129 w 167"/>
                <a:gd name="T77" fmla="*/ 48 h 125"/>
                <a:gd name="T78" fmla="*/ 113 w 167"/>
                <a:gd name="T79" fmla="*/ 4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7" h="125">
                  <a:moveTo>
                    <a:pt x="157" y="62"/>
                  </a:moveTo>
                  <a:cubicBezTo>
                    <a:pt x="157" y="42"/>
                    <a:pt x="157" y="42"/>
                    <a:pt x="157" y="42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27"/>
                    <a:pt x="167" y="27"/>
                    <a:pt x="167" y="27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6" y="7"/>
                    <a:pt x="147" y="7"/>
                    <a:pt x="147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88" y="62"/>
                    <a:pt x="88" y="62"/>
                    <a:pt x="88" y="62"/>
                  </a:cubicBezTo>
                  <a:cubicBezTo>
                    <a:pt x="88" y="68"/>
                    <a:pt x="88" y="68"/>
                    <a:pt x="88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87" y="83"/>
                    <a:pt x="87" y="83"/>
                    <a:pt x="87" y="83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49" y="89"/>
                    <a:pt x="49" y="89"/>
                    <a:pt x="49" y="89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87" y="103"/>
                    <a:pt x="87" y="103"/>
                    <a:pt x="87" y="103"/>
                  </a:cubicBezTo>
                  <a:cubicBezTo>
                    <a:pt x="87" y="110"/>
                    <a:pt x="87" y="110"/>
                    <a:pt x="87" y="110"/>
                  </a:cubicBezTo>
                  <a:cubicBezTo>
                    <a:pt x="57" y="110"/>
                    <a:pt x="57" y="110"/>
                    <a:pt x="57" y="110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7" y="107"/>
                    <a:pt x="39" y="103"/>
                    <a:pt x="39" y="103"/>
                  </a:cubicBezTo>
                  <a:cubicBezTo>
                    <a:pt x="44" y="98"/>
                    <a:pt x="46" y="86"/>
                    <a:pt x="46" y="86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46" y="37"/>
                    <a:pt x="51" y="17"/>
                    <a:pt x="51" y="17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3" y="45"/>
                    <a:pt x="2" y="45"/>
                    <a:pt x="2" y="45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25" y="88"/>
                    <a:pt x="24" y="87"/>
                    <a:pt x="24" y="87"/>
                  </a:cubicBezTo>
                  <a:cubicBezTo>
                    <a:pt x="21" y="87"/>
                    <a:pt x="18" y="70"/>
                    <a:pt x="18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5" y="87"/>
                    <a:pt x="13" y="101"/>
                    <a:pt x="13" y="101"/>
                  </a:cubicBezTo>
                  <a:cubicBezTo>
                    <a:pt x="11" y="104"/>
                    <a:pt x="0" y="106"/>
                    <a:pt x="0" y="106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7" y="125"/>
                    <a:pt x="28" y="115"/>
                    <a:pt x="28" y="115"/>
                  </a:cubicBezTo>
                  <a:cubicBezTo>
                    <a:pt x="35" y="120"/>
                    <a:pt x="54" y="124"/>
                    <a:pt x="54" y="124"/>
                  </a:cubicBezTo>
                  <a:cubicBezTo>
                    <a:pt x="165" y="124"/>
                    <a:pt x="165" y="124"/>
                    <a:pt x="165" y="124"/>
                  </a:cubicBezTo>
                  <a:cubicBezTo>
                    <a:pt x="165" y="110"/>
                    <a:pt x="165" y="110"/>
                    <a:pt x="165" y="110"/>
                  </a:cubicBezTo>
                  <a:cubicBezTo>
                    <a:pt x="114" y="110"/>
                    <a:pt x="114" y="110"/>
                    <a:pt x="114" y="110"/>
                  </a:cubicBezTo>
                  <a:cubicBezTo>
                    <a:pt x="114" y="104"/>
                    <a:pt x="114" y="104"/>
                    <a:pt x="114" y="104"/>
                  </a:cubicBezTo>
                  <a:cubicBezTo>
                    <a:pt x="157" y="104"/>
                    <a:pt x="157" y="104"/>
                    <a:pt x="157" y="104"/>
                  </a:cubicBezTo>
                  <a:cubicBezTo>
                    <a:pt x="157" y="89"/>
                    <a:pt x="157" y="89"/>
                    <a:pt x="157" y="89"/>
                  </a:cubicBezTo>
                  <a:cubicBezTo>
                    <a:pt x="113" y="89"/>
                    <a:pt x="113" y="89"/>
                    <a:pt x="113" y="89"/>
                  </a:cubicBezTo>
                  <a:cubicBezTo>
                    <a:pt x="113" y="88"/>
                    <a:pt x="113" y="88"/>
                    <a:pt x="113" y="88"/>
                  </a:cubicBezTo>
                  <a:cubicBezTo>
                    <a:pt x="113" y="82"/>
                    <a:pt x="113" y="82"/>
                    <a:pt x="113" y="82"/>
                  </a:cubicBezTo>
                  <a:cubicBezTo>
                    <a:pt x="157" y="82"/>
                    <a:pt x="157" y="82"/>
                    <a:pt x="157" y="82"/>
                  </a:cubicBezTo>
                  <a:cubicBezTo>
                    <a:pt x="157" y="68"/>
                    <a:pt x="157" y="68"/>
                    <a:pt x="157" y="68"/>
                  </a:cubicBezTo>
                  <a:cubicBezTo>
                    <a:pt x="113" y="68"/>
                    <a:pt x="113" y="68"/>
                    <a:pt x="113" y="68"/>
                  </a:cubicBezTo>
                  <a:cubicBezTo>
                    <a:pt x="113" y="62"/>
                    <a:pt x="113" y="62"/>
                    <a:pt x="113" y="62"/>
                  </a:cubicBezTo>
                  <a:lnTo>
                    <a:pt x="157" y="62"/>
                  </a:lnTo>
                  <a:close/>
                  <a:moveTo>
                    <a:pt x="114" y="21"/>
                  </a:moveTo>
                  <a:cubicBezTo>
                    <a:pt x="130" y="21"/>
                    <a:pt x="130" y="21"/>
                    <a:pt x="130" y="21"/>
                  </a:cubicBezTo>
                  <a:cubicBezTo>
                    <a:pt x="130" y="28"/>
                    <a:pt x="130" y="28"/>
                    <a:pt x="130" y="28"/>
                  </a:cubicBezTo>
                  <a:cubicBezTo>
                    <a:pt x="114" y="28"/>
                    <a:pt x="114" y="28"/>
                    <a:pt x="114" y="28"/>
                  </a:cubicBezTo>
                  <a:lnTo>
                    <a:pt x="114" y="21"/>
                  </a:lnTo>
                  <a:close/>
                  <a:moveTo>
                    <a:pt x="113" y="41"/>
                  </a:moveTo>
                  <a:cubicBezTo>
                    <a:pt x="129" y="41"/>
                    <a:pt x="129" y="41"/>
                    <a:pt x="129" y="41"/>
                  </a:cubicBezTo>
                  <a:cubicBezTo>
                    <a:pt x="129" y="48"/>
                    <a:pt x="129" y="48"/>
                    <a:pt x="129" y="48"/>
                  </a:cubicBezTo>
                  <a:cubicBezTo>
                    <a:pt x="113" y="48"/>
                    <a:pt x="113" y="48"/>
                    <a:pt x="113" y="48"/>
                  </a:cubicBezTo>
                  <a:lnTo>
                    <a:pt x="113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" name="Rectangle 12"/>
            <p:cNvSpPr>
              <a:spLocks noChangeArrowheads="1"/>
            </p:cNvSpPr>
            <p:nvPr/>
          </p:nvSpPr>
          <p:spPr bwMode="auto">
            <a:xfrm>
              <a:off x="3290" y="1251"/>
              <a:ext cx="121" cy="3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" name="Freeform 13"/>
            <p:cNvSpPr>
              <a:spLocks/>
            </p:cNvSpPr>
            <p:nvPr/>
          </p:nvSpPr>
          <p:spPr bwMode="auto">
            <a:xfrm>
              <a:off x="3272" y="1315"/>
              <a:ext cx="153" cy="222"/>
            </a:xfrm>
            <a:custGeom>
              <a:avLst/>
              <a:gdLst>
                <a:gd name="T0" fmla="*/ 0 w 65"/>
                <a:gd name="T1" fmla="*/ 0 h 93"/>
                <a:gd name="T2" fmla="*/ 44 w 65"/>
                <a:gd name="T3" fmla="*/ 0 h 93"/>
                <a:gd name="T4" fmla="*/ 44 w 65"/>
                <a:gd name="T5" fmla="*/ 63 h 93"/>
                <a:gd name="T6" fmla="*/ 65 w 65"/>
                <a:gd name="T7" fmla="*/ 45 h 93"/>
                <a:gd name="T8" fmla="*/ 65 w 65"/>
                <a:gd name="T9" fmla="*/ 69 h 93"/>
                <a:gd name="T10" fmla="*/ 20 w 65"/>
                <a:gd name="T11" fmla="*/ 93 h 93"/>
                <a:gd name="T12" fmla="*/ 7 w 65"/>
                <a:gd name="T13" fmla="*/ 78 h 93"/>
                <a:gd name="T14" fmla="*/ 19 w 65"/>
                <a:gd name="T15" fmla="*/ 74 h 93"/>
                <a:gd name="T16" fmla="*/ 19 w 65"/>
                <a:gd name="T17" fmla="*/ 12 h 93"/>
                <a:gd name="T18" fmla="*/ 0 w 65"/>
                <a:gd name="T19" fmla="*/ 12 h 93"/>
                <a:gd name="T20" fmla="*/ 0 w 65"/>
                <a:gd name="T21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93">
                  <a:moveTo>
                    <a:pt x="0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69"/>
                    <a:pt x="45" y="89"/>
                    <a:pt x="20" y="93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" name="Freeform 14"/>
            <p:cNvSpPr>
              <a:spLocks/>
            </p:cNvSpPr>
            <p:nvPr/>
          </p:nvSpPr>
          <p:spPr bwMode="auto">
            <a:xfrm>
              <a:off x="3421" y="1241"/>
              <a:ext cx="260" cy="119"/>
            </a:xfrm>
            <a:custGeom>
              <a:avLst/>
              <a:gdLst>
                <a:gd name="T0" fmla="*/ 0 w 110"/>
                <a:gd name="T1" fmla="*/ 35 h 50"/>
                <a:gd name="T2" fmla="*/ 10 w 110"/>
                <a:gd name="T3" fmla="*/ 35 h 50"/>
                <a:gd name="T4" fmla="*/ 13 w 110"/>
                <a:gd name="T5" fmla="*/ 32 h 50"/>
                <a:gd name="T6" fmla="*/ 13 w 110"/>
                <a:gd name="T7" fmla="*/ 0 h 50"/>
                <a:gd name="T8" fmla="*/ 88 w 110"/>
                <a:gd name="T9" fmla="*/ 0 h 50"/>
                <a:gd name="T10" fmla="*/ 97 w 110"/>
                <a:gd name="T11" fmla="*/ 9 h 50"/>
                <a:gd name="T12" fmla="*/ 97 w 110"/>
                <a:gd name="T13" fmla="*/ 34 h 50"/>
                <a:gd name="T14" fmla="*/ 110 w 110"/>
                <a:gd name="T15" fmla="*/ 34 h 50"/>
                <a:gd name="T16" fmla="*/ 110 w 110"/>
                <a:gd name="T17" fmla="*/ 49 h 50"/>
                <a:gd name="T18" fmla="*/ 86 w 110"/>
                <a:gd name="T19" fmla="*/ 49 h 50"/>
                <a:gd name="T20" fmla="*/ 71 w 110"/>
                <a:gd name="T21" fmla="*/ 36 h 50"/>
                <a:gd name="T22" fmla="*/ 71 w 110"/>
                <a:gd name="T23" fmla="*/ 14 h 50"/>
                <a:gd name="T24" fmla="*/ 38 w 110"/>
                <a:gd name="T25" fmla="*/ 14 h 50"/>
                <a:gd name="T26" fmla="*/ 38 w 110"/>
                <a:gd name="T27" fmla="*/ 38 h 50"/>
                <a:gd name="T28" fmla="*/ 28 w 110"/>
                <a:gd name="T29" fmla="*/ 48 h 50"/>
                <a:gd name="T30" fmla="*/ 0 w 110"/>
                <a:gd name="T31" fmla="*/ 48 h 50"/>
                <a:gd name="T32" fmla="*/ 0 w 110"/>
                <a:gd name="T33" fmla="*/ 3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" h="50">
                  <a:moveTo>
                    <a:pt x="0" y="35"/>
                  </a:move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3" y="35"/>
                    <a:pt x="13" y="3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97" y="0"/>
                    <a:pt x="97" y="9"/>
                  </a:cubicBezTo>
                  <a:cubicBezTo>
                    <a:pt x="98" y="18"/>
                    <a:pt x="97" y="34"/>
                    <a:pt x="97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92" y="49"/>
                    <a:pt x="86" y="49"/>
                  </a:cubicBezTo>
                  <a:cubicBezTo>
                    <a:pt x="81" y="49"/>
                    <a:pt x="72" y="46"/>
                    <a:pt x="71" y="36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9" y="47"/>
                    <a:pt x="28" y="48"/>
                  </a:cubicBezTo>
                  <a:cubicBezTo>
                    <a:pt x="17" y="50"/>
                    <a:pt x="0" y="48"/>
                    <a:pt x="0" y="48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" name="Freeform 15"/>
            <p:cNvSpPr>
              <a:spLocks/>
            </p:cNvSpPr>
            <p:nvPr/>
          </p:nvSpPr>
          <p:spPr bwMode="auto">
            <a:xfrm>
              <a:off x="3418" y="1370"/>
              <a:ext cx="275" cy="162"/>
            </a:xfrm>
            <a:custGeom>
              <a:avLst/>
              <a:gdLst>
                <a:gd name="T0" fmla="*/ 0 w 116"/>
                <a:gd name="T1" fmla="*/ 0 h 68"/>
                <a:gd name="T2" fmla="*/ 109 w 116"/>
                <a:gd name="T3" fmla="*/ 0 h 68"/>
                <a:gd name="T4" fmla="*/ 109 w 116"/>
                <a:gd name="T5" fmla="*/ 14 h 68"/>
                <a:gd name="T6" fmla="*/ 81 w 116"/>
                <a:gd name="T7" fmla="*/ 42 h 68"/>
                <a:gd name="T8" fmla="*/ 116 w 116"/>
                <a:gd name="T9" fmla="*/ 49 h 68"/>
                <a:gd name="T10" fmla="*/ 116 w 116"/>
                <a:gd name="T11" fmla="*/ 67 h 68"/>
                <a:gd name="T12" fmla="*/ 57 w 116"/>
                <a:gd name="T13" fmla="*/ 54 h 68"/>
                <a:gd name="T14" fmla="*/ 0 w 116"/>
                <a:gd name="T15" fmla="*/ 68 h 68"/>
                <a:gd name="T16" fmla="*/ 0 w 116"/>
                <a:gd name="T17" fmla="*/ 50 h 68"/>
                <a:gd name="T18" fmla="*/ 33 w 116"/>
                <a:gd name="T19" fmla="*/ 43 h 68"/>
                <a:gd name="T20" fmla="*/ 4 w 116"/>
                <a:gd name="T21" fmla="*/ 17 h 68"/>
                <a:gd name="T22" fmla="*/ 32 w 116"/>
                <a:gd name="T23" fmla="*/ 17 h 68"/>
                <a:gd name="T24" fmla="*/ 57 w 116"/>
                <a:gd name="T25" fmla="*/ 32 h 68"/>
                <a:gd name="T26" fmla="*/ 80 w 116"/>
                <a:gd name="T27" fmla="*/ 13 h 68"/>
                <a:gd name="T28" fmla="*/ 0 w 116"/>
                <a:gd name="T29" fmla="*/ 13 h 68"/>
                <a:gd name="T30" fmla="*/ 0 w 116"/>
                <a:gd name="T3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68">
                  <a:moveTo>
                    <a:pt x="0" y="0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1" y="42"/>
                    <a:pt x="75" y="44"/>
                    <a:pt x="116" y="49"/>
                  </a:cubicBezTo>
                  <a:cubicBezTo>
                    <a:pt x="116" y="67"/>
                    <a:pt x="116" y="67"/>
                    <a:pt x="116" y="67"/>
                  </a:cubicBezTo>
                  <a:cubicBezTo>
                    <a:pt x="116" y="67"/>
                    <a:pt x="78" y="67"/>
                    <a:pt x="57" y="54"/>
                  </a:cubicBezTo>
                  <a:cubicBezTo>
                    <a:pt x="57" y="54"/>
                    <a:pt x="45" y="65"/>
                    <a:pt x="0" y="68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32" y="47"/>
                    <a:pt x="33" y="43"/>
                  </a:cubicBezTo>
                  <a:cubicBezTo>
                    <a:pt x="33" y="43"/>
                    <a:pt x="4" y="22"/>
                    <a:pt x="4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" name="Freeform 16"/>
            <p:cNvSpPr>
              <a:spLocks/>
            </p:cNvSpPr>
            <p:nvPr/>
          </p:nvSpPr>
          <p:spPr bwMode="auto">
            <a:xfrm>
              <a:off x="3733" y="1225"/>
              <a:ext cx="192" cy="312"/>
            </a:xfrm>
            <a:custGeom>
              <a:avLst/>
              <a:gdLst>
                <a:gd name="T0" fmla="*/ 36 w 81"/>
                <a:gd name="T1" fmla="*/ 0 h 131"/>
                <a:gd name="T2" fmla="*/ 55 w 81"/>
                <a:gd name="T3" fmla="*/ 8 h 131"/>
                <a:gd name="T4" fmla="*/ 50 w 81"/>
                <a:gd name="T5" fmla="*/ 18 h 131"/>
                <a:gd name="T6" fmla="*/ 81 w 81"/>
                <a:gd name="T7" fmla="*/ 18 h 131"/>
                <a:gd name="T8" fmla="*/ 81 w 81"/>
                <a:gd name="T9" fmla="*/ 31 h 131"/>
                <a:gd name="T10" fmla="*/ 42 w 81"/>
                <a:gd name="T11" fmla="*/ 31 h 131"/>
                <a:gd name="T12" fmla="*/ 35 w 81"/>
                <a:gd name="T13" fmla="*/ 41 h 131"/>
                <a:gd name="T14" fmla="*/ 79 w 81"/>
                <a:gd name="T15" fmla="*/ 41 h 131"/>
                <a:gd name="T16" fmla="*/ 79 w 81"/>
                <a:gd name="T17" fmla="*/ 56 h 131"/>
                <a:gd name="T18" fmla="*/ 53 w 81"/>
                <a:gd name="T19" fmla="*/ 56 h 131"/>
                <a:gd name="T20" fmla="*/ 53 w 81"/>
                <a:gd name="T21" fmla="*/ 67 h 131"/>
                <a:gd name="T22" fmla="*/ 81 w 81"/>
                <a:gd name="T23" fmla="*/ 67 h 131"/>
                <a:gd name="T24" fmla="*/ 81 w 81"/>
                <a:gd name="T25" fmla="*/ 81 h 131"/>
                <a:gd name="T26" fmla="*/ 54 w 81"/>
                <a:gd name="T27" fmla="*/ 81 h 131"/>
                <a:gd name="T28" fmla="*/ 54 w 81"/>
                <a:gd name="T29" fmla="*/ 107 h 131"/>
                <a:gd name="T30" fmla="*/ 80 w 81"/>
                <a:gd name="T31" fmla="*/ 89 h 131"/>
                <a:gd name="T32" fmla="*/ 80 w 81"/>
                <a:gd name="T33" fmla="*/ 110 h 131"/>
                <a:gd name="T34" fmla="*/ 32 w 81"/>
                <a:gd name="T35" fmla="*/ 131 h 131"/>
                <a:gd name="T36" fmla="*/ 18 w 81"/>
                <a:gd name="T37" fmla="*/ 114 h 131"/>
                <a:gd name="T38" fmla="*/ 30 w 81"/>
                <a:gd name="T39" fmla="*/ 112 h 131"/>
                <a:gd name="T40" fmla="*/ 30 w 81"/>
                <a:gd name="T41" fmla="*/ 82 h 131"/>
                <a:gd name="T42" fmla="*/ 14 w 81"/>
                <a:gd name="T43" fmla="*/ 82 h 131"/>
                <a:gd name="T44" fmla="*/ 14 w 81"/>
                <a:gd name="T45" fmla="*/ 67 h 131"/>
                <a:gd name="T46" fmla="*/ 32 w 81"/>
                <a:gd name="T47" fmla="*/ 67 h 131"/>
                <a:gd name="T48" fmla="*/ 32 w 81"/>
                <a:gd name="T49" fmla="*/ 55 h 131"/>
                <a:gd name="T50" fmla="*/ 20 w 81"/>
                <a:gd name="T51" fmla="*/ 55 h 131"/>
                <a:gd name="T52" fmla="*/ 14 w 81"/>
                <a:gd name="T53" fmla="*/ 60 h 131"/>
                <a:gd name="T54" fmla="*/ 1 w 81"/>
                <a:gd name="T55" fmla="*/ 44 h 131"/>
                <a:gd name="T56" fmla="*/ 36 w 81"/>
                <a:gd name="T5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1" h="131">
                  <a:moveTo>
                    <a:pt x="36" y="0"/>
                  </a:moveTo>
                  <a:cubicBezTo>
                    <a:pt x="55" y="8"/>
                    <a:pt x="55" y="8"/>
                    <a:pt x="55" y="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81"/>
                    <a:pt x="81" y="81"/>
                    <a:pt x="81" y="81"/>
                  </a:cubicBezTo>
                  <a:cubicBezTo>
                    <a:pt x="54" y="81"/>
                    <a:pt x="54" y="81"/>
                    <a:pt x="54" y="81"/>
                  </a:cubicBezTo>
                  <a:cubicBezTo>
                    <a:pt x="54" y="107"/>
                    <a:pt x="54" y="107"/>
                    <a:pt x="54" y="107"/>
                  </a:cubicBezTo>
                  <a:cubicBezTo>
                    <a:pt x="54" y="107"/>
                    <a:pt x="69" y="100"/>
                    <a:pt x="80" y="89"/>
                  </a:cubicBezTo>
                  <a:cubicBezTo>
                    <a:pt x="80" y="110"/>
                    <a:pt x="80" y="110"/>
                    <a:pt x="80" y="110"/>
                  </a:cubicBezTo>
                  <a:cubicBezTo>
                    <a:pt x="80" y="110"/>
                    <a:pt x="73" y="124"/>
                    <a:pt x="32" y="131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60"/>
                    <a:pt x="2" y="45"/>
                    <a:pt x="1" y="44"/>
                  </a:cubicBezTo>
                  <a:cubicBezTo>
                    <a:pt x="0" y="43"/>
                    <a:pt x="23" y="35"/>
                    <a:pt x="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" name="Freeform 17"/>
            <p:cNvSpPr>
              <a:spLocks/>
            </p:cNvSpPr>
            <p:nvPr/>
          </p:nvSpPr>
          <p:spPr bwMode="auto">
            <a:xfrm>
              <a:off x="4008" y="1399"/>
              <a:ext cx="149" cy="135"/>
            </a:xfrm>
            <a:custGeom>
              <a:avLst/>
              <a:gdLst>
                <a:gd name="T0" fmla="*/ 14 w 63"/>
                <a:gd name="T1" fmla="*/ 29 h 57"/>
                <a:gd name="T2" fmla="*/ 0 w 63"/>
                <a:gd name="T3" fmla="*/ 1 h 57"/>
                <a:gd name="T4" fmla="*/ 20 w 63"/>
                <a:gd name="T5" fmla="*/ 1 h 57"/>
                <a:gd name="T6" fmla="*/ 29 w 63"/>
                <a:gd name="T7" fmla="*/ 18 h 57"/>
                <a:gd name="T8" fmla="*/ 43 w 63"/>
                <a:gd name="T9" fmla="*/ 0 h 57"/>
                <a:gd name="T10" fmla="*/ 63 w 63"/>
                <a:gd name="T11" fmla="*/ 0 h 57"/>
                <a:gd name="T12" fmla="*/ 44 w 63"/>
                <a:gd name="T13" fmla="*/ 30 h 57"/>
                <a:gd name="T14" fmla="*/ 63 w 63"/>
                <a:gd name="T15" fmla="*/ 37 h 57"/>
                <a:gd name="T16" fmla="*/ 63 w 63"/>
                <a:gd name="T17" fmla="*/ 56 h 57"/>
                <a:gd name="T18" fmla="*/ 15 w 63"/>
                <a:gd name="T19" fmla="*/ 3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57">
                  <a:moveTo>
                    <a:pt x="14" y="29"/>
                  </a:moveTo>
                  <a:cubicBezTo>
                    <a:pt x="14" y="29"/>
                    <a:pt x="5" y="19"/>
                    <a:pt x="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8" y="18"/>
                    <a:pt x="29" y="18"/>
                  </a:cubicBezTo>
                  <a:cubicBezTo>
                    <a:pt x="31" y="17"/>
                    <a:pt x="34" y="18"/>
                    <a:pt x="4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2" y="12"/>
                    <a:pt x="44" y="30"/>
                  </a:cubicBezTo>
                  <a:cubicBezTo>
                    <a:pt x="44" y="30"/>
                    <a:pt x="48" y="35"/>
                    <a:pt x="63" y="37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3" y="56"/>
                    <a:pt x="37" y="57"/>
                    <a:pt x="15" y="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" name="Freeform 18"/>
            <p:cNvSpPr>
              <a:spLocks noEditPoints="1"/>
            </p:cNvSpPr>
            <p:nvPr/>
          </p:nvSpPr>
          <p:spPr bwMode="auto">
            <a:xfrm>
              <a:off x="3925" y="1239"/>
              <a:ext cx="220" cy="300"/>
            </a:xfrm>
            <a:custGeom>
              <a:avLst/>
              <a:gdLst>
                <a:gd name="T0" fmla="*/ 92 w 93"/>
                <a:gd name="T1" fmla="*/ 61 h 126"/>
                <a:gd name="T2" fmla="*/ 92 w 93"/>
                <a:gd name="T3" fmla="*/ 9 h 126"/>
                <a:gd name="T4" fmla="*/ 84 w 93"/>
                <a:gd name="T5" fmla="*/ 0 h 126"/>
                <a:gd name="T6" fmla="*/ 6 w 93"/>
                <a:gd name="T7" fmla="*/ 0 h 126"/>
                <a:gd name="T8" fmla="*/ 6 w 93"/>
                <a:gd name="T9" fmla="*/ 104 h 126"/>
                <a:gd name="T10" fmla="*/ 0 w 93"/>
                <a:gd name="T11" fmla="*/ 104 h 126"/>
                <a:gd name="T12" fmla="*/ 1 w 93"/>
                <a:gd name="T13" fmla="*/ 123 h 126"/>
                <a:gd name="T14" fmla="*/ 49 w 93"/>
                <a:gd name="T15" fmla="*/ 115 h 126"/>
                <a:gd name="T16" fmla="*/ 49 w 93"/>
                <a:gd name="T17" fmla="*/ 98 h 126"/>
                <a:gd name="T18" fmla="*/ 48 w 93"/>
                <a:gd name="T19" fmla="*/ 97 h 126"/>
                <a:gd name="T20" fmla="*/ 30 w 93"/>
                <a:gd name="T21" fmla="*/ 103 h 126"/>
                <a:gd name="T22" fmla="*/ 30 w 93"/>
                <a:gd name="T23" fmla="*/ 62 h 126"/>
                <a:gd name="T24" fmla="*/ 92 w 93"/>
                <a:gd name="T25" fmla="*/ 61 h 126"/>
                <a:gd name="T26" fmla="*/ 30 w 93"/>
                <a:gd name="T27" fmla="*/ 14 h 126"/>
                <a:gd name="T28" fmla="*/ 67 w 93"/>
                <a:gd name="T29" fmla="*/ 14 h 126"/>
                <a:gd name="T30" fmla="*/ 67 w 93"/>
                <a:gd name="T31" fmla="*/ 24 h 126"/>
                <a:gd name="T32" fmla="*/ 30 w 93"/>
                <a:gd name="T33" fmla="*/ 24 h 126"/>
                <a:gd name="T34" fmla="*/ 30 w 93"/>
                <a:gd name="T35" fmla="*/ 14 h 126"/>
                <a:gd name="T36" fmla="*/ 30 w 93"/>
                <a:gd name="T37" fmla="*/ 38 h 126"/>
                <a:gd name="T38" fmla="*/ 67 w 93"/>
                <a:gd name="T39" fmla="*/ 38 h 126"/>
                <a:gd name="T40" fmla="*/ 67 w 93"/>
                <a:gd name="T41" fmla="*/ 49 h 126"/>
                <a:gd name="T42" fmla="*/ 30 w 93"/>
                <a:gd name="T43" fmla="*/ 49 h 126"/>
                <a:gd name="T44" fmla="*/ 30 w 93"/>
                <a:gd name="T45" fmla="*/ 3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3" h="126">
                  <a:moveTo>
                    <a:pt x="92" y="61"/>
                  </a:moveTo>
                  <a:cubicBezTo>
                    <a:pt x="92" y="61"/>
                    <a:pt x="93" y="17"/>
                    <a:pt x="92" y="9"/>
                  </a:cubicBezTo>
                  <a:cubicBezTo>
                    <a:pt x="92" y="1"/>
                    <a:pt x="84" y="0"/>
                    <a:pt x="8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04"/>
                    <a:pt x="6" y="104"/>
                    <a:pt x="6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37" y="126"/>
                    <a:pt x="49" y="115"/>
                    <a:pt x="49" y="115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8" y="97"/>
                    <a:pt x="48" y="97"/>
                    <a:pt x="48" y="97"/>
                  </a:cubicBezTo>
                  <a:cubicBezTo>
                    <a:pt x="43" y="101"/>
                    <a:pt x="30" y="103"/>
                    <a:pt x="30" y="103"/>
                  </a:cubicBezTo>
                  <a:cubicBezTo>
                    <a:pt x="30" y="62"/>
                    <a:pt x="30" y="62"/>
                    <a:pt x="30" y="62"/>
                  </a:cubicBezTo>
                  <a:lnTo>
                    <a:pt x="92" y="61"/>
                  </a:lnTo>
                  <a:close/>
                  <a:moveTo>
                    <a:pt x="30" y="14"/>
                  </a:moveTo>
                  <a:cubicBezTo>
                    <a:pt x="67" y="14"/>
                    <a:pt x="67" y="14"/>
                    <a:pt x="67" y="1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30" y="24"/>
                    <a:pt x="30" y="24"/>
                    <a:pt x="30" y="24"/>
                  </a:cubicBezTo>
                  <a:lnTo>
                    <a:pt x="30" y="14"/>
                  </a:lnTo>
                  <a:close/>
                  <a:moveTo>
                    <a:pt x="30" y="38"/>
                  </a:moveTo>
                  <a:cubicBezTo>
                    <a:pt x="67" y="38"/>
                    <a:pt x="67" y="38"/>
                    <a:pt x="67" y="38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30" y="49"/>
                    <a:pt x="30" y="49"/>
                    <a:pt x="30" y="49"/>
                  </a:cubicBezTo>
                  <a:lnTo>
                    <a:pt x="3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" name="Rectangle 19"/>
            <p:cNvSpPr>
              <a:spLocks noChangeArrowheads="1"/>
            </p:cNvSpPr>
            <p:nvPr/>
          </p:nvSpPr>
          <p:spPr bwMode="auto">
            <a:xfrm>
              <a:off x="4379" y="1246"/>
              <a:ext cx="239" cy="3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6" name="Freeform 20"/>
            <p:cNvSpPr>
              <a:spLocks/>
            </p:cNvSpPr>
            <p:nvPr/>
          </p:nvSpPr>
          <p:spPr bwMode="auto">
            <a:xfrm>
              <a:off x="4365" y="1334"/>
              <a:ext cx="260" cy="198"/>
            </a:xfrm>
            <a:custGeom>
              <a:avLst/>
              <a:gdLst>
                <a:gd name="T0" fmla="*/ 0 w 110"/>
                <a:gd name="T1" fmla="*/ 0 h 83"/>
                <a:gd name="T2" fmla="*/ 0 w 110"/>
                <a:gd name="T3" fmla="*/ 14 h 83"/>
                <a:gd name="T4" fmla="*/ 63 w 110"/>
                <a:gd name="T5" fmla="*/ 14 h 83"/>
                <a:gd name="T6" fmla="*/ 63 w 110"/>
                <a:gd name="T7" fmla="*/ 15 h 83"/>
                <a:gd name="T8" fmla="*/ 63 w 110"/>
                <a:gd name="T9" fmla="*/ 64 h 83"/>
                <a:gd name="T10" fmla="*/ 58 w 110"/>
                <a:gd name="T11" fmla="*/ 69 h 83"/>
                <a:gd name="T12" fmla="*/ 29 w 110"/>
                <a:gd name="T13" fmla="*/ 69 h 83"/>
                <a:gd name="T14" fmla="*/ 29 w 110"/>
                <a:gd name="T15" fmla="*/ 83 h 83"/>
                <a:gd name="T16" fmla="*/ 73 w 110"/>
                <a:gd name="T17" fmla="*/ 83 h 83"/>
                <a:gd name="T18" fmla="*/ 91 w 110"/>
                <a:gd name="T19" fmla="*/ 62 h 83"/>
                <a:gd name="T20" fmla="*/ 91 w 110"/>
                <a:gd name="T21" fmla="*/ 14 h 83"/>
                <a:gd name="T22" fmla="*/ 110 w 110"/>
                <a:gd name="T23" fmla="*/ 14 h 83"/>
                <a:gd name="T24" fmla="*/ 110 w 110"/>
                <a:gd name="T25" fmla="*/ 0 h 83"/>
                <a:gd name="T26" fmla="*/ 0 w 110"/>
                <a:gd name="T2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" h="83">
                  <a:moveTo>
                    <a:pt x="0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63" y="64"/>
                    <a:pt x="63" y="68"/>
                    <a:pt x="58" y="69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73" y="83"/>
                    <a:pt x="91" y="80"/>
                    <a:pt x="91" y="62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110" y="14"/>
                    <a:pt x="110" y="14"/>
                    <a:pt x="110" y="14"/>
                  </a:cubicBezTo>
                  <a:cubicBezTo>
                    <a:pt x="110" y="0"/>
                    <a:pt x="110" y="0"/>
                    <a:pt x="11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7" name="Freeform 21"/>
            <p:cNvSpPr>
              <a:spLocks/>
            </p:cNvSpPr>
            <p:nvPr/>
          </p:nvSpPr>
          <p:spPr bwMode="auto">
            <a:xfrm>
              <a:off x="4209" y="1227"/>
              <a:ext cx="123" cy="136"/>
            </a:xfrm>
            <a:custGeom>
              <a:avLst/>
              <a:gdLst>
                <a:gd name="T0" fmla="*/ 52 w 52"/>
                <a:gd name="T1" fmla="*/ 12 h 57"/>
                <a:gd name="T2" fmla="*/ 38 w 52"/>
                <a:gd name="T3" fmla="*/ 0 h 57"/>
                <a:gd name="T4" fmla="*/ 0 w 52"/>
                <a:gd name="T5" fmla="*/ 40 h 57"/>
                <a:gd name="T6" fmla="*/ 9 w 52"/>
                <a:gd name="T7" fmla="*/ 57 h 57"/>
                <a:gd name="T8" fmla="*/ 52 w 52"/>
                <a:gd name="T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7">
                  <a:moveTo>
                    <a:pt x="52" y="12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0" y="32"/>
                    <a:pt x="0" y="40"/>
                    <a:pt x="0" y="40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35" y="45"/>
                    <a:pt x="52" y="12"/>
                    <a:pt x="52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8" name="Freeform 22"/>
            <p:cNvSpPr>
              <a:spLocks/>
            </p:cNvSpPr>
            <p:nvPr/>
          </p:nvSpPr>
          <p:spPr bwMode="auto">
            <a:xfrm>
              <a:off x="4218" y="1272"/>
              <a:ext cx="161" cy="260"/>
            </a:xfrm>
            <a:custGeom>
              <a:avLst/>
              <a:gdLst>
                <a:gd name="T0" fmla="*/ 68 w 68"/>
                <a:gd name="T1" fmla="*/ 16 h 109"/>
                <a:gd name="T2" fmla="*/ 53 w 68"/>
                <a:gd name="T3" fmla="*/ 0 h 109"/>
                <a:gd name="T4" fmla="*/ 52 w 68"/>
                <a:gd name="T5" fmla="*/ 1 h 109"/>
                <a:gd name="T6" fmla="*/ 0 w 68"/>
                <a:gd name="T7" fmla="*/ 49 h 109"/>
                <a:gd name="T8" fmla="*/ 11 w 68"/>
                <a:gd name="T9" fmla="*/ 67 h 109"/>
                <a:gd name="T10" fmla="*/ 24 w 68"/>
                <a:gd name="T11" fmla="*/ 61 h 109"/>
                <a:gd name="T12" fmla="*/ 24 w 68"/>
                <a:gd name="T13" fmla="*/ 109 h 109"/>
                <a:gd name="T14" fmla="*/ 50 w 68"/>
                <a:gd name="T15" fmla="*/ 109 h 109"/>
                <a:gd name="T16" fmla="*/ 50 w 68"/>
                <a:gd name="T17" fmla="*/ 41 h 109"/>
                <a:gd name="T18" fmla="*/ 68 w 68"/>
                <a:gd name="T19" fmla="*/ 1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109">
                  <a:moveTo>
                    <a:pt x="68" y="16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28" y="43"/>
                    <a:pt x="0" y="49"/>
                    <a:pt x="0" y="49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2" y="68"/>
                    <a:pt x="24" y="61"/>
                    <a:pt x="24" y="61"/>
                  </a:cubicBezTo>
                  <a:cubicBezTo>
                    <a:pt x="24" y="109"/>
                    <a:pt x="24" y="109"/>
                    <a:pt x="24" y="109"/>
                  </a:cubicBezTo>
                  <a:cubicBezTo>
                    <a:pt x="50" y="109"/>
                    <a:pt x="50" y="109"/>
                    <a:pt x="50" y="109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60" y="32"/>
                    <a:pt x="68" y="16"/>
                    <a:pt x="68" y="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9" name="Freeform 23"/>
            <p:cNvSpPr>
              <a:spLocks/>
            </p:cNvSpPr>
            <p:nvPr/>
          </p:nvSpPr>
          <p:spPr bwMode="auto">
            <a:xfrm>
              <a:off x="1916" y="1582"/>
              <a:ext cx="134" cy="157"/>
            </a:xfrm>
            <a:custGeom>
              <a:avLst/>
              <a:gdLst>
                <a:gd name="T0" fmla="*/ 48 w 57"/>
                <a:gd name="T1" fmla="*/ 21 h 66"/>
                <a:gd name="T2" fmla="*/ 30 w 57"/>
                <a:gd name="T3" fmla="*/ 8 h 66"/>
                <a:gd name="T4" fmla="*/ 9 w 57"/>
                <a:gd name="T5" fmla="*/ 33 h 66"/>
                <a:gd name="T6" fmla="*/ 31 w 57"/>
                <a:gd name="T7" fmla="*/ 60 h 66"/>
                <a:gd name="T8" fmla="*/ 49 w 57"/>
                <a:gd name="T9" fmla="*/ 42 h 66"/>
                <a:gd name="T10" fmla="*/ 57 w 57"/>
                <a:gd name="T11" fmla="*/ 42 h 66"/>
                <a:gd name="T12" fmla="*/ 29 w 57"/>
                <a:gd name="T13" fmla="*/ 66 h 66"/>
                <a:gd name="T14" fmla="*/ 7 w 57"/>
                <a:gd name="T15" fmla="*/ 58 h 66"/>
                <a:gd name="T16" fmla="*/ 0 w 57"/>
                <a:gd name="T17" fmla="*/ 34 h 66"/>
                <a:gd name="T18" fmla="*/ 9 w 57"/>
                <a:gd name="T19" fmla="*/ 9 h 66"/>
                <a:gd name="T20" fmla="*/ 30 w 57"/>
                <a:gd name="T21" fmla="*/ 0 h 66"/>
                <a:gd name="T22" fmla="*/ 57 w 57"/>
                <a:gd name="T23" fmla="*/ 21 h 66"/>
                <a:gd name="T24" fmla="*/ 48 w 57"/>
                <a:gd name="T25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6">
                  <a:moveTo>
                    <a:pt x="48" y="21"/>
                  </a:moveTo>
                  <a:cubicBezTo>
                    <a:pt x="46" y="12"/>
                    <a:pt x="40" y="8"/>
                    <a:pt x="30" y="8"/>
                  </a:cubicBezTo>
                  <a:cubicBezTo>
                    <a:pt x="16" y="8"/>
                    <a:pt x="9" y="17"/>
                    <a:pt x="9" y="33"/>
                  </a:cubicBezTo>
                  <a:cubicBezTo>
                    <a:pt x="9" y="51"/>
                    <a:pt x="16" y="60"/>
                    <a:pt x="31" y="60"/>
                  </a:cubicBezTo>
                  <a:cubicBezTo>
                    <a:pt x="40" y="60"/>
                    <a:pt x="47" y="54"/>
                    <a:pt x="49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5" y="58"/>
                    <a:pt x="45" y="66"/>
                    <a:pt x="29" y="66"/>
                  </a:cubicBezTo>
                  <a:cubicBezTo>
                    <a:pt x="20" y="66"/>
                    <a:pt x="12" y="63"/>
                    <a:pt x="7" y="58"/>
                  </a:cubicBezTo>
                  <a:cubicBezTo>
                    <a:pt x="2" y="51"/>
                    <a:pt x="0" y="43"/>
                    <a:pt x="0" y="34"/>
                  </a:cubicBezTo>
                  <a:cubicBezTo>
                    <a:pt x="0" y="23"/>
                    <a:pt x="3" y="15"/>
                    <a:pt x="9" y="9"/>
                  </a:cubicBezTo>
                  <a:cubicBezTo>
                    <a:pt x="14" y="3"/>
                    <a:pt x="21" y="0"/>
                    <a:pt x="30" y="0"/>
                  </a:cubicBezTo>
                  <a:cubicBezTo>
                    <a:pt x="46" y="1"/>
                    <a:pt x="54" y="7"/>
                    <a:pt x="57" y="21"/>
                  </a:cubicBezTo>
                  <a:lnTo>
                    <a:pt x="48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0" name="Freeform 24"/>
            <p:cNvSpPr>
              <a:spLocks/>
            </p:cNvSpPr>
            <p:nvPr/>
          </p:nvSpPr>
          <p:spPr bwMode="auto">
            <a:xfrm>
              <a:off x="2074" y="1587"/>
              <a:ext cx="90" cy="152"/>
            </a:xfrm>
            <a:custGeom>
              <a:avLst/>
              <a:gdLst>
                <a:gd name="T0" fmla="*/ 38 w 38"/>
                <a:gd name="T1" fmla="*/ 64 h 64"/>
                <a:gd name="T2" fmla="*/ 31 w 38"/>
                <a:gd name="T3" fmla="*/ 64 h 64"/>
                <a:gd name="T4" fmla="*/ 31 w 38"/>
                <a:gd name="T5" fmla="*/ 34 h 64"/>
                <a:gd name="T6" fmla="*/ 21 w 38"/>
                <a:gd name="T7" fmla="*/ 23 h 64"/>
                <a:gd name="T8" fmla="*/ 8 w 38"/>
                <a:gd name="T9" fmla="*/ 38 h 64"/>
                <a:gd name="T10" fmla="*/ 8 w 38"/>
                <a:gd name="T11" fmla="*/ 64 h 64"/>
                <a:gd name="T12" fmla="*/ 0 w 38"/>
                <a:gd name="T13" fmla="*/ 64 h 64"/>
                <a:gd name="T14" fmla="*/ 0 w 38"/>
                <a:gd name="T15" fmla="*/ 0 h 64"/>
                <a:gd name="T16" fmla="*/ 8 w 38"/>
                <a:gd name="T17" fmla="*/ 0 h 64"/>
                <a:gd name="T18" fmla="*/ 8 w 38"/>
                <a:gd name="T19" fmla="*/ 23 h 64"/>
                <a:gd name="T20" fmla="*/ 8 w 38"/>
                <a:gd name="T21" fmla="*/ 23 h 64"/>
                <a:gd name="T22" fmla="*/ 22 w 38"/>
                <a:gd name="T23" fmla="*/ 15 h 64"/>
                <a:gd name="T24" fmla="*/ 34 w 38"/>
                <a:gd name="T25" fmla="*/ 20 h 64"/>
                <a:gd name="T26" fmla="*/ 38 w 38"/>
                <a:gd name="T27" fmla="*/ 32 h 64"/>
                <a:gd name="T28" fmla="*/ 38 w 38"/>
                <a:gd name="T2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64">
                  <a:moveTo>
                    <a:pt x="38" y="64"/>
                  </a:moveTo>
                  <a:cubicBezTo>
                    <a:pt x="31" y="64"/>
                    <a:pt x="31" y="64"/>
                    <a:pt x="31" y="6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26"/>
                    <a:pt x="28" y="23"/>
                    <a:pt x="21" y="23"/>
                  </a:cubicBezTo>
                  <a:cubicBezTo>
                    <a:pt x="13" y="23"/>
                    <a:pt x="8" y="28"/>
                    <a:pt x="8" y="38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12" y="18"/>
                    <a:pt x="17" y="15"/>
                    <a:pt x="22" y="15"/>
                  </a:cubicBezTo>
                  <a:cubicBezTo>
                    <a:pt x="27" y="15"/>
                    <a:pt x="31" y="17"/>
                    <a:pt x="34" y="20"/>
                  </a:cubicBezTo>
                  <a:cubicBezTo>
                    <a:pt x="37" y="22"/>
                    <a:pt x="38" y="26"/>
                    <a:pt x="38" y="32"/>
                  </a:cubicBezTo>
                  <a:lnTo>
                    <a:pt x="38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1" name="Freeform 25"/>
            <p:cNvSpPr>
              <a:spLocks noEditPoints="1"/>
            </p:cNvSpPr>
            <p:nvPr/>
          </p:nvSpPr>
          <p:spPr bwMode="auto">
            <a:xfrm>
              <a:off x="2192" y="1587"/>
              <a:ext cx="22" cy="152"/>
            </a:xfrm>
            <a:custGeom>
              <a:avLst/>
              <a:gdLst>
                <a:gd name="T0" fmla="*/ 22 w 22"/>
                <a:gd name="T1" fmla="*/ 152 h 152"/>
                <a:gd name="T2" fmla="*/ 0 w 22"/>
                <a:gd name="T3" fmla="*/ 152 h 152"/>
                <a:gd name="T4" fmla="*/ 0 w 22"/>
                <a:gd name="T5" fmla="*/ 40 h 152"/>
                <a:gd name="T6" fmla="*/ 22 w 22"/>
                <a:gd name="T7" fmla="*/ 40 h 152"/>
                <a:gd name="T8" fmla="*/ 22 w 22"/>
                <a:gd name="T9" fmla="*/ 152 h 152"/>
                <a:gd name="T10" fmla="*/ 0 w 22"/>
                <a:gd name="T11" fmla="*/ 21 h 152"/>
                <a:gd name="T12" fmla="*/ 0 w 22"/>
                <a:gd name="T13" fmla="*/ 0 h 152"/>
                <a:gd name="T14" fmla="*/ 22 w 22"/>
                <a:gd name="T15" fmla="*/ 0 h 152"/>
                <a:gd name="T16" fmla="*/ 22 w 22"/>
                <a:gd name="T17" fmla="*/ 21 h 152"/>
                <a:gd name="T18" fmla="*/ 0 w 22"/>
                <a:gd name="T19" fmla="*/ 2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52">
                  <a:moveTo>
                    <a:pt x="22" y="152"/>
                  </a:moveTo>
                  <a:lnTo>
                    <a:pt x="0" y="152"/>
                  </a:lnTo>
                  <a:lnTo>
                    <a:pt x="0" y="40"/>
                  </a:lnTo>
                  <a:lnTo>
                    <a:pt x="22" y="40"/>
                  </a:lnTo>
                  <a:lnTo>
                    <a:pt x="22" y="152"/>
                  </a:lnTo>
                  <a:close/>
                  <a:moveTo>
                    <a:pt x="0" y="21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2" name="Freeform 26"/>
            <p:cNvSpPr>
              <a:spLocks/>
            </p:cNvSpPr>
            <p:nvPr/>
          </p:nvSpPr>
          <p:spPr bwMode="auto">
            <a:xfrm>
              <a:off x="2240" y="1622"/>
              <a:ext cx="90" cy="117"/>
            </a:xfrm>
            <a:custGeom>
              <a:avLst/>
              <a:gdLst>
                <a:gd name="T0" fmla="*/ 38 w 38"/>
                <a:gd name="T1" fmla="*/ 49 h 49"/>
                <a:gd name="T2" fmla="*/ 31 w 38"/>
                <a:gd name="T3" fmla="*/ 49 h 49"/>
                <a:gd name="T4" fmla="*/ 31 w 38"/>
                <a:gd name="T5" fmla="*/ 20 h 49"/>
                <a:gd name="T6" fmla="*/ 20 w 38"/>
                <a:gd name="T7" fmla="*/ 8 h 49"/>
                <a:gd name="T8" fmla="*/ 12 w 38"/>
                <a:gd name="T9" fmla="*/ 12 h 49"/>
                <a:gd name="T10" fmla="*/ 8 w 38"/>
                <a:gd name="T11" fmla="*/ 23 h 49"/>
                <a:gd name="T12" fmla="*/ 8 w 38"/>
                <a:gd name="T13" fmla="*/ 49 h 49"/>
                <a:gd name="T14" fmla="*/ 0 w 38"/>
                <a:gd name="T15" fmla="*/ 49 h 49"/>
                <a:gd name="T16" fmla="*/ 0 w 38"/>
                <a:gd name="T17" fmla="*/ 2 h 49"/>
                <a:gd name="T18" fmla="*/ 8 w 38"/>
                <a:gd name="T19" fmla="*/ 2 h 49"/>
                <a:gd name="T20" fmla="*/ 8 w 38"/>
                <a:gd name="T21" fmla="*/ 9 h 49"/>
                <a:gd name="T22" fmla="*/ 22 w 38"/>
                <a:gd name="T23" fmla="*/ 0 h 49"/>
                <a:gd name="T24" fmla="*/ 38 w 38"/>
                <a:gd name="T25" fmla="*/ 17 h 49"/>
                <a:gd name="T26" fmla="*/ 38 w 38"/>
                <a:gd name="T2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9">
                  <a:moveTo>
                    <a:pt x="38" y="49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2"/>
                    <a:pt x="28" y="7"/>
                    <a:pt x="20" y="8"/>
                  </a:cubicBezTo>
                  <a:cubicBezTo>
                    <a:pt x="17" y="8"/>
                    <a:pt x="14" y="9"/>
                    <a:pt x="12" y="12"/>
                  </a:cubicBezTo>
                  <a:cubicBezTo>
                    <a:pt x="9" y="14"/>
                    <a:pt x="8" y="18"/>
                    <a:pt x="8" y="23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1" y="3"/>
                    <a:pt x="16" y="0"/>
                    <a:pt x="22" y="0"/>
                  </a:cubicBezTo>
                  <a:cubicBezTo>
                    <a:pt x="33" y="1"/>
                    <a:pt x="38" y="6"/>
                    <a:pt x="38" y="17"/>
                  </a:cubicBezTo>
                  <a:lnTo>
                    <a:pt x="38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3" name="Freeform 27"/>
            <p:cNvSpPr>
              <a:spLocks noEditPoints="1"/>
            </p:cNvSpPr>
            <p:nvPr/>
          </p:nvSpPr>
          <p:spPr bwMode="auto">
            <a:xfrm>
              <a:off x="2353" y="1622"/>
              <a:ext cx="107" cy="117"/>
            </a:xfrm>
            <a:custGeom>
              <a:avLst/>
              <a:gdLst>
                <a:gd name="T0" fmla="*/ 2 w 45"/>
                <a:gd name="T1" fmla="*/ 16 h 49"/>
                <a:gd name="T2" fmla="*/ 22 w 45"/>
                <a:gd name="T3" fmla="*/ 0 h 49"/>
                <a:gd name="T4" fmla="*/ 39 w 45"/>
                <a:gd name="T5" fmla="*/ 14 h 49"/>
                <a:gd name="T6" fmla="*/ 39 w 45"/>
                <a:gd name="T7" fmla="*/ 41 h 49"/>
                <a:gd name="T8" fmla="*/ 42 w 45"/>
                <a:gd name="T9" fmla="*/ 44 h 49"/>
                <a:gd name="T10" fmla="*/ 43 w 45"/>
                <a:gd name="T11" fmla="*/ 44 h 49"/>
                <a:gd name="T12" fmla="*/ 45 w 45"/>
                <a:gd name="T13" fmla="*/ 43 h 49"/>
                <a:gd name="T14" fmla="*/ 45 w 45"/>
                <a:gd name="T15" fmla="*/ 49 h 49"/>
                <a:gd name="T16" fmla="*/ 43 w 45"/>
                <a:gd name="T17" fmla="*/ 49 h 49"/>
                <a:gd name="T18" fmla="*/ 40 w 45"/>
                <a:gd name="T19" fmla="*/ 49 h 49"/>
                <a:gd name="T20" fmla="*/ 32 w 45"/>
                <a:gd name="T21" fmla="*/ 43 h 49"/>
                <a:gd name="T22" fmla="*/ 15 w 45"/>
                <a:gd name="T23" fmla="*/ 49 h 49"/>
                <a:gd name="T24" fmla="*/ 0 w 45"/>
                <a:gd name="T25" fmla="*/ 37 h 49"/>
                <a:gd name="T26" fmla="*/ 14 w 45"/>
                <a:gd name="T27" fmla="*/ 22 h 49"/>
                <a:gd name="T28" fmla="*/ 27 w 45"/>
                <a:gd name="T29" fmla="*/ 21 h 49"/>
                <a:gd name="T30" fmla="*/ 32 w 45"/>
                <a:gd name="T31" fmla="*/ 15 h 49"/>
                <a:gd name="T32" fmla="*/ 20 w 45"/>
                <a:gd name="T33" fmla="*/ 7 h 49"/>
                <a:gd name="T34" fmla="*/ 10 w 45"/>
                <a:gd name="T35" fmla="*/ 16 h 49"/>
                <a:gd name="T36" fmla="*/ 2 w 45"/>
                <a:gd name="T37" fmla="*/ 16 h 49"/>
                <a:gd name="T38" fmla="*/ 31 w 45"/>
                <a:gd name="T39" fmla="*/ 25 h 49"/>
                <a:gd name="T40" fmla="*/ 18 w 45"/>
                <a:gd name="T41" fmla="*/ 28 h 49"/>
                <a:gd name="T42" fmla="*/ 8 w 45"/>
                <a:gd name="T43" fmla="*/ 36 h 49"/>
                <a:gd name="T44" fmla="*/ 16 w 45"/>
                <a:gd name="T45" fmla="*/ 44 h 49"/>
                <a:gd name="T46" fmla="*/ 31 w 45"/>
                <a:gd name="T47" fmla="*/ 33 h 49"/>
                <a:gd name="T48" fmla="*/ 31 w 45"/>
                <a:gd name="T4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49">
                  <a:moveTo>
                    <a:pt x="2" y="16"/>
                  </a:moveTo>
                  <a:cubicBezTo>
                    <a:pt x="2" y="6"/>
                    <a:pt x="9" y="0"/>
                    <a:pt x="22" y="0"/>
                  </a:cubicBezTo>
                  <a:cubicBezTo>
                    <a:pt x="33" y="1"/>
                    <a:pt x="39" y="5"/>
                    <a:pt x="39" y="14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3"/>
                    <a:pt x="40" y="44"/>
                    <a:pt x="42" y="44"/>
                  </a:cubicBezTo>
                  <a:cubicBezTo>
                    <a:pt x="42" y="44"/>
                    <a:pt x="42" y="44"/>
                    <a:pt x="43" y="44"/>
                  </a:cubicBezTo>
                  <a:cubicBezTo>
                    <a:pt x="44" y="43"/>
                    <a:pt x="44" y="43"/>
                    <a:pt x="45" y="43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4" y="49"/>
                    <a:pt x="44" y="49"/>
                    <a:pt x="43" y="49"/>
                  </a:cubicBezTo>
                  <a:cubicBezTo>
                    <a:pt x="42" y="49"/>
                    <a:pt x="41" y="49"/>
                    <a:pt x="40" y="49"/>
                  </a:cubicBezTo>
                  <a:cubicBezTo>
                    <a:pt x="34" y="49"/>
                    <a:pt x="32" y="47"/>
                    <a:pt x="32" y="43"/>
                  </a:cubicBezTo>
                  <a:cubicBezTo>
                    <a:pt x="27" y="47"/>
                    <a:pt x="21" y="49"/>
                    <a:pt x="15" y="49"/>
                  </a:cubicBezTo>
                  <a:cubicBezTo>
                    <a:pt x="5" y="49"/>
                    <a:pt x="0" y="45"/>
                    <a:pt x="0" y="37"/>
                  </a:cubicBezTo>
                  <a:cubicBezTo>
                    <a:pt x="0" y="28"/>
                    <a:pt x="5" y="23"/>
                    <a:pt x="14" y="22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30" y="20"/>
                    <a:pt x="32" y="18"/>
                    <a:pt x="32" y="15"/>
                  </a:cubicBezTo>
                  <a:cubicBezTo>
                    <a:pt x="32" y="10"/>
                    <a:pt x="28" y="7"/>
                    <a:pt x="20" y="7"/>
                  </a:cubicBezTo>
                  <a:cubicBezTo>
                    <a:pt x="14" y="7"/>
                    <a:pt x="10" y="10"/>
                    <a:pt x="10" y="16"/>
                  </a:cubicBezTo>
                  <a:lnTo>
                    <a:pt x="2" y="16"/>
                  </a:lnTo>
                  <a:close/>
                  <a:moveTo>
                    <a:pt x="31" y="25"/>
                  </a:moveTo>
                  <a:cubicBezTo>
                    <a:pt x="29" y="26"/>
                    <a:pt x="25" y="27"/>
                    <a:pt x="18" y="28"/>
                  </a:cubicBezTo>
                  <a:cubicBezTo>
                    <a:pt x="11" y="29"/>
                    <a:pt x="8" y="31"/>
                    <a:pt x="8" y="36"/>
                  </a:cubicBezTo>
                  <a:cubicBezTo>
                    <a:pt x="8" y="41"/>
                    <a:pt x="11" y="44"/>
                    <a:pt x="16" y="44"/>
                  </a:cubicBezTo>
                  <a:cubicBezTo>
                    <a:pt x="26" y="43"/>
                    <a:pt x="30" y="39"/>
                    <a:pt x="31" y="33"/>
                  </a:cubicBezTo>
                  <a:lnTo>
                    <a:pt x="31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4" name="Freeform 28"/>
            <p:cNvSpPr>
              <a:spLocks/>
            </p:cNvSpPr>
            <p:nvPr/>
          </p:nvSpPr>
          <p:spPr bwMode="auto">
            <a:xfrm>
              <a:off x="2533" y="1582"/>
              <a:ext cx="135" cy="157"/>
            </a:xfrm>
            <a:custGeom>
              <a:avLst/>
              <a:gdLst>
                <a:gd name="T0" fmla="*/ 48 w 57"/>
                <a:gd name="T1" fmla="*/ 21 h 66"/>
                <a:gd name="T2" fmla="*/ 30 w 57"/>
                <a:gd name="T3" fmla="*/ 8 h 66"/>
                <a:gd name="T4" fmla="*/ 9 w 57"/>
                <a:gd name="T5" fmla="*/ 33 h 66"/>
                <a:gd name="T6" fmla="*/ 31 w 57"/>
                <a:gd name="T7" fmla="*/ 60 h 66"/>
                <a:gd name="T8" fmla="*/ 49 w 57"/>
                <a:gd name="T9" fmla="*/ 42 h 66"/>
                <a:gd name="T10" fmla="*/ 57 w 57"/>
                <a:gd name="T11" fmla="*/ 42 h 66"/>
                <a:gd name="T12" fmla="*/ 29 w 57"/>
                <a:gd name="T13" fmla="*/ 66 h 66"/>
                <a:gd name="T14" fmla="*/ 7 w 57"/>
                <a:gd name="T15" fmla="*/ 58 h 66"/>
                <a:gd name="T16" fmla="*/ 0 w 57"/>
                <a:gd name="T17" fmla="*/ 34 h 66"/>
                <a:gd name="T18" fmla="*/ 9 w 57"/>
                <a:gd name="T19" fmla="*/ 9 h 66"/>
                <a:gd name="T20" fmla="*/ 30 w 57"/>
                <a:gd name="T21" fmla="*/ 0 h 66"/>
                <a:gd name="T22" fmla="*/ 57 w 57"/>
                <a:gd name="T23" fmla="*/ 21 h 66"/>
                <a:gd name="T24" fmla="*/ 48 w 57"/>
                <a:gd name="T25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6">
                  <a:moveTo>
                    <a:pt x="48" y="21"/>
                  </a:moveTo>
                  <a:cubicBezTo>
                    <a:pt x="46" y="12"/>
                    <a:pt x="40" y="8"/>
                    <a:pt x="30" y="8"/>
                  </a:cubicBezTo>
                  <a:cubicBezTo>
                    <a:pt x="17" y="8"/>
                    <a:pt x="9" y="17"/>
                    <a:pt x="9" y="33"/>
                  </a:cubicBezTo>
                  <a:cubicBezTo>
                    <a:pt x="9" y="51"/>
                    <a:pt x="16" y="60"/>
                    <a:pt x="31" y="60"/>
                  </a:cubicBezTo>
                  <a:cubicBezTo>
                    <a:pt x="40" y="60"/>
                    <a:pt x="47" y="54"/>
                    <a:pt x="49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5" y="58"/>
                    <a:pt x="45" y="66"/>
                    <a:pt x="29" y="66"/>
                  </a:cubicBezTo>
                  <a:cubicBezTo>
                    <a:pt x="20" y="66"/>
                    <a:pt x="12" y="63"/>
                    <a:pt x="7" y="58"/>
                  </a:cubicBezTo>
                  <a:cubicBezTo>
                    <a:pt x="2" y="51"/>
                    <a:pt x="0" y="43"/>
                    <a:pt x="0" y="34"/>
                  </a:cubicBezTo>
                  <a:cubicBezTo>
                    <a:pt x="0" y="23"/>
                    <a:pt x="3" y="15"/>
                    <a:pt x="9" y="9"/>
                  </a:cubicBezTo>
                  <a:cubicBezTo>
                    <a:pt x="14" y="3"/>
                    <a:pt x="21" y="0"/>
                    <a:pt x="30" y="0"/>
                  </a:cubicBezTo>
                  <a:cubicBezTo>
                    <a:pt x="46" y="1"/>
                    <a:pt x="54" y="7"/>
                    <a:pt x="57" y="21"/>
                  </a:cubicBezTo>
                  <a:lnTo>
                    <a:pt x="48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5" name="Freeform 29"/>
            <p:cNvSpPr>
              <a:spLocks noEditPoints="1"/>
            </p:cNvSpPr>
            <p:nvPr/>
          </p:nvSpPr>
          <p:spPr bwMode="auto">
            <a:xfrm>
              <a:off x="2685" y="1622"/>
              <a:ext cx="104" cy="117"/>
            </a:xfrm>
            <a:custGeom>
              <a:avLst/>
              <a:gdLst>
                <a:gd name="T0" fmla="*/ 6 w 44"/>
                <a:gd name="T1" fmla="*/ 8 h 49"/>
                <a:gd name="T2" fmla="*/ 22 w 44"/>
                <a:gd name="T3" fmla="*/ 0 h 49"/>
                <a:gd name="T4" fmla="*/ 38 w 44"/>
                <a:gd name="T5" fmla="*/ 8 h 49"/>
                <a:gd name="T6" fmla="*/ 44 w 44"/>
                <a:gd name="T7" fmla="*/ 25 h 49"/>
                <a:gd name="T8" fmla="*/ 39 w 44"/>
                <a:gd name="T9" fmla="*/ 43 h 49"/>
                <a:gd name="T10" fmla="*/ 22 w 44"/>
                <a:gd name="T11" fmla="*/ 49 h 49"/>
                <a:gd name="T12" fmla="*/ 8 w 44"/>
                <a:gd name="T13" fmla="*/ 45 h 49"/>
                <a:gd name="T14" fmla="*/ 0 w 44"/>
                <a:gd name="T15" fmla="*/ 25 h 49"/>
                <a:gd name="T16" fmla="*/ 6 w 44"/>
                <a:gd name="T17" fmla="*/ 8 h 49"/>
                <a:gd name="T18" fmla="*/ 22 w 44"/>
                <a:gd name="T19" fmla="*/ 43 h 49"/>
                <a:gd name="T20" fmla="*/ 36 w 44"/>
                <a:gd name="T21" fmla="*/ 25 h 49"/>
                <a:gd name="T22" fmla="*/ 22 w 44"/>
                <a:gd name="T23" fmla="*/ 8 h 49"/>
                <a:gd name="T24" fmla="*/ 8 w 44"/>
                <a:gd name="T25" fmla="*/ 25 h 49"/>
                <a:gd name="T26" fmla="*/ 22 w 44"/>
                <a:gd name="T27" fmla="*/ 4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49">
                  <a:moveTo>
                    <a:pt x="6" y="8"/>
                  </a:moveTo>
                  <a:cubicBezTo>
                    <a:pt x="11" y="3"/>
                    <a:pt x="16" y="0"/>
                    <a:pt x="22" y="0"/>
                  </a:cubicBezTo>
                  <a:cubicBezTo>
                    <a:pt x="29" y="0"/>
                    <a:pt x="34" y="3"/>
                    <a:pt x="38" y="8"/>
                  </a:cubicBezTo>
                  <a:cubicBezTo>
                    <a:pt x="42" y="12"/>
                    <a:pt x="44" y="18"/>
                    <a:pt x="44" y="25"/>
                  </a:cubicBezTo>
                  <a:cubicBezTo>
                    <a:pt x="44" y="33"/>
                    <a:pt x="42" y="38"/>
                    <a:pt x="39" y="43"/>
                  </a:cubicBezTo>
                  <a:cubicBezTo>
                    <a:pt x="35" y="47"/>
                    <a:pt x="29" y="49"/>
                    <a:pt x="22" y="49"/>
                  </a:cubicBezTo>
                  <a:cubicBezTo>
                    <a:pt x="16" y="49"/>
                    <a:pt x="11" y="48"/>
                    <a:pt x="8" y="45"/>
                  </a:cubicBezTo>
                  <a:cubicBezTo>
                    <a:pt x="3" y="40"/>
                    <a:pt x="1" y="34"/>
                    <a:pt x="0" y="25"/>
                  </a:cubicBezTo>
                  <a:cubicBezTo>
                    <a:pt x="1" y="18"/>
                    <a:pt x="3" y="12"/>
                    <a:pt x="6" y="8"/>
                  </a:cubicBezTo>
                  <a:close/>
                  <a:moveTo>
                    <a:pt x="22" y="43"/>
                  </a:moveTo>
                  <a:cubicBezTo>
                    <a:pt x="31" y="43"/>
                    <a:pt x="35" y="37"/>
                    <a:pt x="36" y="25"/>
                  </a:cubicBezTo>
                  <a:cubicBezTo>
                    <a:pt x="35" y="14"/>
                    <a:pt x="31" y="8"/>
                    <a:pt x="22" y="8"/>
                  </a:cubicBezTo>
                  <a:cubicBezTo>
                    <a:pt x="14" y="8"/>
                    <a:pt x="9" y="14"/>
                    <a:pt x="8" y="25"/>
                  </a:cubicBezTo>
                  <a:cubicBezTo>
                    <a:pt x="9" y="37"/>
                    <a:pt x="14" y="43"/>
                    <a:pt x="22" y="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6" name="Freeform 30"/>
            <p:cNvSpPr>
              <a:spLocks/>
            </p:cNvSpPr>
            <p:nvPr/>
          </p:nvSpPr>
          <p:spPr bwMode="auto">
            <a:xfrm>
              <a:off x="2810" y="1622"/>
              <a:ext cx="92" cy="117"/>
            </a:xfrm>
            <a:custGeom>
              <a:avLst/>
              <a:gdLst>
                <a:gd name="T0" fmla="*/ 39 w 39"/>
                <a:gd name="T1" fmla="*/ 49 h 49"/>
                <a:gd name="T2" fmla="*/ 31 w 39"/>
                <a:gd name="T3" fmla="*/ 49 h 49"/>
                <a:gd name="T4" fmla="*/ 31 w 39"/>
                <a:gd name="T5" fmla="*/ 20 h 49"/>
                <a:gd name="T6" fmla="*/ 21 w 39"/>
                <a:gd name="T7" fmla="*/ 8 h 49"/>
                <a:gd name="T8" fmla="*/ 12 w 39"/>
                <a:gd name="T9" fmla="*/ 12 h 49"/>
                <a:gd name="T10" fmla="*/ 8 w 39"/>
                <a:gd name="T11" fmla="*/ 23 h 49"/>
                <a:gd name="T12" fmla="*/ 8 w 39"/>
                <a:gd name="T13" fmla="*/ 49 h 49"/>
                <a:gd name="T14" fmla="*/ 0 w 39"/>
                <a:gd name="T15" fmla="*/ 49 h 49"/>
                <a:gd name="T16" fmla="*/ 0 w 39"/>
                <a:gd name="T17" fmla="*/ 2 h 49"/>
                <a:gd name="T18" fmla="*/ 8 w 39"/>
                <a:gd name="T19" fmla="*/ 2 h 49"/>
                <a:gd name="T20" fmla="*/ 8 w 39"/>
                <a:gd name="T21" fmla="*/ 9 h 49"/>
                <a:gd name="T22" fmla="*/ 22 w 39"/>
                <a:gd name="T23" fmla="*/ 0 h 49"/>
                <a:gd name="T24" fmla="*/ 39 w 39"/>
                <a:gd name="T25" fmla="*/ 17 h 49"/>
                <a:gd name="T26" fmla="*/ 39 w 39"/>
                <a:gd name="T2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49">
                  <a:moveTo>
                    <a:pt x="39" y="49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2"/>
                    <a:pt x="28" y="7"/>
                    <a:pt x="21" y="8"/>
                  </a:cubicBezTo>
                  <a:cubicBezTo>
                    <a:pt x="17" y="8"/>
                    <a:pt x="14" y="9"/>
                    <a:pt x="12" y="12"/>
                  </a:cubicBezTo>
                  <a:cubicBezTo>
                    <a:pt x="10" y="14"/>
                    <a:pt x="8" y="18"/>
                    <a:pt x="8" y="23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2" y="3"/>
                    <a:pt x="17" y="0"/>
                    <a:pt x="22" y="0"/>
                  </a:cubicBezTo>
                  <a:cubicBezTo>
                    <a:pt x="33" y="1"/>
                    <a:pt x="38" y="6"/>
                    <a:pt x="39" y="17"/>
                  </a:cubicBezTo>
                  <a:lnTo>
                    <a:pt x="39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7" name="Freeform 31"/>
            <p:cNvSpPr>
              <a:spLocks/>
            </p:cNvSpPr>
            <p:nvPr/>
          </p:nvSpPr>
          <p:spPr bwMode="auto">
            <a:xfrm>
              <a:off x="2924" y="1622"/>
              <a:ext cx="92" cy="117"/>
            </a:xfrm>
            <a:custGeom>
              <a:avLst/>
              <a:gdLst>
                <a:gd name="T0" fmla="*/ 29 w 39"/>
                <a:gd name="T1" fmla="*/ 16 h 49"/>
                <a:gd name="T2" fmla="*/ 18 w 39"/>
                <a:gd name="T3" fmla="*/ 8 h 49"/>
                <a:gd name="T4" fmla="*/ 9 w 39"/>
                <a:gd name="T5" fmla="*/ 14 h 49"/>
                <a:gd name="T6" fmla="*/ 17 w 39"/>
                <a:gd name="T7" fmla="*/ 21 h 49"/>
                <a:gd name="T8" fmla="*/ 25 w 39"/>
                <a:gd name="T9" fmla="*/ 22 h 49"/>
                <a:gd name="T10" fmla="*/ 39 w 39"/>
                <a:gd name="T11" fmla="*/ 35 h 49"/>
                <a:gd name="T12" fmla="*/ 34 w 39"/>
                <a:gd name="T13" fmla="*/ 46 h 49"/>
                <a:gd name="T14" fmla="*/ 20 w 39"/>
                <a:gd name="T15" fmla="*/ 49 h 49"/>
                <a:gd name="T16" fmla="*/ 0 w 39"/>
                <a:gd name="T17" fmla="*/ 34 h 49"/>
                <a:gd name="T18" fmla="*/ 7 w 39"/>
                <a:gd name="T19" fmla="*/ 34 h 49"/>
                <a:gd name="T20" fmla="*/ 20 w 39"/>
                <a:gd name="T21" fmla="*/ 44 h 49"/>
                <a:gd name="T22" fmla="*/ 31 w 39"/>
                <a:gd name="T23" fmla="*/ 36 h 49"/>
                <a:gd name="T24" fmla="*/ 22 w 39"/>
                <a:gd name="T25" fmla="*/ 29 h 49"/>
                <a:gd name="T26" fmla="*/ 12 w 39"/>
                <a:gd name="T27" fmla="*/ 27 h 49"/>
                <a:gd name="T28" fmla="*/ 1 w 39"/>
                <a:gd name="T29" fmla="*/ 16 h 49"/>
                <a:gd name="T30" fmla="*/ 7 w 39"/>
                <a:gd name="T31" fmla="*/ 4 h 49"/>
                <a:gd name="T32" fmla="*/ 19 w 39"/>
                <a:gd name="T33" fmla="*/ 0 h 49"/>
                <a:gd name="T34" fmla="*/ 37 w 39"/>
                <a:gd name="T35" fmla="*/ 16 h 49"/>
                <a:gd name="T36" fmla="*/ 29 w 39"/>
                <a:gd name="T37" fmla="*/ 1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49">
                  <a:moveTo>
                    <a:pt x="29" y="16"/>
                  </a:moveTo>
                  <a:cubicBezTo>
                    <a:pt x="29" y="10"/>
                    <a:pt x="26" y="8"/>
                    <a:pt x="18" y="8"/>
                  </a:cubicBezTo>
                  <a:cubicBezTo>
                    <a:pt x="12" y="8"/>
                    <a:pt x="9" y="10"/>
                    <a:pt x="9" y="14"/>
                  </a:cubicBezTo>
                  <a:cubicBezTo>
                    <a:pt x="8" y="17"/>
                    <a:pt x="11" y="19"/>
                    <a:pt x="17" y="21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34" y="24"/>
                    <a:pt x="39" y="28"/>
                    <a:pt x="39" y="35"/>
                  </a:cubicBezTo>
                  <a:cubicBezTo>
                    <a:pt x="39" y="40"/>
                    <a:pt x="37" y="43"/>
                    <a:pt x="34" y="46"/>
                  </a:cubicBezTo>
                  <a:cubicBezTo>
                    <a:pt x="30" y="48"/>
                    <a:pt x="26" y="49"/>
                    <a:pt x="20" y="49"/>
                  </a:cubicBezTo>
                  <a:cubicBezTo>
                    <a:pt x="7" y="49"/>
                    <a:pt x="0" y="44"/>
                    <a:pt x="0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40"/>
                    <a:pt x="12" y="44"/>
                    <a:pt x="20" y="44"/>
                  </a:cubicBezTo>
                  <a:cubicBezTo>
                    <a:pt x="27" y="43"/>
                    <a:pt x="30" y="41"/>
                    <a:pt x="31" y="36"/>
                  </a:cubicBezTo>
                  <a:cubicBezTo>
                    <a:pt x="31" y="33"/>
                    <a:pt x="28" y="31"/>
                    <a:pt x="22" y="29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5" y="25"/>
                    <a:pt x="1" y="21"/>
                    <a:pt x="1" y="16"/>
                  </a:cubicBezTo>
                  <a:cubicBezTo>
                    <a:pt x="1" y="11"/>
                    <a:pt x="3" y="7"/>
                    <a:pt x="7" y="4"/>
                  </a:cubicBezTo>
                  <a:cubicBezTo>
                    <a:pt x="10" y="2"/>
                    <a:pt x="14" y="0"/>
                    <a:pt x="19" y="0"/>
                  </a:cubicBezTo>
                  <a:cubicBezTo>
                    <a:pt x="30" y="1"/>
                    <a:pt x="36" y="6"/>
                    <a:pt x="37" y="16"/>
                  </a:cubicBezTo>
                  <a:lnTo>
                    <a:pt x="29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8" name="Freeform 32"/>
            <p:cNvSpPr>
              <a:spLocks/>
            </p:cNvSpPr>
            <p:nvPr/>
          </p:nvSpPr>
          <p:spPr bwMode="auto">
            <a:xfrm>
              <a:off x="3025" y="1596"/>
              <a:ext cx="53" cy="143"/>
            </a:xfrm>
            <a:custGeom>
              <a:avLst/>
              <a:gdLst>
                <a:gd name="T0" fmla="*/ 14 w 22"/>
                <a:gd name="T1" fmla="*/ 20 h 60"/>
                <a:gd name="T2" fmla="*/ 14 w 22"/>
                <a:gd name="T3" fmla="*/ 50 h 60"/>
                <a:gd name="T4" fmla="*/ 19 w 22"/>
                <a:gd name="T5" fmla="*/ 54 h 60"/>
                <a:gd name="T6" fmla="*/ 22 w 22"/>
                <a:gd name="T7" fmla="*/ 54 h 60"/>
                <a:gd name="T8" fmla="*/ 22 w 22"/>
                <a:gd name="T9" fmla="*/ 60 h 60"/>
                <a:gd name="T10" fmla="*/ 17 w 22"/>
                <a:gd name="T11" fmla="*/ 60 h 60"/>
                <a:gd name="T12" fmla="*/ 16 w 22"/>
                <a:gd name="T13" fmla="*/ 60 h 60"/>
                <a:gd name="T14" fmla="*/ 8 w 22"/>
                <a:gd name="T15" fmla="*/ 58 h 60"/>
                <a:gd name="T16" fmla="*/ 6 w 22"/>
                <a:gd name="T17" fmla="*/ 51 h 60"/>
                <a:gd name="T18" fmla="*/ 6 w 22"/>
                <a:gd name="T19" fmla="*/ 20 h 60"/>
                <a:gd name="T20" fmla="*/ 0 w 22"/>
                <a:gd name="T21" fmla="*/ 20 h 60"/>
                <a:gd name="T22" fmla="*/ 0 w 22"/>
                <a:gd name="T23" fmla="*/ 13 h 60"/>
                <a:gd name="T24" fmla="*/ 6 w 22"/>
                <a:gd name="T25" fmla="*/ 13 h 60"/>
                <a:gd name="T26" fmla="*/ 6 w 22"/>
                <a:gd name="T27" fmla="*/ 0 h 60"/>
                <a:gd name="T28" fmla="*/ 14 w 22"/>
                <a:gd name="T29" fmla="*/ 0 h 60"/>
                <a:gd name="T30" fmla="*/ 14 w 22"/>
                <a:gd name="T31" fmla="*/ 13 h 60"/>
                <a:gd name="T32" fmla="*/ 22 w 22"/>
                <a:gd name="T33" fmla="*/ 13 h 60"/>
                <a:gd name="T34" fmla="*/ 22 w 22"/>
                <a:gd name="T35" fmla="*/ 20 h 60"/>
                <a:gd name="T36" fmla="*/ 14 w 22"/>
                <a:gd name="T37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60">
                  <a:moveTo>
                    <a:pt x="14" y="20"/>
                  </a:moveTo>
                  <a:cubicBezTo>
                    <a:pt x="14" y="50"/>
                    <a:pt x="14" y="50"/>
                    <a:pt x="14" y="50"/>
                  </a:cubicBezTo>
                  <a:cubicBezTo>
                    <a:pt x="14" y="53"/>
                    <a:pt x="16" y="54"/>
                    <a:pt x="19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1" y="60"/>
                    <a:pt x="19" y="60"/>
                    <a:pt x="17" y="60"/>
                  </a:cubicBezTo>
                  <a:cubicBezTo>
                    <a:pt x="17" y="60"/>
                    <a:pt x="16" y="60"/>
                    <a:pt x="16" y="60"/>
                  </a:cubicBezTo>
                  <a:cubicBezTo>
                    <a:pt x="12" y="60"/>
                    <a:pt x="9" y="59"/>
                    <a:pt x="8" y="58"/>
                  </a:cubicBezTo>
                  <a:cubicBezTo>
                    <a:pt x="7" y="56"/>
                    <a:pt x="6" y="54"/>
                    <a:pt x="6" y="5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20"/>
                    <a:pt x="22" y="20"/>
                    <a:pt x="22" y="20"/>
                  </a:cubicBezTo>
                  <a:lnTo>
                    <a:pt x="1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9" name="Freeform 33"/>
            <p:cNvSpPr>
              <a:spLocks/>
            </p:cNvSpPr>
            <p:nvPr/>
          </p:nvSpPr>
          <p:spPr bwMode="auto">
            <a:xfrm>
              <a:off x="3099" y="1622"/>
              <a:ext cx="54" cy="117"/>
            </a:xfrm>
            <a:custGeom>
              <a:avLst/>
              <a:gdLst>
                <a:gd name="T0" fmla="*/ 8 w 23"/>
                <a:gd name="T1" fmla="*/ 49 h 49"/>
                <a:gd name="T2" fmla="*/ 0 w 23"/>
                <a:gd name="T3" fmla="*/ 49 h 49"/>
                <a:gd name="T4" fmla="*/ 0 w 23"/>
                <a:gd name="T5" fmla="*/ 2 h 49"/>
                <a:gd name="T6" fmla="*/ 7 w 23"/>
                <a:gd name="T7" fmla="*/ 2 h 49"/>
                <a:gd name="T8" fmla="*/ 7 w 23"/>
                <a:gd name="T9" fmla="*/ 10 h 49"/>
                <a:gd name="T10" fmla="*/ 21 w 23"/>
                <a:gd name="T11" fmla="*/ 0 h 49"/>
                <a:gd name="T12" fmla="*/ 22 w 23"/>
                <a:gd name="T13" fmla="*/ 1 h 49"/>
                <a:gd name="T14" fmla="*/ 23 w 23"/>
                <a:gd name="T15" fmla="*/ 1 h 49"/>
                <a:gd name="T16" fmla="*/ 23 w 23"/>
                <a:gd name="T17" fmla="*/ 9 h 49"/>
                <a:gd name="T18" fmla="*/ 20 w 23"/>
                <a:gd name="T19" fmla="*/ 9 h 49"/>
                <a:gd name="T20" fmla="*/ 12 w 23"/>
                <a:gd name="T21" fmla="*/ 12 h 49"/>
                <a:gd name="T22" fmla="*/ 8 w 23"/>
                <a:gd name="T23" fmla="*/ 22 h 49"/>
                <a:gd name="T24" fmla="*/ 8 w 23"/>
                <a:gd name="T2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49">
                  <a:moveTo>
                    <a:pt x="8" y="49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4"/>
                    <a:pt x="15" y="0"/>
                    <a:pt x="21" y="0"/>
                  </a:cubicBezTo>
                  <a:cubicBezTo>
                    <a:pt x="21" y="0"/>
                    <a:pt x="22" y="1"/>
                    <a:pt x="22" y="1"/>
                  </a:cubicBezTo>
                  <a:cubicBezTo>
                    <a:pt x="22" y="1"/>
                    <a:pt x="23" y="1"/>
                    <a:pt x="23" y="1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6" y="9"/>
                    <a:pt x="13" y="10"/>
                    <a:pt x="12" y="12"/>
                  </a:cubicBezTo>
                  <a:cubicBezTo>
                    <a:pt x="9" y="15"/>
                    <a:pt x="8" y="18"/>
                    <a:pt x="8" y="22"/>
                  </a:cubicBezTo>
                  <a:lnTo>
                    <a:pt x="8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0" name="Freeform 34"/>
            <p:cNvSpPr>
              <a:spLocks/>
            </p:cNvSpPr>
            <p:nvPr/>
          </p:nvSpPr>
          <p:spPr bwMode="auto">
            <a:xfrm>
              <a:off x="3167" y="1627"/>
              <a:ext cx="90" cy="112"/>
            </a:xfrm>
            <a:custGeom>
              <a:avLst/>
              <a:gdLst>
                <a:gd name="T0" fmla="*/ 30 w 38"/>
                <a:gd name="T1" fmla="*/ 47 h 47"/>
                <a:gd name="T2" fmla="*/ 30 w 38"/>
                <a:gd name="T3" fmla="*/ 40 h 47"/>
                <a:gd name="T4" fmla="*/ 30 w 38"/>
                <a:gd name="T5" fmla="*/ 40 h 47"/>
                <a:gd name="T6" fmla="*/ 15 w 38"/>
                <a:gd name="T7" fmla="*/ 47 h 47"/>
                <a:gd name="T8" fmla="*/ 5 w 38"/>
                <a:gd name="T9" fmla="*/ 46 h 47"/>
                <a:gd name="T10" fmla="*/ 0 w 38"/>
                <a:gd name="T11" fmla="*/ 34 h 47"/>
                <a:gd name="T12" fmla="*/ 0 w 38"/>
                <a:gd name="T13" fmla="*/ 0 h 47"/>
                <a:gd name="T14" fmla="*/ 8 w 38"/>
                <a:gd name="T15" fmla="*/ 0 h 47"/>
                <a:gd name="T16" fmla="*/ 8 w 38"/>
                <a:gd name="T17" fmla="*/ 31 h 47"/>
                <a:gd name="T18" fmla="*/ 17 w 38"/>
                <a:gd name="T19" fmla="*/ 42 h 47"/>
                <a:gd name="T20" fmla="*/ 30 w 38"/>
                <a:gd name="T21" fmla="*/ 26 h 47"/>
                <a:gd name="T22" fmla="*/ 30 w 38"/>
                <a:gd name="T23" fmla="*/ 0 h 47"/>
                <a:gd name="T24" fmla="*/ 38 w 38"/>
                <a:gd name="T25" fmla="*/ 0 h 47"/>
                <a:gd name="T26" fmla="*/ 38 w 38"/>
                <a:gd name="T27" fmla="*/ 47 h 47"/>
                <a:gd name="T28" fmla="*/ 30 w 38"/>
                <a:gd name="T2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47">
                  <a:moveTo>
                    <a:pt x="30" y="47"/>
                  </a:moveTo>
                  <a:cubicBezTo>
                    <a:pt x="30" y="40"/>
                    <a:pt x="30" y="40"/>
                    <a:pt x="30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27" y="45"/>
                    <a:pt x="22" y="47"/>
                    <a:pt x="15" y="47"/>
                  </a:cubicBezTo>
                  <a:cubicBezTo>
                    <a:pt x="11" y="47"/>
                    <a:pt x="8" y="47"/>
                    <a:pt x="5" y="46"/>
                  </a:cubicBezTo>
                  <a:cubicBezTo>
                    <a:pt x="2" y="43"/>
                    <a:pt x="0" y="39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8"/>
                    <a:pt x="11" y="42"/>
                    <a:pt x="17" y="42"/>
                  </a:cubicBezTo>
                  <a:cubicBezTo>
                    <a:pt x="25" y="41"/>
                    <a:pt x="29" y="36"/>
                    <a:pt x="30" y="26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47"/>
                    <a:pt x="38" y="47"/>
                    <a:pt x="38" y="47"/>
                  </a:cubicBezTo>
                  <a:lnTo>
                    <a:pt x="3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1" name="Freeform 35"/>
            <p:cNvSpPr>
              <a:spLocks/>
            </p:cNvSpPr>
            <p:nvPr/>
          </p:nvSpPr>
          <p:spPr bwMode="auto">
            <a:xfrm>
              <a:off x="3279" y="1622"/>
              <a:ext cx="94" cy="117"/>
            </a:xfrm>
            <a:custGeom>
              <a:avLst/>
              <a:gdLst>
                <a:gd name="T0" fmla="*/ 32 w 40"/>
                <a:gd name="T1" fmla="*/ 18 h 49"/>
                <a:gd name="T2" fmla="*/ 21 w 40"/>
                <a:gd name="T3" fmla="*/ 8 h 49"/>
                <a:gd name="T4" fmla="*/ 8 w 40"/>
                <a:gd name="T5" fmla="*/ 25 h 49"/>
                <a:gd name="T6" fmla="*/ 21 w 40"/>
                <a:gd name="T7" fmla="*/ 44 h 49"/>
                <a:gd name="T8" fmla="*/ 32 w 40"/>
                <a:gd name="T9" fmla="*/ 32 h 49"/>
                <a:gd name="T10" fmla="*/ 40 w 40"/>
                <a:gd name="T11" fmla="*/ 32 h 49"/>
                <a:gd name="T12" fmla="*/ 21 w 40"/>
                <a:gd name="T13" fmla="*/ 49 h 49"/>
                <a:gd name="T14" fmla="*/ 5 w 40"/>
                <a:gd name="T15" fmla="*/ 44 h 49"/>
                <a:gd name="T16" fmla="*/ 0 w 40"/>
                <a:gd name="T17" fmla="*/ 27 h 49"/>
                <a:gd name="T18" fmla="*/ 6 w 40"/>
                <a:gd name="T19" fmla="*/ 7 h 49"/>
                <a:gd name="T20" fmla="*/ 22 w 40"/>
                <a:gd name="T21" fmla="*/ 0 h 49"/>
                <a:gd name="T22" fmla="*/ 40 w 40"/>
                <a:gd name="T23" fmla="*/ 18 h 49"/>
                <a:gd name="T24" fmla="*/ 32 w 40"/>
                <a:gd name="T25" fmla="*/ 1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49">
                  <a:moveTo>
                    <a:pt x="32" y="18"/>
                  </a:moveTo>
                  <a:cubicBezTo>
                    <a:pt x="32" y="11"/>
                    <a:pt x="28" y="8"/>
                    <a:pt x="21" y="8"/>
                  </a:cubicBezTo>
                  <a:cubicBezTo>
                    <a:pt x="13" y="8"/>
                    <a:pt x="8" y="14"/>
                    <a:pt x="8" y="25"/>
                  </a:cubicBezTo>
                  <a:cubicBezTo>
                    <a:pt x="8" y="38"/>
                    <a:pt x="12" y="44"/>
                    <a:pt x="21" y="44"/>
                  </a:cubicBezTo>
                  <a:cubicBezTo>
                    <a:pt x="27" y="43"/>
                    <a:pt x="31" y="39"/>
                    <a:pt x="3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8" y="43"/>
                    <a:pt x="32" y="49"/>
                    <a:pt x="21" y="49"/>
                  </a:cubicBezTo>
                  <a:cubicBezTo>
                    <a:pt x="14" y="49"/>
                    <a:pt x="9" y="47"/>
                    <a:pt x="5" y="44"/>
                  </a:cubicBezTo>
                  <a:cubicBezTo>
                    <a:pt x="2" y="40"/>
                    <a:pt x="0" y="34"/>
                    <a:pt x="0" y="27"/>
                  </a:cubicBezTo>
                  <a:cubicBezTo>
                    <a:pt x="0" y="18"/>
                    <a:pt x="2" y="12"/>
                    <a:pt x="6" y="7"/>
                  </a:cubicBezTo>
                  <a:cubicBezTo>
                    <a:pt x="10" y="3"/>
                    <a:pt x="15" y="0"/>
                    <a:pt x="22" y="0"/>
                  </a:cubicBezTo>
                  <a:cubicBezTo>
                    <a:pt x="33" y="1"/>
                    <a:pt x="39" y="7"/>
                    <a:pt x="40" y="18"/>
                  </a:cubicBezTo>
                  <a:lnTo>
                    <a:pt x="32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2" name="Freeform 36"/>
            <p:cNvSpPr>
              <a:spLocks/>
            </p:cNvSpPr>
            <p:nvPr/>
          </p:nvSpPr>
          <p:spPr bwMode="auto">
            <a:xfrm>
              <a:off x="3380" y="1596"/>
              <a:ext cx="52" cy="143"/>
            </a:xfrm>
            <a:custGeom>
              <a:avLst/>
              <a:gdLst>
                <a:gd name="T0" fmla="*/ 14 w 22"/>
                <a:gd name="T1" fmla="*/ 20 h 60"/>
                <a:gd name="T2" fmla="*/ 14 w 22"/>
                <a:gd name="T3" fmla="*/ 50 h 60"/>
                <a:gd name="T4" fmla="*/ 19 w 22"/>
                <a:gd name="T5" fmla="*/ 54 h 60"/>
                <a:gd name="T6" fmla="*/ 22 w 22"/>
                <a:gd name="T7" fmla="*/ 54 h 60"/>
                <a:gd name="T8" fmla="*/ 22 w 22"/>
                <a:gd name="T9" fmla="*/ 60 h 60"/>
                <a:gd name="T10" fmla="*/ 17 w 22"/>
                <a:gd name="T11" fmla="*/ 60 h 60"/>
                <a:gd name="T12" fmla="*/ 16 w 22"/>
                <a:gd name="T13" fmla="*/ 60 h 60"/>
                <a:gd name="T14" fmla="*/ 8 w 22"/>
                <a:gd name="T15" fmla="*/ 58 h 60"/>
                <a:gd name="T16" fmla="*/ 6 w 22"/>
                <a:gd name="T17" fmla="*/ 51 h 60"/>
                <a:gd name="T18" fmla="*/ 6 w 22"/>
                <a:gd name="T19" fmla="*/ 20 h 60"/>
                <a:gd name="T20" fmla="*/ 0 w 22"/>
                <a:gd name="T21" fmla="*/ 20 h 60"/>
                <a:gd name="T22" fmla="*/ 0 w 22"/>
                <a:gd name="T23" fmla="*/ 13 h 60"/>
                <a:gd name="T24" fmla="*/ 6 w 22"/>
                <a:gd name="T25" fmla="*/ 13 h 60"/>
                <a:gd name="T26" fmla="*/ 6 w 22"/>
                <a:gd name="T27" fmla="*/ 0 h 60"/>
                <a:gd name="T28" fmla="*/ 14 w 22"/>
                <a:gd name="T29" fmla="*/ 0 h 60"/>
                <a:gd name="T30" fmla="*/ 14 w 22"/>
                <a:gd name="T31" fmla="*/ 13 h 60"/>
                <a:gd name="T32" fmla="*/ 22 w 22"/>
                <a:gd name="T33" fmla="*/ 13 h 60"/>
                <a:gd name="T34" fmla="*/ 22 w 22"/>
                <a:gd name="T35" fmla="*/ 20 h 60"/>
                <a:gd name="T36" fmla="*/ 14 w 22"/>
                <a:gd name="T37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60">
                  <a:moveTo>
                    <a:pt x="14" y="20"/>
                  </a:moveTo>
                  <a:cubicBezTo>
                    <a:pt x="14" y="50"/>
                    <a:pt x="14" y="50"/>
                    <a:pt x="14" y="50"/>
                  </a:cubicBezTo>
                  <a:cubicBezTo>
                    <a:pt x="14" y="53"/>
                    <a:pt x="16" y="54"/>
                    <a:pt x="19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1" y="60"/>
                    <a:pt x="19" y="60"/>
                    <a:pt x="17" y="60"/>
                  </a:cubicBezTo>
                  <a:cubicBezTo>
                    <a:pt x="17" y="60"/>
                    <a:pt x="16" y="60"/>
                    <a:pt x="16" y="60"/>
                  </a:cubicBezTo>
                  <a:cubicBezTo>
                    <a:pt x="12" y="60"/>
                    <a:pt x="10" y="59"/>
                    <a:pt x="8" y="58"/>
                  </a:cubicBezTo>
                  <a:cubicBezTo>
                    <a:pt x="7" y="56"/>
                    <a:pt x="6" y="54"/>
                    <a:pt x="6" y="5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20"/>
                    <a:pt x="22" y="20"/>
                    <a:pt x="22" y="20"/>
                  </a:cubicBezTo>
                  <a:lnTo>
                    <a:pt x="1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3" name="Freeform 37"/>
            <p:cNvSpPr>
              <a:spLocks noEditPoints="1"/>
            </p:cNvSpPr>
            <p:nvPr/>
          </p:nvSpPr>
          <p:spPr bwMode="auto">
            <a:xfrm>
              <a:off x="3451" y="1587"/>
              <a:ext cx="19" cy="152"/>
            </a:xfrm>
            <a:custGeom>
              <a:avLst/>
              <a:gdLst>
                <a:gd name="T0" fmla="*/ 19 w 19"/>
                <a:gd name="T1" fmla="*/ 152 h 152"/>
                <a:gd name="T2" fmla="*/ 0 w 19"/>
                <a:gd name="T3" fmla="*/ 152 h 152"/>
                <a:gd name="T4" fmla="*/ 0 w 19"/>
                <a:gd name="T5" fmla="*/ 40 h 152"/>
                <a:gd name="T6" fmla="*/ 19 w 19"/>
                <a:gd name="T7" fmla="*/ 40 h 152"/>
                <a:gd name="T8" fmla="*/ 19 w 19"/>
                <a:gd name="T9" fmla="*/ 152 h 152"/>
                <a:gd name="T10" fmla="*/ 0 w 19"/>
                <a:gd name="T11" fmla="*/ 21 h 152"/>
                <a:gd name="T12" fmla="*/ 0 w 19"/>
                <a:gd name="T13" fmla="*/ 0 h 152"/>
                <a:gd name="T14" fmla="*/ 19 w 19"/>
                <a:gd name="T15" fmla="*/ 0 h 152"/>
                <a:gd name="T16" fmla="*/ 19 w 19"/>
                <a:gd name="T17" fmla="*/ 21 h 152"/>
                <a:gd name="T18" fmla="*/ 0 w 19"/>
                <a:gd name="T19" fmla="*/ 2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52">
                  <a:moveTo>
                    <a:pt x="19" y="152"/>
                  </a:moveTo>
                  <a:lnTo>
                    <a:pt x="0" y="152"/>
                  </a:lnTo>
                  <a:lnTo>
                    <a:pt x="0" y="40"/>
                  </a:lnTo>
                  <a:lnTo>
                    <a:pt x="19" y="40"/>
                  </a:lnTo>
                  <a:lnTo>
                    <a:pt x="19" y="152"/>
                  </a:lnTo>
                  <a:close/>
                  <a:moveTo>
                    <a:pt x="0" y="21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9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4" name="Freeform 38"/>
            <p:cNvSpPr>
              <a:spLocks noEditPoints="1"/>
            </p:cNvSpPr>
            <p:nvPr/>
          </p:nvSpPr>
          <p:spPr bwMode="auto">
            <a:xfrm>
              <a:off x="3492" y="1622"/>
              <a:ext cx="104" cy="117"/>
            </a:xfrm>
            <a:custGeom>
              <a:avLst/>
              <a:gdLst>
                <a:gd name="T0" fmla="*/ 6 w 44"/>
                <a:gd name="T1" fmla="*/ 8 h 49"/>
                <a:gd name="T2" fmla="*/ 22 w 44"/>
                <a:gd name="T3" fmla="*/ 0 h 49"/>
                <a:gd name="T4" fmla="*/ 38 w 44"/>
                <a:gd name="T5" fmla="*/ 8 h 49"/>
                <a:gd name="T6" fmla="*/ 44 w 44"/>
                <a:gd name="T7" fmla="*/ 25 h 49"/>
                <a:gd name="T8" fmla="*/ 38 w 44"/>
                <a:gd name="T9" fmla="*/ 43 h 49"/>
                <a:gd name="T10" fmla="*/ 22 w 44"/>
                <a:gd name="T11" fmla="*/ 49 h 49"/>
                <a:gd name="T12" fmla="*/ 7 w 44"/>
                <a:gd name="T13" fmla="*/ 45 h 49"/>
                <a:gd name="T14" fmla="*/ 0 w 44"/>
                <a:gd name="T15" fmla="*/ 25 h 49"/>
                <a:gd name="T16" fmla="*/ 6 w 44"/>
                <a:gd name="T17" fmla="*/ 8 h 49"/>
                <a:gd name="T18" fmla="*/ 22 w 44"/>
                <a:gd name="T19" fmla="*/ 43 h 49"/>
                <a:gd name="T20" fmla="*/ 36 w 44"/>
                <a:gd name="T21" fmla="*/ 25 h 49"/>
                <a:gd name="T22" fmla="*/ 22 w 44"/>
                <a:gd name="T23" fmla="*/ 8 h 49"/>
                <a:gd name="T24" fmla="*/ 8 w 44"/>
                <a:gd name="T25" fmla="*/ 25 h 49"/>
                <a:gd name="T26" fmla="*/ 22 w 44"/>
                <a:gd name="T27" fmla="*/ 4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49">
                  <a:moveTo>
                    <a:pt x="6" y="8"/>
                  </a:moveTo>
                  <a:cubicBezTo>
                    <a:pt x="10" y="3"/>
                    <a:pt x="16" y="0"/>
                    <a:pt x="22" y="0"/>
                  </a:cubicBezTo>
                  <a:cubicBezTo>
                    <a:pt x="29" y="0"/>
                    <a:pt x="34" y="3"/>
                    <a:pt x="38" y="8"/>
                  </a:cubicBezTo>
                  <a:cubicBezTo>
                    <a:pt x="42" y="12"/>
                    <a:pt x="44" y="18"/>
                    <a:pt x="44" y="25"/>
                  </a:cubicBezTo>
                  <a:cubicBezTo>
                    <a:pt x="44" y="33"/>
                    <a:pt x="42" y="38"/>
                    <a:pt x="38" y="43"/>
                  </a:cubicBezTo>
                  <a:cubicBezTo>
                    <a:pt x="34" y="47"/>
                    <a:pt x="29" y="49"/>
                    <a:pt x="22" y="49"/>
                  </a:cubicBezTo>
                  <a:cubicBezTo>
                    <a:pt x="16" y="49"/>
                    <a:pt x="11" y="48"/>
                    <a:pt x="7" y="45"/>
                  </a:cubicBezTo>
                  <a:cubicBezTo>
                    <a:pt x="3" y="40"/>
                    <a:pt x="0" y="34"/>
                    <a:pt x="0" y="25"/>
                  </a:cubicBezTo>
                  <a:cubicBezTo>
                    <a:pt x="0" y="18"/>
                    <a:pt x="2" y="12"/>
                    <a:pt x="6" y="8"/>
                  </a:cubicBezTo>
                  <a:close/>
                  <a:moveTo>
                    <a:pt x="22" y="43"/>
                  </a:moveTo>
                  <a:cubicBezTo>
                    <a:pt x="30" y="43"/>
                    <a:pt x="35" y="37"/>
                    <a:pt x="36" y="25"/>
                  </a:cubicBezTo>
                  <a:cubicBezTo>
                    <a:pt x="35" y="14"/>
                    <a:pt x="30" y="8"/>
                    <a:pt x="22" y="8"/>
                  </a:cubicBezTo>
                  <a:cubicBezTo>
                    <a:pt x="13" y="8"/>
                    <a:pt x="9" y="14"/>
                    <a:pt x="8" y="25"/>
                  </a:cubicBezTo>
                  <a:cubicBezTo>
                    <a:pt x="9" y="37"/>
                    <a:pt x="13" y="43"/>
                    <a:pt x="22" y="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5" name="Freeform 39"/>
            <p:cNvSpPr>
              <a:spLocks/>
            </p:cNvSpPr>
            <p:nvPr/>
          </p:nvSpPr>
          <p:spPr bwMode="auto">
            <a:xfrm>
              <a:off x="3617" y="1622"/>
              <a:ext cx="90" cy="117"/>
            </a:xfrm>
            <a:custGeom>
              <a:avLst/>
              <a:gdLst>
                <a:gd name="T0" fmla="*/ 38 w 38"/>
                <a:gd name="T1" fmla="*/ 49 h 49"/>
                <a:gd name="T2" fmla="*/ 31 w 38"/>
                <a:gd name="T3" fmla="*/ 49 h 49"/>
                <a:gd name="T4" fmla="*/ 31 w 38"/>
                <a:gd name="T5" fmla="*/ 20 h 49"/>
                <a:gd name="T6" fmla="*/ 20 w 38"/>
                <a:gd name="T7" fmla="*/ 8 h 49"/>
                <a:gd name="T8" fmla="*/ 12 w 38"/>
                <a:gd name="T9" fmla="*/ 12 h 49"/>
                <a:gd name="T10" fmla="*/ 8 w 38"/>
                <a:gd name="T11" fmla="*/ 23 h 49"/>
                <a:gd name="T12" fmla="*/ 8 w 38"/>
                <a:gd name="T13" fmla="*/ 49 h 49"/>
                <a:gd name="T14" fmla="*/ 0 w 38"/>
                <a:gd name="T15" fmla="*/ 49 h 49"/>
                <a:gd name="T16" fmla="*/ 0 w 38"/>
                <a:gd name="T17" fmla="*/ 2 h 49"/>
                <a:gd name="T18" fmla="*/ 8 w 38"/>
                <a:gd name="T19" fmla="*/ 2 h 49"/>
                <a:gd name="T20" fmla="*/ 8 w 38"/>
                <a:gd name="T21" fmla="*/ 9 h 49"/>
                <a:gd name="T22" fmla="*/ 22 w 38"/>
                <a:gd name="T23" fmla="*/ 0 h 49"/>
                <a:gd name="T24" fmla="*/ 38 w 38"/>
                <a:gd name="T25" fmla="*/ 17 h 49"/>
                <a:gd name="T26" fmla="*/ 38 w 38"/>
                <a:gd name="T2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9">
                  <a:moveTo>
                    <a:pt x="38" y="49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2"/>
                    <a:pt x="28" y="7"/>
                    <a:pt x="20" y="8"/>
                  </a:cubicBezTo>
                  <a:cubicBezTo>
                    <a:pt x="17" y="8"/>
                    <a:pt x="14" y="9"/>
                    <a:pt x="12" y="12"/>
                  </a:cubicBezTo>
                  <a:cubicBezTo>
                    <a:pt x="9" y="14"/>
                    <a:pt x="8" y="18"/>
                    <a:pt x="8" y="23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1" y="3"/>
                    <a:pt x="16" y="0"/>
                    <a:pt x="22" y="0"/>
                  </a:cubicBezTo>
                  <a:cubicBezTo>
                    <a:pt x="33" y="1"/>
                    <a:pt x="38" y="6"/>
                    <a:pt x="38" y="17"/>
                  </a:cubicBezTo>
                  <a:lnTo>
                    <a:pt x="38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6" name="Freeform 40"/>
            <p:cNvSpPr>
              <a:spLocks noEditPoints="1"/>
            </p:cNvSpPr>
            <p:nvPr/>
          </p:nvSpPr>
          <p:spPr bwMode="auto">
            <a:xfrm>
              <a:off x="3797" y="1587"/>
              <a:ext cx="121" cy="152"/>
            </a:xfrm>
            <a:custGeom>
              <a:avLst/>
              <a:gdLst>
                <a:gd name="T0" fmla="*/ 0 w 51"/>
                <a:gd name="T1" fmla="*/ 0 h 64"/>
                <a:gd name="T2" fmla="*/ 29 w 51"/>
                <a:gd name="T3" fmla="*/ 0 h 64"/>
                <a:gd name="T4" fmla="*/ 47 w 51"/>
                <a:gd name="T5" fmla="*/ 16 h 64"/>
                <a:gd name="T6" fmla="*/ 39 w 51"/>
                <a:gd name="T7" fmla="*/ 29 h 64"/>
                <a:gd name="T8" fmla="*/ 51 w 51"/>
                <a:gd name="T9" fmla="*/ 45 h 64"/>
                <a:gd name="T10" fmla="*/ 46 w 51"/>
                <a:gd name="T11" fmla="*/ 57 h 64"/>
                <a:gd name="T12" fmla="*/ 28 w 51"/>
                <a:gd name="T13" fmla="*/ 64 h 64"/>
                <a:gd name="T14" fmla="*/ 0 w 51"/>
                <a:gd name="T15" fmla="*/ 64 h 64"/>
                <a:gd name="T16" fmla="*/ 0 w 51"/>
                <a:gd name="T17" fmla="*/ 0 h 64"/>
                <a:gd name="T18" fmla="*/ 9 w 51"/>
                <a:gd name="T19" fmla="*/ 27 h 64"/>
                <a:gd name="T20" fmla="*/ 25 w 51"/>
                <a:gd name="T21" fmla="*/ 27 h 64"/>
                <a:gd name="T22" fmla="*/ 38 w 51"/>
                <a:gd name="T23" fmla="*/ 16 h 64"/>
                <a:gd name="T24" fmla="*/ 25 w 51"/>
                <a:gd name="T25" fmla="*/ 7 h 64"/>
                <a:gd name="T26" fmla="*/ 9 w 51"/>
                <a:gd name="T27" fmla="*/ 7 h 64"/>
                <a:gd name="T28" fmla="*/ 9 w 51"/>
                <a:gd name="T29" fmla="*/ 27 h 64"/>
                <a:gd name="T30" fmla="*/ 9 w 51"/>
                <a:gd name="T31" fmla="*/ 57 h 64"/>
                <a:gd name="T32" fmla="*/ 28 w 51"/>
                <a:gd name="T33" fmla="*/ 57 h 64"/>
                <a:gd name="T34" fmla="*/ 42 w 51"/>
                <a:gd name="T35" fmla="*/ 45 h 64"/>
                <a:gd name="T36" fmla="*/ 26 w 51"/>
                <a:gd name="T37" fmla="*/ 34 h 64"/>
                <a:gd name="T38" fmla="*/ 9 w 51"/>
                <a:gd name="T39" fmla="*/ 34 h 64"/>
                <a:gd name="T40" fmla="*/ 9 w 51"/>
                <a:gd name="T41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64">
                  <a:moveTo>
                    <a:pt x="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41" y="0"/>
                    <a:pt x="47" y="6"/>
                    <a:pt x="47" y="16"/>
                  </a:cubicBezTo>
                  <a:cubicBezTo>
                    <a:pt x="47" y="22"/>
                    <a:pt x="44" y="27"/>
                    <a:pt x="39" y="29"/>
                  </a:cubicBezTo>
                  <a:cubicBezTo>
                    <a:pt x="47" y="32"/>
                    <a:pt x="51" y="37"/>
                    <a:pt x="51" y="45"/>
                  </a:cubicBezTo>
                  <a:cubicBezTo>
                    <a:pt x="51" y="50"/>
                    <a:pt x="49" y="54"/>
                    <a:pt x="46" y="57"/>
                  </a:cubicBezTo>
                  <a:cubicBezTo>
                    <a:pt x="42" y="61"/>
                    <a:pt x="36" y="64"/>
                    <a:pt x="28" y="64"/>
                  </a:cubicBezTo>
                  <a:cubicBezTo>
                    <a:pt x="0" y="64"/>
                    <a:pt x="0" y="64"/>
                    <a:pt x="0" y="64"/>
                  </a:cubicBezTo>
                  <a:lnTo>
                    <a:pt x="0" y="0"/>
                  </a:lnTo>
                  <a:close/>
                  <a:moveTo>
                    <a:pt x="9" y="27"/>
                  </a:moveTo>
                  <a:cubicBezTo>
                    <a:pt x="25" y="27"/>
                    <a:pt x="25" y="27"/>
                    <a:pt x="25" y="27"/>
                  </a:cubicBezTo>
                  <a:cubicBezTo>
                    <a:pt x="34" y="27"/>
                    <a:pt x="38" y="23"/>
                    <a:pt x="38" y="16"/>
                  </a:cubicBezTo>
                  <a:cubicBezTo>
                    <a:pt x="38" y="10"/>
                    <a:pt x="34" y="7"/>
                    <a:pt x="25" y="7"/>
                  </a:cubicBezTo>
                  <a:cubicBezTo>
                    <a:pt x="9" y="7"/>
                    <a:pt x="9" y="7"/>
                    <a:pt x="9" y="7"/>
                  </a:cubicBezTo>
                  <a:lnTo>
                    <a:pt x="9" y="27"/>
                  </a:lnTo>
                  <a:close/>
                  <a:moveTo>
                    <a:pt x="9" y="57"/>
                  </a:moveTo>
                  <a:cubicBezTo>
                    <a:pt x="28" y="57"/>
                    <a:pt x="28" y="57"/>
                    <a:pt x="28" y="57"/>
                  </a:cubicBezTo>
                  <a:cubicBezTo>
                    <a:pt x="37" y="56"/>
                    <a:pt x="41" y="52"/>
                    <a:pt x="42" y="45"/>
                  </a:cubicBezTo>
                  <a:cubicBezTo>
                    <a:pt x="42" y="38"/>
                    <a:pt x="37" y="34"/>
                    <a:pt x="26" y="34"/>
                  </a:cubicBezTo>
                  <a:cubicBezTo>
                    <a:pt x="9" y="34"/>
                    <a:pt x="9" y="34"/>
                    <a:pt x="9" y="34"/>
                  </a:cubicBezTo>
                  <a:lnTo>
                    <a:pt x="9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7" name="Freeform 41"/>
            <p:cNvSpPr>
              <a:spLocks noEditPoints="1"/>
            </p:cNvSpPr>
            <p:nvPr/>
          </p:nvSpPr>
          <p:spPr bwMode="auto">
            <a:xfrm>
              <a:off x="3932" y="1622"/>
              <a:ext cx="106" cy="117"/>
            </a:xfrm>
            <a:custGeom>
              <a:avLst/>
              <a:gdLst>
                <a:gd name="T0" fmla="*/ 2 w 45"/>
                <a:gd name="T1" fmla="*/ 16 h 49"/>
                <a:gd name="T2" fmla="*/ 22 w 45"/>
                <a:gd name="T3" fmla="*/ 0 h 49"/>
                <a:gd name="T4" fmla="*/ 39 w 45"/>
                <a:gd name="T5" fmla="*/ 14 h 49"/>
                <a:gd name="T6" fmla="*/ 39 w 45"/>
                <a:gd name="T7" fmla="*/ 41 h 49"/>
                <a:gd name="T8" fmla="*/ 42 w 45"/>
                <a:gd name="T9" fmla="*/ 44 h 49"/>
                <a:gd name="T10" fmla="*/ 43 w 45"/>
                <a:gd name="T11" fmla="*/ 44 h 49"/>
                <a:gd name="T12" fmla="*/ 45 w 45"/>
                <a:gd name="T13" fmla="*/ 43 h 49"/>
                <a:gd name="T14" fmla="*/ 45 w 45"/>
                <a:gd name="T15" fmla="*/ 49 h 49"/>
                <a:gd name="T16" fmla="*/ 43 w 45"/>
                <a:gd name="T17" fmla="*/ 49 h 49"/>
                <a:gd name="T18" fmla="*/ 40 w 45"/>
                <a:gd name="T19" fmla="*/ 49 h 49"/>
                <a:gd name="T20" fmla="*/ 32 w 45"/>
                <a:gd name="T21" fmla="*/ 43 h 49"/>
                <a:gd name="T22" fmla="*/ 15 w 45"/>
                <a:gd name="T23" fmla="*/ 49 h 49"/>
                <a:gd name="T24" fmla="*/ 0 w 45"/>
                <a:gd name="T25" fmla="*/ 37 h 49"/>
                <a:gd name="T26" fmla="*/ 15 w 45"/>
                <a:gd name="T27" fmla="*/ 22 h 49"/>
                <a:gd name="T28" fmla="*/ 28 w 45"/>
                <a:gd name="T29" fmla="*/ 21 h 49"/>
                <a:gd name="T30" fmla="*/ 32 w 45"/>
                <a:gd name="T31" fmla="*/ 15 h 49"/>
                <a:gd name="T32" fmla="*/ 21 w 45"/>
                <a:gd name="T33" fmla="*/ 7 h 49"/>
                <a:gd name="T34" fmla="*/ 10 w 45"/>
                <a:gd name="T35" fmla="*/ 16 h 49"/>
                <a:gd name="T36" fmla="*/ 2 w 45"/>
                <a:gd name="T37" fmla="*/ 16 h 49"/>
                <a:gd name="T38" fmla="*/ 32 w 45"/>
                <a:gd name="T39" fmla="*/ 25 h 49"/>
                <a:gd name="T40" fmla="*/ 18 w 45"/>
                <a:gd name="T41" fmla="*/ 28 h 49"/>
                <a:gd name="T42" fmla="*/ 8 w 45"/>
                <a:gd name="T43" fmla="*/ 36 h 49"/>
                <a:gd name="T44" fmla="*/ 17 w 45"/>
                <a:gd name="T45" fmla="*/ 44 h 49"/>
                <a:gd name="T46" fmla="*/ 32 w 45"/>
                <a:gd name="T47" fmla="*/ 33 h 49"/>
                <a:gd name="T48" fmla="*/ 32 w 45"/>
                <a:gd name="T4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49">
                  <a:moveTo>
                    <a:pt x="2" y="16"/>
                  </a:moveTo>
                  <a:cubicBezTo>
                    <a:pt x="3" y="6"/>
                    <a:pt x="9" y="0"/>
                    <a:pt x="22" y="0"/>
                  </a:cubicBezTo>
                  <a:cubicBezTo>
                    <a:pt x="33" y="1"/>
                    <a:pt x="39" y="5"/>
                    <a:pt x="39" y="14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3"/>
                    <a:pt x="40" y="44"/>
                    <a:pt x="42" y="44"/>
                  </a:cubicBezTo>
                  <a:cubicBezTo>
                    <a:pt x="42" y="44"/>
                    <a:pt x="43" y="44"/>
                    <a:pt x="43" y="44"/>
                  </a:cubicBezTo>
                  <a:cubicBezTo>
                    <a:pt x="44" y="43"/>
                    <a:pt x="44" y="43"/>
                    <a:pt x="45" y="43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4" y="49"/>
                    <a:pt x="44" y="49"/>
                    <a:pt x="43" y="49"/>
                  </a:cubicBezTo>
                  <a:cubicBezTo>
                    <a:pt x="42" y="49"/>
                    <a:pt x="41" y="49"/>
                    <a:pt x="40" y="49"/>
                  </a:cubicBezTo>
                  <a:cubicBezTo>
                    <a:pt x="35" y="49"/>
                    <a:pt x="32" y="47"/>
                    <a:pt x="32" y="43"/>
                  </a:cubicBezTo>
                  <a:cubicBezTo>
                    <a:pt x="27" y="47"/>
                    <a:pt x="22" y="49"/>
                    <a:pt x="15" y="49"/>
                  </a:cubicBezTo>
                  <a:cubicBezTo>
                    <a:pt x="5" y="49"/>
                    <a:pt x="0" y="45"/>
                    <a:pt x="0" y="37"/>
                  </a:cubicBezTo>
                  <a:cubicBezTo>
                    <a:pt x="0" y="28"/>
                    <a:pt x="5" y="23"/>
                    <a:pt x="15" y="22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0" y="20"/>
                    <a:pt x="32" y="18"/>
                    <a:pt x="32" y="15"/>
                  </a:cubicBezTo>
                  <a:cubicBezTo>
                    <a:pt x="32" y="10"/>
                    <a:pt x="28" y="7"/>
                    <a:pt x="21" y="7"/>
                  </a:cubicBezTo>
                  <a:cubicBezTo>
                    <a:pt x="14" y="7"/>
                    <a:pt x="10" y="10"/>
                    <a:pt x="10" y="16"/>
                  </a:cubicBezTo>
                  <a:lnTo>
                    <a:pt x="2" y="16"/>
                  </a:lnTo>
                  <a:close/>
                  <a:moveTo>
                    <a:pt x="32" y="25"/>
                  </a:moveTo>
                  <a:cubicBezTo>
                    <a:pt x="30" y="26"/>
                    <a:pt x="25" y="27"/>
                    <a:pt x="18" y="28"/>
                  </a:cubicBezTo>
                  <a:cubicBezTo>
                    <a:pt x="12" y="29"/>
                    <a:pt x="8" y="31"/>
                    <a:pt x="8" y="36"/>
                  </a:cubicBezTo>
                  <a:cubicBezTo>
                    <a:pt x="8" y="41"/>
                    <a:pt x="11" y="44"/>
                    <a:pt x="17" y="44"/>
                  </a:cubicBezTo>
                  <a:cubicBezTo>
                    <a:pt x="26" y="43"/>
                    <a:pt x="31" y="39"/>
                    <a:pt x="32" y="33"/>
                  </a:cubicBezTo>
                  <a:lnTo>
                    <a:pt x="32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8" name="Freeform 42"/>
            <p:cNvSpPr>
              <a:spLocks/>
            </p:cNvSpPr>
            <p:nvPr/>
          </p:nvSpPr>
          <p:spPr bwMode="auto">
            <a:xfrm>
              <a:off x="4057" y="1622"/>
              <a:ext cx="90" cy="117"/>
            </a:xfrm>
            <a:custGeom>
              <a:avLst/>
              <a:gdLst>
                <a:gd name="T0" fmla="*/ 38 w 38"/>
                <a:gd name="T1" fmla="*/ 49 h 49"/>
                <a:gd name="T2" fmla="*/ 31 w 38"/>
                <a:gd name="T3" fmla="*/ 49 h 49"/>
                <a:gd name="T4" fmla="*/ 31 w 38"/>
                <a:gd name="T5" fmla="*/ 20 h 49"/>
                <a:gd name="T6" fmla="*/ 20 w 38"/>
                <a:gd name="T7" fmla="*/ 8 h 49"/>
                <a:gd name="T8" fmla="*/ 11 w 38"/>
                <a:gd name="T9" fmla="*/ 12 h 49"/>
                <a:gd name="T10" fmla="*/ 8 w 38"/>
                <a:gd name="T11" fmla="*/ 23 h 49"/>
                <a:gd name="T12" fmla="*/ 8 w 38"/>
                <a:gd name="T13" fmla="*/ 49 h 49"/>
                <a:gd name="T14" fmla="*/ 0 w 38"/>
                <a:gd name="T15" fmla="*/ 49 h 49"/>
                <a:gd name="T16" fmla="*/ 0 w 38"/>
                <a:gd name="T17" fmla="*/ 2 h 49"/>
                <a:gd name="T18" fmla="*/ 8 w 38"/>
                <a:gd name="T19" fmla="*/ 2 h 49"/>
                <a:gd name="T20" fmla="*/ 8 w 38"/>
                <a:gd name="T21" fmla="*/ 9 h 49"/>
                <a:gd name="T22" fmla="*/ 22 w 38"/>
                <a:gd name="T23" fmla="*/ 0 h 49"/>
                <a:gd name="T24" fmla="*/ 38 w 38"/>
                <a:gd name="T25" fmla="*/ 17 h 49"/>
                <a:gd name="T26" fmla="*/ 38 w 38"/>
                <a:gd name="T2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9">
                  <a:moveTo>
                    <a:pt x="38" y="49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2"/>
                    <a:pt x="28" y="7"/>
                    <a:pt x="20" y="8"/>
                  </a:cubicBezTo>
                  <a:cubicBezTo>
                    <a:pt x="17" y="8"/>
                    <a:pt x="14" y="9"/>
                    <a:pt x="11" y="12"/>
                  </a:cubicBezTo>
                  <a:cubicBezTo>
                    <a:pt x="9" y="14"/>
                    <a:pt x="8" y="18"/>
                    <a:pt x="8" y="23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1" y="3"/>
                    <a:pt x="16" y="0"/>
                    <a:pt x="22" y="0"/>
                  </a:cubicBezTo>
                  <a:cubicBezTo>
                    <a:pt x="33" y="1"/>
                    <a:pt x="38" y="6"/>
                    <a:pt x="38" y="17"/>
                  </a:cubicBezTo>
                  <a:lnTo>
                    <a:pt x="38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9" name="Freeform 43"/>
            <p:cNvSpPr>
              <a:spLocks/>
            </p:cNvSpPr>
            <p:nvPr/>
          </p:nvSpPr>
          <p:spPr bwMode="auto">
            <a:xfrm>
              <a:off x="4176" y="1587"/>
              <a:ext cx="94" cy="152"/>
            </a:xfrm>
            <a:custGeom>
              <a:avLst/>
              <a:gdLst>
                <a:gd name="T0" fmla="*/ 94 w 94"/>
                <a:gd name="T1" fmla="*/ 152 h 152"/>
                <a:gd name="T2" fmla="*/ 68 w 94"/>
                <a:gd name="T3" fmla="*/ 152 h 152"/>
                <a:gd name="T4" fmla="*/ 35 w 94"/>
                <a:gd name="T5" fmla="*/ 95 h 152"/>
                <a:gd name="T6" fmla="*/ 19 w 94"/>
                <a:gd name="T7" fmla="*/ 109 h 152"/>
                <a:gd name="T8" fmla="*/ 19 w 94"/>
                <a:gd name="T9" fmla="*/ 152 h 152"/>
                <a:gd name="T10" fmla="*/ 0 w 94"/>
                <a:gd name="T11" fmla="*/ 152 h 152"/>
                <a:gd name="T12" fmla="*/ 0 w 94"/>
                <a:gd name="T13" fmla="*/ 0 h 152"/>
                <a:gd name="T14" fmla="*/ 19 w 94"/>
                <a:gd name="T15" fmla="*/ 0 h 152"/>
                <a:gd name="T16" fmla="*/ 19 w 94"/>
                <a:gd name="T17" fmla="*/ 88 h 152"/>
                <a:gd name="T18" fmla="*/ 68 w 94"/>
                <a:gd name="T19" fmla="*/ 40 h 152"/>
                <a:gd name="T20" fmla="*/ 92 w 94"/>
                <a:gd name="T21" fmla="*/ 40 h 152"/>
                <a:gd name="T22" fmla="*/ 49 w 94"/>
                <a:gd name="T23" fmla="*/ 83 h 152"/>
                <a:gd name="T24" fmla="*/ 94 w 94"/>
                <a:gd name="T25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52">
                  <a:moveTo>
                    <a:pt x="94" y="152"/>
                  </a:moveTo>
                  <a:lnTo>
                    <a:pt x="68" y="152"/>
                  </a:lnTo>
                  <a:lnTo>
                    <a:pt x="35" y="95"/>
                  </a:lnTo>
                  <a:lnTo>
                    <a:pt x="19" y="109"/>
                  </a:lnTo>
                  <a:lnTo>
                    <a:pt x="19" y="152"/>
                  </a:lnTo>
                  <a:lnTo>
                    <a:pt x="0" y="15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88"/>
                  </a:lnTo>
                  <a:lnTo>
                    <a:pt x="68" y="40"/>
                  </a:lnTo>
                  <a:lnTo>
                    <a:pt x="92" y="40"/>
                  </a:lnTo>
                  <a:lnTo>
                    <a:pt x="49" y="83"/>
                  </a:lnTo>
                  <a:lnTo>
                    <a:pt x="94" y="1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0" name="Rectangle 44"/>
            <p:cNvSpPr>
              <a:spLocks noChangeArrowheads="1"/>
            </p:cNvSpPr>
            <p:nvPr/>
          </p:nvSpPr>
          <p:spPr bwMode="auto">
            <a:xfrm>
              <a:off x="1908" y="1792"/>
              <a:ext cx="2717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1" name="Freeform 45"/>
            <p:cNvSpPr>
              <a:spLocks noEditPoints="1"/>
            </p:cNvSpPr>
            <p:nvPr/>
          </p:nvSpPr>
          <p:spPr bwMode="auto">
            <a:xfrm>
              <a:off x="1913" y="1851"/>
              <a:ext cx="258" cy="195"/>
            </a:xfrm>
            <a:custGeom>
              <a:avLst/>
              <a:gdLst>
                <a:gd name="T0" fmla="*/ 89 w 109"/>
                <a:gd name="T1" fmla="*/ 11 h 82"/>
                <a:gd name="T2" fmla="*/ 61 w 109"/>
                <a:gd name="T3" fmla="*/ 12 h 82"/>
                <a:gd name="T4" fmla="*/ 89 w 109"/>
                <a:gd name="T5" fmla="*/ 20 h 82"/>
                <a:gd name="T6" fmla="*/ 98 w 109"/>
                <a:gd name="T7" fmla="*/ 13 h 82"/>
                <a:gd name="T8" fmla="*/ 109 w 109"/>
                <a:gd name="T9" fmla="*/ 22 h 82"/>
                <a:gd name="T10" fmla="*/ 61 w 109"/>
                <a:gd name="T11" fmla="*/ 30 h 82"/>
                <a:gd name="T12" fmla="*/ 81 w 109"/>
                <a:gd name="T13" fmla="*/ 26 h 82"/>
                <a:gd name="T14" fmla="*/ 92 w 109"/>
                <a:gd name="T15" fmla="*/ 32 h 82"/>
                <a:gd name="T16" fmla="*/ 87 w 109"/>
                <a:gd name="T17" fmla="*/ 36 h 82"/>
                <a:gd name="T18" fmla="*/ 87 w 109"/>
                <a:gd name="T19" fmla="*/ 57 h 82"/>
                <a:gd name="T20" fmla="*/ 77 w 109"/>
                <a:gd name="T21" fmla="*/ 56 h 82"/>
                <a:gd name="T22" fmla="*/ 61 w 109"/>
                <a:gd name="T23" fmla="*/ 67 h 82"/>
                <a:gd name="T24" fmla="*/ 84 w 109"/>
                <a:gd name="T25" fmla="*/ 61 h 82"/>
                <a:gd name="T26" fmla="*/ 96 w 109"/>
                <a:gd name="T27" fmla="*/ 68 h 82"/>
                <a:gd name="T28" fmla="*/ 61 w 109"/>
                <a:gd name="T29" fmla="*/ 69 h 82"/>
                <a:gd name="T30" fmla="*/ 87 w 109"/>
                <a:gd name="T31" fmla="*/ 78 h 82"/>
                <a:gd name="T32" fmla="*/ 96 w 109"/>
                <a:gd name="T33" fmla="*/ 72 h 82"/>
                <a:gd name="T34" fmla="*/ 105 w 109"/>
                <a:gd name="T35" fmla="*/ 81 h 82"/>
                <a:gd name="T36" fmla="*/ 9 w 109"/>
                <a:gd name="T37" fmla="*/ 82 h 82"/>
                <a:gd name="T38" fmla="*/ 49 w 109"/>
                <a:gd name="T39" fmla="*/ 78 h 82"/>
                <a:gd name="T40" fmla="*/ 26 w 109"/>
                <a:gd name="T41" fmla="*/ 69 h 82"/>
                <a:gd name="T42" fmla="*/ 21 w 109"/>
                <a:gd name="T43" fmla="*/ 67 h 82"/>
                <a:gd name="T44" fmla="*/ 49 w 109"/>
                <a:gd name="T45" fmla="*/ 56 h 82"/>
                <a:gd name="T46" fmla="*/ 34 w 109"/>
                <a:gd name="T47" fmla="*/ 58 h 82"/>
                <a:gd name="T48" fmla="*/ 24 w 109"/>
                <a:gd name="T49" fmla="*/ 49 h 82"/>
                <a:gd name="T50" fmla="*/ 23 w 109"/>
                <a:gd name="T51" fmla="*/ 26 h 82"/>
                <a:gd name="T52" fmla="*/ 49 w 109"/>
                <a:gd name="T53" fmla="*/ 30 h 82"/>
                <a:gd name="T54" fmla="*/ 5 w 109"/>
                <a:gd name="T55" fmla="*/ 22 h 82"/>
                <a:gd name="T56" fmla="*/ 0 w 109"/>
                <a:gd name="T57" fmla="*/ 20 h 82"/>
                <a:gd name="T58" fmla="*/ 49 w 109"/>
                <a:gd name="T59" fmla="*/ 13 h 82"/>
                <a:gd name="T60" fmla="*/ 11 w 109"/>
                <a:gd name="T61" fmla="*/ 11 h 82"/>
                <a:gd name="T62" fmla="*/ 80 w 109"/>
                <a:gd name="T63" fmla="*/ 0 h 82"/>
                <a:gd name="T64" fmla="*/ 49 w 109"/>
                <a:gd name="T65" fmla="*/ 32 h 82"/>
                <a:gd name="T66" fmla="*/ 34 w 109"/>
                <a:gd name="T67" fmla="*/ 42 h 82"/>
                <a:gd name="T68" fmla="*/ 49 w 109"/>
                <a:gd name="T69" fmla="*/ 32 h 82"/>
                <a:gd name="T70" fmla="*/ 34 w 109"/>
                <a:gd name="T71" fmla="*/ 49 h 82"/>
                <a:gd name="T72" fmla="*/ 49 w 109"/>
                <a:gd name="T73" fmla="*/ 54 h 82"/>
                <a:gd name="T74" fmla="*/ 34 w 109"/>
                <a:gd name="T75" fmla="*/ 44 h 82"/>
                <a:gd name="T76" fmla="*/ 77 w 109"/>
                <a:gd name="T77" fmla="*/ 42 h 82"/>
                <a:gd name="T78" fmla="*/ 61 w 109"/>
                <a:gd name="T79" fmla="*/ 32 h 82"/>
                <a:gd name="T80" fmla="*/ 77 w 109"/>
                <a:gd name="T81" fmla="*/ 54 h 82"/>
                <a:gd name="T82" fmla="*/ 61 w 109"/>
                <a:gd name="T83" fmla="*/ 44 h 82"/>
                <a:gd name="T84" fmla="*/ 77 w 109"/>
                <a:gd name="T85" fmla="*/ 5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9" h="82">
                  <a:moveTo>
                    <a:pt x="91" y="10"/>
                  </a:moveTo>
                  <a:cubicBezTo>
                    <a:pt x="89" y="11"/>
                    <a:pt x="89" y="11"/>
                    <a:pt x="89" y="11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75" y="11"/>
                    <a:pt x="68" y="11"/>
                    <a:pt x="61" y="12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4" y="58"/>
                    <a:pt x="81" y="60"/>
                    <a:pt x="77" y="61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61" y="67"/>
                    <a:pt x="61" y="67"/>
                    <a:pt x="61" y="67"/>
                  </a:cubicBezTo>
                  <a:cubicBezTo>
                    <a:pt x="77" y="67"/>
                    <a:pt x="77" y="67"/>
                    <a:pt x="77" y="67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96" y="68"/>
                    <a:pt x="96" y="68"/>
                    <a:pt x="96" y="68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95" y="72"/>
                    <a:pt x="95" y="72"/>
                    <a:pt x="95" y="72"/>
                  </a:cubicBezTo>
                  <a:cubicBezTo>
                    <a:pt x="96" y="72"/>
                    <a:pt x="96" y="72"/>
                    <a:pt x="96" y="72"/>
                  </a:cubicBezTo>
                  <a:cubicBezTo>
                    <a:pt x="105" y="80"/>
                    <a:pt x="105" y="80"/>
                    <a:pt x="105" y="80"/>
                  </a:cubicBezTo>
                  <a:cubicBezTo>
                    <a:pt x="105" y="81"/>
                    <a:pt x="105" y="81"/>
                    <a:pt x="105" y="81"/>
                  </a:cubicBezTo>
                  <a:cubicBezTo>
                    <a:pt x="11" y="81"/>
                    <a:pt x="11" y="81"/>
                    <a:pt x="11" y="81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26" y="69"/>
                    <a:pt x="26" y="69"/>
                    <a:pt x="26" y="69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49" y="67"/>
                    <a:pt x="49" y="67"/>
                    <a:pt x="49" y="67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1" y="59"/>
                    <a:pt x="27" y="60"/>
                    <a:pt x="23" y="60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36" y="14"/>
                    <a:pt x="24" y="13"/>
                    <a:pt x="13" y="12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26" y="11"/>
                    <a:pt x="39" y="10"/>
                    <a:pt x="49" y="8"/>
                  </a:cubicBezTo>
                  <a:cubicBezTo>
                    <a:pt x="59" y="6"/>
                    <a:pt x="69" y="4"/>
                    <a:pt x="80" y="0"/>
                  </a:cubicBezTo>
                  <a:lnTo>
                    <a:pt x="91" y="10"/>
                  </a:lnTo>
                  <a:close/>
                  <a:moveTo>
                    <a:pt x="49" y="32"/>
                  </a:moveTo>
                  <a:cubicBezTo>
                    <a:pt x="34" y="32"/>
                    <a:pt x="34" y="32"/>
                    <a:pt x="34" y="3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49" y="42"/>
                    <a:pt x="49" y="42"/>
                    <a:pt x="49" y="42"/>
                  </a:cubicBezTo>
                  <a:lnTo>
                    <a:pt x="49" y="32"/>
                  </a:lnTo>
                  <a:close/>
                  <a:moveTo>
                    <a:pt x="34" y="44"/>
                  </a:moveTo>
                  <a:cubicBezTo>
                    <a:pt x="34" y="49"/>
                    <a:pt x="34" y="49"/>
                    <a:pt x="34" y="49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44"/>
                    <a:pt x="49" y="44"/>
                    <a:pt x="49" y="44"/>
                  </a:cubicBezTo>
                  <a:lnTo>
                    <a:pt x="34" y="44"/>
                  </a:lnTo>
                  <a:close/>
                  <a:moveTo>
                    <a:pt x="61" y="42"/>
                  </a:moveTo>
                  <a:cubicBezTo>
                    <a:pt x="77" y="42"/>
                    <a:pt x="77" y="42"/>
                    <a:pt x="77" y="4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61" y="32"/>
                    <a:pt x="61" y="32"/>
                    <a:pt x="61" y="32"/>
                  </a:cubicBezTo>
                  <a:lnTo>
                    <a:pt x="61" y="42"/>
                  </a:lnTo>
                  <a:close/>
                  <a:moveTo>
                    <a:pt x="77" y="54"/>
                  </a:moveTo>
                  <a:cubicBezTo>
                    <a:pt x="77" y="44"/>
                    <a:pt x="77" y="44"/>
                    <a:pt x="77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1" y="54"/>
                    <a:pt x="61" y="54"/>
                    <a:pt x="61" y="54"/>
                  </a:cubicBezTo>
                  <a:lnTo>
                    <a:pt x="77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2" name="Freeform 46"/>
            <p:cNvSpPr>
              <a:spLocks noEditPoints="1"/>
            </p:cNvSpPr>
            <p:nvPr/>
          </p:nvSpPr>
          <p:spPr bwMode="auto">
            <a:xfrm>
              <a:off x="2188" y="1844"/>
              <a:ext cx="248" cy="214"/>
            </a:xfrm>
            <a:custGeom>
              <a:avLst/>
              <a:gdLst>
                <a:gd name="T0" fmla="*/ 17 w 105"/>
                <a:gd name="T1" fmla="*/ 13 h 90"/>
                <a:gd name="T2" fmla="*/ 27 w 105"/>
                <a:gd name="T3" fmla="*/ 20 h 90"/>
                <a:gd name="T4" fmla="*/ 82 w 105"/>
                <a:gd name="T5" fmla="*/ 20 h 90"/>
                <a:gd name="T6" fmla="*/ 89 w 105"/>
                <a:gd name="T7" fmla="*/ 13 h 90"/>
                <a:gd name="T8" fmla="*/ 90 w 105"/>
                <a:gd name="T9" fmla="*/ 13 h 90"/>
                <a:gd name="T10" fmla="*/ 101 w 105"/>
                <a:gd name="T11" fmla="*/ 21 h 90"/>
                <a:gd name="T12" fmla="*/ 101 w 105"/>
                <a:gd name="T13" fmla="*/ 22 h 90"/>
                <a:gd name="T14" fmla="*/ 28 w 105"/>
                <a:gd name="T15" fmla="*/ 22 h 90"/>
                <a:gd name="T16" fmla="*/ 28 w 105"/>
                <a:gd name="T17" fmla="*/ 42 h 90"/>
                <a:gd name="T18" fmla="*/ 51 w 105"/>
                <a:gd name="T19" fmla="*/ 42 h 90"/>
                <a:gd name="T20" fmla="*/ 52 w 105"/>
                <a:gd name="T21" fmla="*/ 27 h 90"/>
                <a:gd name="T22" fmla="*/ 51 w 105"/>
                <a:gd name="T23" fmla="*/ 23 h 90"/>
                <a:gd name="T24" fmla="*/ 66 w 105"/>
                <a:gd name="T25" fmla="*/ 28 h 90"/>
                <a:gd name="T26" fmla="*/ 66 w 105"/>
                <a:gd name="T27" fmla="*/ 29 h 90"/>
                <a:gd name="T28" fmla="*/ 62 w 105"/>
                <a:gd name="T29" fmla="*/ 31 h 90"/>
                <a:gd name="T30" fmla="*/ 62 w 105"/>
                <a:gd name="T31" fmla="*/ 42 h 90"/>
                <a:gd name="T32" fmla="*/ 81 w 105"/>
                <a:gd name="T33" fmla="*/ 42 h 90"/>
                <a:gd name="T34" fmla="*/ 88 w 105"/>
                <a:gd name="T35" fmla="*/ 36 h 90"/>
                <a:gd name="T36" fmla="*/ 89 w 105"/>
                <a:gd name="T37" fmla="*/ 36 h 90"/>
                <a:gd name="T38" fmla="*/ 99 w 105"/>
                <a:gd name="T39" fmla="*/ 43 h 90"/>
                <a:gd name="T40" fmla="*/ 99 w 105"/>
                <a:gd name="T41" fmla="*/ 44 h 90"/>
                <a:gd name="T42" fmla="*/ 64 w 105"/>
                <a:gd name="T43" fmla="*/ 44 h 90"/>
                <a:gd name="T44" fmla="*/ 78 w 105"/>
                <a:gd name="T45" fmla="*/ 68 h 90"/>
                <a:gd name="T46" fmla="*/ 105 w 105"/>
                <a:gd name="T47" fmla="*/ 81 h 90"/>
                <a:gd name="T48" fmla="*/ 104 w 105"/>
                <a:gd name="T49" fmla="*/ 82 h 90"/>
                <a:gd name="T50" fmla="*/ 87 w 105"/>
                <a:gd name="T51" fmla="*/ 90 h 90"/>
                <a:gd name="T52" fmla="*/ 70 w 105"/>
                <a:gd name="T53" fmla="*/ 72 h 90"/>
                <a:gd name="T54" fmla="*/ 62 w 105"/>
                <a:gd name="T55" fmla="*/ 51 h 90"/>
                <a:gd name="T56" fmla="*/ 48 w 105"/>
                <a:gd name="T57" fmla="*/ 76 h 90"/>
                <a:gd name="T58" fmla="*/ 18 w 105"/>
                <a:gd name="T59" fmla="*/ 90 h 90"/>
                <a:gd name="T60" fmla="*/ 18 w 105"/>
                <a:gd name="T61" fmla="*/ 88 h 90"/>
                <a:gd name="T62" fmla="*/ 42 w 105"/>
                <a:gd name="T63" fmla="*/ 71 h 90"/>
                <a:gd name="T64" fmla="*/ 51 w 105"/>
                <a:gd name="T65" fmla="*/ 49 h 90"/>
                <a:gd name="T66" fmla="*/ 51 w 105"/>
                <a:gd name="T67" fmla="*/ 44 h 90"/>
                <a:gd name="T68" fmla="*/ 30 w 105"/>
                <a:gd name="T69" fmla="*/ 44 h 90"/>
                <a:gd name="T70" fmla="*/ 29 w 105"/>
                <a:gd name="T71" fmla="*/ 46 h 90"/>
                <a:gd name="T72" fmla="*/ 28 w 105"/>
                <a:gd name="T73" fmla="*/ 45 h 90"/>
                <a:gd name="T74" fmla="*/ 22 w 105"/>
                <a:gd name="T75" fmla="*/ 68 h 90"/>
                <a:gd name="T76" fmla="*/ 0 w 105"/>
                <a:gd name="T77" fmla="*/ 88 h 90"/>
                <a:gd name="T78" fmla="*/ 0 w 105"/>
                <a:gd name="T79" fmla="*/ 86 h 90"/>
                <a:gd name="T80" fmla="*/ 13 w 105"/>
                <a:gd name="T81" fmla="*/ 65 h 90"/>
                <a:gd name="T82" fmla="*/ 17 w 105"/>
                <a:gd name="T83" fmla="*/ 45 h 90"/>
                <a:gd name="T84" fmla="*/ 17 w 105"/>
                <a:gd name="T85" fmla="*/ 13 h 90"/>
                <a:gd name="T86" fmla="*/ 45 w 105"/>
                <a:gd name="T87" fmla="*/ 0 h 90"/>
                <a:gd name="T88" fmla="*/ 58 w 105"/>
                <a:gd name="T89" fmla="*/ 5 h 90"/>
                <a:gd name="T90" fmla="*/ 65 w 105"/>
                <a:gd name="T91" fmla="*/ 12 h 90"/>
                <a:gd name="T92" fmla="*/ 60 w 105"/>
                <a:gd name="T93" fmla="*/ 18 h 90"/>
                <a:gd name="T94" fmla="*/ 53 w 105"/>
                <a:gd name="T95" fmla="*/ 16 h 90"/>
                <a:gd name="T96" fmla="*/ 51 w 105"/>
                <a:gd name="T97" fmla="*/ 10 h 90"/>
                <a:gd name="T98" fmla="*/ 44 w 105"/>
                <a:gd name="T99" fmla="*/ 2 h 90"/>
                <a:gd name="T100" fmla="*/ 45 w 105"/>
                <a:gd name="T10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5" h="90">
                  <a:moveTo>
                    <a:pt x="17" y="13"/>
                  </a:moveTo>
                  <a:cubicBezTo>
                    <a:pt x="27" y="20"/>
                    <a:pt x="27" y="20"/>
                    <a:pt x="27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101" y="21"/>
                    <a:pt x="101" y="21"/>
                    <a:pt x="101" y="21"/>
                  </a:cubicBezTo>
                  <a:cubicBezTo>
                    <a:pt x="101" y="22"/>
                    <a:pt x="101" y="22"/>
                    <a:pt x="101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2" y="31"/>
                    <a:pt x="62" y="31"/>
                    <a:pt x="62" y="31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9" y="36"/>
                    <a:pt x="89" y="36"/>
                    <a:pt x="89" y="36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9" y="44"/>
                    <a:pt x="99" y="44"/>
                    <a:pt x="99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6" y="54"/>
                    <a:pt x="71" y="61"/>
                    <a:pt x="78" y="68"/>
                  </a:cubicBezTo>
                  <a:cubicBezTo>
                    <a:pt x="85" y="74"/>
                    <a:pt x="94" y="78"/>
                    <a:pt x="105" y="81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96" y="83"/>
                    <a:pt x="91" y="85"/>
                    <a:pt x="87" y="90"/>
                  </a:cubicBezTo>
                  <a:cubicBezTo>
                    <a:pt x="79" y="84"/>
                    <a:pt x="74" y="78"/>
                    <a:pt x="70" y="72"/>
                  </a:cubicBezTo>
                  <a:cubicBezTo>
                    <a:pt x="66" y="66"/>
                    <a:pt x="63" y="59"/>
                    <a:pt x="62" y="51"/>
                  </a:cubicBezTo>
                  <a:cubicBezTo>
                    <a:pt x="59" y="60"/>
                    <a:pt x="55" y="69"/>
                    <a:pt x="48" y="76"/>
                  </a:cubicBezTo>
                  <a:cubicBezTo>
                    <a:pt x="42" y="83"/>
                    <a:pt x="32" y="88"/>
                    <a:pt x="18" y="90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30" y="83"/>
                    <a:pt x="38" y="77"/>
                    <a:pt x="42" y="71"/>
                  </a:cubicBezTo>
                  <a:cubicBezTo>
                    <a:pt x="47" y="64"/>
                    <a:pt x="50" y="56"/>
                    <a:pt x="51" y="49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7" y="53"/>
                    <a:pt x="25" y="61"/>
                    <a:pt x="22" y="68"/>
                  </a:cubicBezTo>
                  <a:cubicBezTo>
                    <a:pt x="18" y="76"/>
                    <a:pt x="11" y="82"/>
                    <a:pt x="0" y="88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6" y="78"/>
                    <a:pt x="11" y="71"/>
                    <a:pt x="13" y="65"/>
                  </a:cubicBezTo>
                  <a:cubicBezTo>
                    <a:pt x="15" y="58"/>
                    <a:pt x="16" y="51"/>
                    <a:pt x="17" y="45"/>
                  </a:cubicBezTo>
                  <a:lnTo>
                    <a:pt x="17" y="13"/>
                  </a:lnTo>
                  <a:close/>
                  <a:moveTo>
                    <a:pt x="45" y="0"/>
                  </a:moveTo>
                  <a:cubicBezTo>
                    <a:pt x="50" y="2"/>
                    <a:pt x="55" y="4"/>
                    <a:pt x="58" y="5"/>
                  </a:cubicBezTo>
                  <a:cubicBezTo>
                    <a:pt x="62" y="7"/>
                    <a:pt x="64" y="9"/>
                    <a:pt x="65" y="12"/>
                  </a:cubicBezTo>
                  <a:cubicBezTo>
                    <a:pt x="65" y="14"/>
                    <a:pt x="63" y="17"/>
                    <a:pt x="60" y="18"/>
                  </a:cubicBezTo>
                  <a:cubicBezTo>
                    <a:pt x="56" y="20"/>
                    <a:pt x="54" y="19"/>
                    <a:pt x="53" y="16"/>
                  </a:cubicBezTo>
                  <a:cubicBezTo>
                    <a:pt x="53" y="14"/>
                    <a:pt x="52" y="13"/>
                    <a:pt x="51" y="10"/>
                  </a:cubicBezTo>
                  <a:cubicBezTo>
                    <a:pt x="50" y="8"/>
                    <a:pt x="48" y="5"/>
                    <a:pt x="44" y="2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3" name="Freeform 47"/>
            <p:cNvSpPr>
              <a:spLocks noEditPoints="1"/>
            </p:cNvSpPr>
            <p:nvPr/>
          </p:nvSpPr>
          <p:spPr bwMode="auto">
            <a:xfrm>
              <a:off x="2457" y="1846"/>
              <a:ext cx="244" cy="215"/>
            </a:xfrm>
            <a:custGeom>
              <a:avLst/>
              <a:gdLst>
                <a:gd name="T0" fmla="*/ 25 w 103"/>
                <a:gd name="T1" fmla="*/ 60 h 90"/>
                <a:gd name="T2" fmla="*/ 25 w 103"/>
                <a:gd name="T3" fmla="*/ 73 h 90"/>
                <a:gd name="T4" fmla="*/ 13 w 103"/>
                <a:gd name="T5" fmla="*/ 76 h 90"/>
                <a:gd name="T6" fmla="*/ 15 w 103"/>
                <a:gd name="T7" fmla="*/ 60 h 90"/>
                <a:gd name="T8" fmla="*/ 15 w 103"/>
                <a:gd name="T9" fmla="*/ 40 h 90"/>
                <a:gd name="T10" fmla="*/ 14 w 103"/>
                <a:gd name="T11" fmla="*/ 31 h 90"/>
                <a:gd name="T12" fmla="*/ 25 w 103"/>
                <a:gd name="T13" fmla="*/ 36 h 90"/>
                <a:gd name="T14" fmla="*/ 45 w 103"/>
                <a:gd name="T15" fmla="*/ 36 h 90"/>
                <a:gd name="T16" fmla="*/ 45 w 103"/>
                <a:gd name="T17" fmla="*/ 27 h 90"/>
                <a:gd name="T18" fmla="*/ 45 w 103"/>
                <a:gd name="T19" fmla="*/ 22 h 90"/>
                <a:gd name="T20" fmla="*/ 5 w 103"/>
                <a:gd name="T21" fmla="*/ 22 h 90"/>
                <a:gd name="T22" fmla="*/ 4 w 103"/>
                <a:gd name="T23" fmla="*/ 23 h 90"/>
                <a:gd name="T24" fmla="*/ 0 w 103"/>
                <a:gd name="T25" fmla="*/ 20 h 90"/>
                <a:gd name="T26" fmla="*/ 83 w 103"/>
                <a:gd name="T27" fmla="*/ 20 h 90"/>
                <a:gd name="T28" fmla="*/ 91 w 103"/>
                <a:gd name="T29" fmla="*/ 12 h 90"/>
                <a:gd name="T30" fmla="*/ 92 w 103"/>
                <a:gd name="T31" fmla="*/ 12 h 90"/>
                <a:gd name="T32" fmla="*/ 103 w 103"/>
                <a:gd name="T33" fmla="*/ 21 h 90"/>
                <a:gd name="T34" fmla="*/ 103 w 103"/>
                <a:gd name="T35" fmla="*/ 22 h 90"/>
                <a:gd name="T36" fmla="*/ 55 w 103"/>
                <a:gd name="T37" fmla="*/ 22 h 90"/>
                <a:gd name="T38" fmla="*/ 55 w 103"/>
                <a:gd name="T39" fmla="*/ 36 h 90"/>
                <a:gd name="T40" fmla="*/ 75 w 103"/>
                <a:gd name="T41" fmla="*/ 36 h 90"/>
                <a:gd name="T42" fmla="*/ 79 w 103"/>
                <a:gd name="T43" fmla="*/ 31 h 90"/>
                <a:gd name="T44" fmla="*/ 81 w 103"/>
                <a:gd name="T45" fmla="*/ 31 h 90"/>
                <a:gd name="T46" fmla="*/ 91 w 103"/>
                <a:gd name="T47" fmla="*/ 36 h 90"/>
                <a:gd name="T48" fmla="*/ 91 w 103"/>
                <a:gd name="T49" fmla="*/ 37 h 90"/>
                <a:gd name="T50" fmla="*/ 85 w 103"/>
                <a:gd name="T51" fmla="*/ 42 h 90"/>
                <a:gd name="T52" fmla="*/ 85 w 103"/>
                <a:gd name="T53" fmla="*/ 57 h 90"/>
                <a:gd name="T54" fmla="*/ 85 w 103"/>
                <a:gd name="T55" fmla="*/ 69 h 90"/>
                <a:gd name="T56" fmla="*/ 72 w 103"/>
                <a:gd name="T57" fmla="*/ 78 h 90"/>
                <a:gd name="T58" fmla="*/ 58 w 103"/>
                <a:gd name="T59" fmla="*/ 68 h 90"/>
                <a:gd name="T60" fmla="*/ 58 w 103"/>
                <a:gd name="T61" fmla="*/ 67 h 90"/>
                <a:gd name="T62" fmla="*/ 75 w 103"/>
                <a:gd name="T63" fmla="*/ 64 h 90"/>
                <a:gd name="T64" fmla="*/ 75 w 103"/>
                <a:gd name="T65" fmla="*/ 38 h 90"/>
                <a:gd name="T66" fmla="*/ 55 w 103"/>
                <a:gd name="T67" fmla="*/ 38 h 90"/>
                <a:gd name="T68" fmla="*/ 55 w 103"/>
                <a:gd name="T69" fmla="*/ 67 h 90"/>
                <a:gd name="T70" fmla="*/ 55 w 103"/>
                <a:gd name="T71" fmla="*/ 85 h 90"/>
                <a:gd name="T72" fmla="*/ 43 w 103"/>
                <a:gd name="T73" fmla="*/ 90 h 90"/>
                <a:gd name="T74" fmla="*/ 45 w 103"/>
                <a:gd name="T75" fmla="*/ 67 h 90"/>
                <a:gd name="T76" fmla="*/ 45 w 103"/>
                <a:gd name="T77" fmla="*/ 38 h 90"/>
                <a:gd name="T78" fmla="*/ 25 w 103"/>
                <a:gd name="T79" fmla="*/ 38 h 90"/>
                <a:gd name="T80" fmla="*/ 25 w 103"/>
                <a:gd name="T81" fmla="*/ 60 h 90"/>
                <a:gd name="T82" fmla="*/ 37 w 103"/>
                <a:gd name="T83" fmla="*/ 0 h 90"/>
                <a:gd name="T84" fmla="*/ 51 w 103"/>
                <a:gd name="T85" fmla="*/ 5 h 90"/>
                <a:gd name="T86" fmla="*/ 59 w 103"/>
                <a:gd name="T87" fmla="*/ 10 h 90"/>
                <a:gd name="T88" fmla="*/ 54 w 103"/>
                <a:gd name="T89" fmla="*/ 18 h 90"/>
                <a:gd name="T90" fmla="*/ 46 w 103"/>
                <a:gd name="T91" fmla="*/ 15 h 90"/>
                <a:gd name="T92" fmla="*/ 44 w 103"/>
                <a:gd name="T93" fmla="*/ 9 h 90"/>
                <a:gd name="T94" fmla="*/ 37 w 103"/>
                <a:gd name="T95" fmla="*/ 2 h 90"/>
                <a:gd name="T96" fmla="*/ 37 w 103"/>
                <a:gd name="T9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3" h="90">
                  <a:moveTo>
                    <a:pt x="25" y="60"/>
                  </a:moveTo>
                  <a:cubicBezTo>
                    <a:pt x="25" y="73"/>
                    <a:pt x="25" y="73"/>
                    <a:pt x="25" y="73"/>
                  </a:cubicBezTo>
                  <a:cubicBezTo>
                    <a:pt x="22" y="75"/>
                    <a:pt x="18" y="75"/>
                    <a:pt x="13" y="76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75" y="36"/>
                    <a:pt x="75" y="36"/>
                    <a:pt x="75" y="36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91" y="36"/>
                    <a:pt x="91" y="36"/>
                    <a:pt x="91" y="36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5" y="69"/>
                    <a:pt x="85" y="69"/>
                    <a:pt x="85" y="69"/>
                  </a:cubicBezTo>
                  <a:cubicBezTo>
                    <a:pt x="85" y="73"/>
                    <a:pt x="81" y="77"/>
                    <a:pt x="72" y="78"/>
                  </a:cubicBezTo>
                  <a:cubicBezTo>
                    <a:pt x="72" y="75"/>
                    <a:pt x="68" y="71"/>
                    <a:pt x="58" y="68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69" y="69"/>
                    <a:pt x="75" y="68"/>
                    <a:pt x="75" y="64"/>
                  </a:cubicBezTo>
                  <a:cubicBezTo>
                    <a:pt x="75" y="38"/>
                    <a:pt x="75" y="38"/>
                    <a:pt x="75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85"/>
                    <a:pt x="55" y="85"/>
                    <a:pt x="55" y="85"/>
                  </a:cubicBezTo>
                  <a:cubicBezTo>
                    <a:pt x="53" y="87"/>
                    <a:pt x="49" y="89"/>
                    <a:pt x="43" y="90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25" y="38"/>
                    <a:pt x="25" y="38"/>
                    <a:pt x="25" y="38"/>
                  </a:cubicBezTo>
                  <a:lnTo>
                    <a:pt x="25" y="60"/>
                  </a:lnTo>
                  <a:close/>
                  <a:moveTo>
                    <a:pt x="37" y="0"/>
                  </a:moveTo>
                  <a:cubicBezTo>
                    <a:pt x="43" y="1"/>
                    <a:pt x="47" y="3"/>
                    <a:pt x="51" y="5"/>
                  </a:cubicBezTo>
                  <a:cubicBezTo>
                    <a:pt x="55" y="6"/>
                    <a:pt x="58" y="8"/>
                    <a:pt x="59" y="10"/>
                  </a:cubicBezTo>
                  <a:cubicBezTo>
                    <a:pt x="60" y="13"/>
                    <a:pt x="58" y="16"/>
                    <a:pt x="54" y="18"/>
                  </a:cubicBezTo>
                  <a:cubicBezTo>
                    <a:pt x="50" y="20"/>
                    <a:pt x="48" y="19"/>
                    <a:pt x="46" y="15"/>
                  </a:cubicBezTo>
                  <a:cubicBezTo>
                    <a:pt x="46" y="13"/>
                    <a:pt x="45" y="11"/>
                    <a:pt x="44" y="9"/>
                  </a:cubicBezTo>
                  <a:cubicBezTo>
                    <a:pt x="43" y="7"/>
                    <a:pt x="41" y="4"/>
                    <a:pt x="37" y="2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4" name="Freeform 48"/>
            <p:cNvSpPr>
              <a:spLocks/>
            </p:cNvSpPr>
            <p:nvPr/>
          </p:nvSpPr>
          <p:spPr bwMode="auto">
            <a:xfrm>
              <a:off x="2720" y="1846"/>
              <a:ext cx="251" cy="212"/>
            </a:xfrm>
            <a:custGeom>
              <a:avLst/>
              <a:gdLst>
                <a:gd name="T0" fmla="*/ 51 w 106"/>
                <a:gd name="T1" fmla="*/ 13 h 89"/>
                <a:gd name="T2" fmla="*/ 49 w 106"/>
                <a:gd name="T3" fmla="*/ 14 h 89"/>
                <a:gd name="T4" fmla="*/ 44 w 106"/>
                <a:gd name="T5" fmla="*/ 15 h 89"/>
                <a:gd name="T6" fmla="*/ 22 w 106"/>
                <a:gd name="T7" fmla="*/ 41 h 89"/>
                <a:gd name="T8" fmla="*/ 66 w 106"/>
                <a:gd name="T9" fmla="*/ 41 h 89"/>
                <a:gd name="T10" fmla="*/ 70 w 106"/>
                <a:gd name="T11" fmla="*/ 36 h 89"/>
                <a:gd name="T12" fmla="*/ 71 w 106"/>
                <a:gd name="T13" fmla="*/ 36 h 89"/>
                <a:gd name="T14" fmla="*/ 80 w 106"/>
                <a:gd name="T15" fmla="*/ 41 h 89"/>
                <a:gd name="T16" fmla="*/ 59 w 106"/>
                <a:gd name="T17" fmla="*/ 11 h 89"/>
                <a:gd name="T18" fmla="*/ 56 w 106"/>
                <a:gd name="T19" fmla="*/ 0 h 89"/>
                <a:gd name="T20" fmla="*/ 69 w 106"/>
                <a:gd name="T21" fmla="*/ 4 h 89"/>
                <a:gd name="T22" fmla="*/ 69 w 106"/>
                <a:gd name="T23" fmla="*/ 5 h 89"/>
                <a:gd name="T24" fmla="*/ 63 w 106"/>
                <a:gd name="T25" fmla="*/ 8 h 89"/>
                <a:gd name="T26" fmla="*/ 76 w 106"/>
                <a:gd name="T27" fmla="*/ 26 h 89"/>
                <a:gd name="T28" fmla="*/ 106 w 106"/>
                <a:gd name="T29" fmla="*/ 39 h 89"/>
                <a:gd name="T30" fmla="*/ 106 w 106"/>
                <a:gd name="T31" fmla="*/ 40 h 89"/>
                <a:gd name="T32" fmla="*/ 89 w 106"/>
                <a:gd name="T33" fmla="*/ 46 h 89"/>
                <a:gd name="T34" fmla="*/ 82 w 106"/>
                <a:gd name="T35" fmla="*/ 42 h 89"/>
                <a:gd name="T36" fmla="*/ 82 w 106"/>
                <a:gd name="T37" fmla="*/ 42 h 89"/>
                <a:gd name="T38" fmla="*/ 77 w 106"/>
                <a:gd name="T39" fmla="*/ 46 h 89"/>
                <a:gd name="T40" fmla="*/ 77 w 106"/>
                <a:gd name="T41" fmla="*/ 62 h 89"/>
                <a:gd name="T42" fmla="*/ 57 w 106"/>
                <a:gd name="T43" fmla="*/ 87 h 89"/>
                <a:gd name="T44" fmla="*/ 42 w 106"/>
                <a:gd name="T45" fmla="*/ 76 h 89"/>
                <a:gd name="T46" fmla="*/ 42 w 106"/>
                <a:gd name="T47" fmla="*/ 75 h 89"/>
                <a:gd name="T48" fmla="*/ 63 w 106"/>
                <a:gd name="T49" fmla="*/ 72 h 89"/>
                <a:gd name="T50" fmla="*/ 66 w 106"/>
                <a:gd name="T51" fmla="*/ 52 h 89"/>
                <a:gd name="T52" fmla="*/ 66 w 106"/>
                <a:gd name="T53" fmla="*/ 43 h 89"/>
                <a:gd name="T54" fmla="*/ 49 w 106"/>
                <a:gd name="T55" fmla="*/ 43 h 89"/>
                <a:gd name="T56" fmla="*/ 38 w 106"/>
                <a:gd name="T57" fmla="*/ 71 h 89"/>
                <a:gd name="T58" fmla="*/ 2 w 106"/>
                <a:gd name="T59" fmla="*/ 89 h 89"/>
                <a:gd name="T60" fmla="*/ 1 w 106"/>
                <a:gd name="T61" fmla="*/ 87 h 89"/>
                <a:gd name="T62" fmla="*/ 30 w 106"/>
                <a:gd name="T63" fmla="*/ 68 h 89"/>
                <a:gd name="T64" fmla="*/ 37 w 106"/>
                <a:gd name="T65" fmla="*/ 43 h 89"/>
                <a:gd name="T66" fmla="*/ 25 w 106"/>
                <a:gd name="T67" fmla="*/ 43 h 89"/>
                <a:gd name="T68" fmla="*/ 23 w 106"/>
                <a:gd name="T69" fmla="*/ 44 h 89"/>
                <a:gd name="T70" fmla="*/ 21 w 106"/>
                <a:gd name="T71" fmla="*/ 42 h 89"/>
                <a:gd name="T72" fmla="*/ 1 w 106"/>
                <a:gd name="T73" fmla="*/ 53 h 89"/>
                <a:gd name="T74" fmla="*/ 0 w 106"/>
                <a:gd name="T75" fmla="*/ 52 h 89"/>
                <a:gd name="T76" fmla="*/ 20 w 106"/>
                <a:gd name="T77" fmla="*/ 32 h 89"/>
                <a:gd name="T78" fmla="*/ 35 w 106"/>
                <a:gd name="T79" fmla="*/ 5 h 89"/>
                <a:gd name="T80" fmla="*/ 51 w 106"/>
                <a:gd name="T81" fmla="*/ 1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6" h="89">
                  <a:moveTo>
                    <a:pt x="51" y="13"/>
                  </a:moveTo>
                  <a:cubicBezTo>
                    <a:pt x="49" y="14"/>
                    <a:pt x="49" y="14"/>
                    <a:pt x="49" y="14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38" y="25"/>
                    <a:pt x="31" y="34"/>
                    <a:pt x="22" y="41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68" y="31"/>
                    <a:pt x="61" y="21"/>
                    <a:pt x="59" y="11"/>
                  </a:cubicBezTo>
                  <a:cubicBezTo>
                    <a:pt x="58" y="8"/>
                    <a:pt x="57" y="4"/>
                    <a:pt x="56" y="0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4" y="14"/>
                    <a:pt x="68" y="20"/>
                    <a:pt x="76" y="26"/>
                  </a:cubicBezTo>
                  <a:cubicBezTo>
                    <a:pt x="84" y="32"/>
                    <a:pt x="94" y="36"/>
                    <a:pt x="106" y="39"/>
                  </a:cubicBezTo>
                  <a:cubicBezTo>
                    <a:pt x="106" y="40"/>
                    <a:pt x="106" y="40"/>
                    <a:pt x="106" y="40"/>
                  </a:cubicBezTo>
                  <a:cubicBezTo>
                    <a:pt x="98" y="41"/>
                    <a:pt x="92" y="43"/>
                    <a:pt x="89" y="46"/>
                  </a:cubicBezTo>
                  <a:cubicBezTo>
                    <a:pt x="87" y="45"/>
                    <a:pt x="84" y="43"/>
                    <a:pt x="82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7" y="62"/>
                    <a:pt x="77" y="62"/>
                    <a:pt x="77" y="62"/>
                  </a:cubicBezTo>
                  <a:cubicBezTo>
                    <a:pt x="77" y="78"/>
                    <a:pt x="71" y="86"/>
                    <a:pt x="57" y="87"/>
                  </a:cubicBezTo>
                  <a:cubicBezTo>
                    <a:pt x="56" y="82"/>
                    <a:pt x="51" y="78"/>
                    <a:pt x="42" y="76"/>
                  </a:cubicBezTo>
                  <a:cubicBezTo>
                    <a:pt x="42" y="75"/>
                    <a:pt x="42" y="75"/>
                    <a:pt x="42" y="75"/>
                  </a:cubicBezTo>
                  <a:cubicBezTo>
                    <a:pt x="54" y="78"/>
                    <a:pt x="61" y="77"/>
                    <a:pt x="63" y="72"/>
                  </a:cubicBezTo>
                  <a:cubicBezTo>
                    <a:pt x="66" y="68"/>
                    <a:pt x="67" y="61"/>
                    <a:pt x="66" y="52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52"/>
                    <a:pt x="45" y="62"/>
                    <a:pt x="38" y="71"/>
                  </a:cubicBezTo>
                  <a:cubicBezTo>
                    <a:pt x="31" y="80"/>
                    <a:pt x="19" y="86"/>
                    <a:pt x="2" y="89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6" y="83"/>
                    <a:pt x="25" y="76"/>
                    <a:pt x="30" y="68"/>
                  </a:cubicBezTo>
                  <a:cubicBezTo>
                    <a:pt x="35" y="59"/>
                    <a:pt x="37" y="51"/>
                    <a:pt x="37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15" y="47"/>
                    <a:pt x="8" y="50"/>
                    <a:pt x="1" y="53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8" y="47"/>
                    <a:pt x="14" y="41"/>
                    <a:pt x="20" y="32"/>
                  </a:cubicBezTo>
                  <a:cubicBezTo>
                    <a:pt x="26" y="24"/>
                    <a:pt x="31" y="15"/>
                    <a:pt x="35" y="5"/>
                  </a:cubicBezTo>
                  <a:lnTo>
                    <a:pt x="51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5" name="Freeform 49"/>
            <p:cNvSpPr>
              <a:spLocks noEditPoints="1"/>
            </p:cNvSpPr>
            <p:nvPr/>
          </p:nvSpPr>
          <p:spPr bwMode="auto">
            <a:xfrm>
              <a:off x="2980" y="1849"/>
              <a:ext cx="256" cy="214"/>
            </a:xfrm>
            <a:custGeom>
              <a:avLst/>
              <a:gdLst>
                <a:gd name="T0" fmla="*/ 30 w 108"/>
                <a:gd name="T1" fmla="*/ 48 h 90"/>
                <a:gd name="T2" fmla="*/ 30 w 108"/>
                <a:gd name="T3" fmla="*/ 73 h 90"/>
                <a:gd name="T4" fmla="*/ 30 w 108"/>
                <a:gd name="T5" fmla="*/ 86 h 90"/>
                <a:gd name="T6" fmla="*/ 19 w 108"/>
                <a:gd name="T7" fmla="*/ 90 h 90"/>
                <a:gd name="T8" fmla="*/ 20 w 108"/>
                <a:gd name="T9" fmla="*/ 74 h 90"/>
                <a:gd name="T10" fmla="*/ 20 w 108"/>
                <a:gd name="T11" fmla="*/ 49 h 90"/>
                <a:gd name="T12" fmla="*/ 1 w 108"/>
                <a:gd name="T13" fmla="*/ 61 h 90"/>
                <a:gd name="T14" fmla="*/ 0 w 108"/>
                <a:gd name="T15" fmla="*/ 60 h 90"/>
                <a:gd name="T16" fmla="*/ 29 w 108"/>
                <a:gd name="T17" fmla="*/ 20 h 90"/>
                <a:gd name="T18" fmla="*/ 43 w 108"/>
                <a:gd name="T19" fmla="*/ 26 h 90"/>
                <a:gd name="T20" fmla="*/ 41 w 108"/>
                <a:gd name="T21" fmla="*/ 27 h 90"/>
                <a:gd name="T22" fmla="*/ 37 w 108"/>
                <a:gd name="T23" fmla="*/ 28 h 90"/>
                <a:gd name="T24" fmla="*/ 27 w 108"/>
                <a:gd name="T25" fmla="*/ 42 h 90"/>
                <a:gd name="T26" fmla="*/ 34 w 108"/>
                <a:gd name="T27" fmla="*/ 44 h 90"/>
                <a:gd name="T28" fmla="*/ 34 w 108"/>
                <a:gd name="T29" fmla="*/ 45 h 90"/>
                <a:gd name="T30" fmla="*/ 30 w 108"/>
                <a:gd name="T31" fmla="*/ 48 h 90"/>
                <a:gd name="T32" fmla="*/ 29 w 108"/>
                <a:gd name="T33" fmla="*/ 0 h 90"/>
                <a:gd name="T34" fmla="*/ 43 w 108"/>
                <a:gd name="T35" fmla="*/ 8 h 90"/>
                <a:gd name="T36" fmla="*/ 42 w 108"/>
                <a:gd name="T37" fmla="*/ 9 h 90"/>
                <a:gd name="T38" fmla="*/ 37 w 108"/>
                <a:gd name="T39" fmla="*/ 9 h 90"/>
                <a:gd name="T40" fmla="*/ 4 w 108"/>
                <a:gd name="T41" fmla="*/ 31 h 90"/>
                <a:gd name="T42" fmla="*/ 3 w 108"/>
                <a:gd name="T43" fmla="*/ 30 h 90"/>
                <a:gd name="T44" fmla="*/ 29 w 108"/>
                <a:gd name="T45" fmla="*/ 0 h 90"/>
                <a:gd name="T46" fmla="*/ 76 w 108"/>
                <a:gd name="T47" fmla="*/ 37 h 90"/>
                <a:gd name="T48" fmla="*/ 41 w 108"/>
                <a:gd name="T49" fmla="*/ 37 h 90"/>
                <a:gd name="T50" fmla="*/ 40 w 108"/>
                <a:gd name="T51" fmla="*/ 38 h 90"/>
                <a:gd name="T52" fmla="*/ 36 w 108"/>
                <a:gd name="T53" fmla="*/ 35 h 90"/>
                <a:gd name="T54" fmla="*/ 88 w 108"/>
                <a:gd name="T55" fmla="*/ 35 h 90"/>
                <a:gd name="T56" fmla="*/ 96 w 108"/>
                <a:gd name="T57" fmla="*/ 28 h 90"/>
                <a:gd name="T58" fmla="*/ 97 w 108"/>
                <a:gd name="T59" fmla="*/ 28 h 90"/>
                <a:gd name="T60" fmla="*/ 108 w 108"/>
                <a:gd name="T61" fmla="*/ 36 h 90"/>
                <a:gd name="T62" fmla="*/ 108 w 108"/>
                <a:gd name="T63" fmla="*/ 37 h 90"/>
                <a:gd name="T64" fmla="*/ 87 w 108"/>
                <a:gd name="T65" fmla="*/ 37 h 90"/>
                <a:gd name="T66" fmla="*/ 87 w 108"/>
                <a:gd name="T67" fmla="*/ 76 h 90"/>
                <a:gd name="T68" fmla="*/ 72 w 108"/>
                <a:gd name="T69" fmla="*/ 89 h 90"/>
                <a:gd name="T70" fmla="*/ 54 w 108"/>
                <a:gd name="T71" fmla="*/ 77 h 90"/>
                <a:gd name="T72" fmla="*/ 54 w 108"/>
                <a:gd name="T73" fmla="*/ 75 h 90"/>
                <a:gd name="T74" fmla="*/ 76 w 108"/>
                <a:gd name="T75" fmla="*/ 73 h 90"/>
                <a:gd name="T76" fmla="*/ 76 w 108"/>
                <a:gd name="T77" fmla="*/ 37 h 90"/>
                <a:gd name="T78" fmla="*/ 90 w 108"/>
                <a:gd name="T79" fmla="*/ 5 h 90"/>
                <a:gd name="T80" fmla="*/ 99 w 108"/>
                <a:gd name="T81" fmla="*/ 12 h 90"/>
                <a:gd name="T82" fmla="*/ 99 w 108"/>
                <a:gd name="T83" fmla="*/ 13 h 90"/>
                <a:gd name="T84" fmla="*/ 47 w 108"/>
                <a:gd name="T85" fmla="*/ 13 h 90"/>
                <a:gd name="T86" fmla="*/ 46 w 108"/>
                <a:gd name="T87" fmla="*/ 14 h 90"/>
                <a:gd name="T88" fmla="*/ 42 w 108"/>
                <a:gd name="T89" fmla="*/ 11 h 90"/>
                <a:gd name="T90" fmla="*/ 81 w 108"/>
                <a:gd name="T91" fmla="*/ 11 h 90"/>
                <a:gd name="T92" fmla="*/ 88 w 108"/>
                <a:gd name="T93" fmla="*/ 5 h 90"/>
                <a:gd name="T94" fmla="*/ 90 w 108"/>
                <a:gd name="T95" fmla="*/ 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8" h="90">
                  <a:moveTo>
                    <a:pt x="30" y="48"/>
                  </a:moveTo>
                  <a:cubicBezTo>
                    <a:pt x="30" y="73"/>
                    <a:pt x="30" y="73"/>
                    <a:pt x="30" y="73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27" y="88"/>
                    <a:pt x="24" y="89"/>
                    <a:pt x="19" y="90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14" y="54"/>
                    <a:pt x="8" y="58"/>
                    <a:pt x="1" y="61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1" y="52"/>
                    <a:pt x="21" y="39"/>
                    <a:pt x="29" y="20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4" y="33"/>
                    <a:pt x="31" y="38"/>
                    <a:pt x="27" y="42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45"/>
                    <a:pt x="34" y="45"/>
                    <a:pt x="34" y="45"/>
                  </a:cubicBezTo>
                  <a:lnTo>
                    <a:pt x="30" y="48"/>
                  </a:lnTo>
                  <a:close/>
                  <a:moveTo>
                    <a:pt x="29" y="0"/>
                  </a:moveTo>
                  <a:cubicBezTo>
                    <a:pt x="43" y="8"/>
                    <a:pt x="43" y="8"/>
                    <a:pt x="43" y="8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2" y="16"/>
                    <a:pt x="21" y="24"/>
                    <a:pt x="4" y="31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6" y="21"/>
                    <a:pt x="25" y="11"/>
                    <a:pt x="29" y="0"/>
                  </a:cubicBezTo>
                  <a:close/>
                  <a:moveTo>
                    <a:pt x="76" y="37"/>
                  </a:moveTo>
                  <a:cubicBezTo>
                    <a:pt x="41" y="37"/>
                    <a:pt x="41" y="37"/>
                    <a:pt x="41" y="37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87" y="37"/>
                    <a:pt x="87" y="37"/>
                    <a:pt x="87" y="37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7" y="84"/>
                    <a:pt x="82" y="88"/>
                    <a:pt x="72" y="89"/>
                  </a:cubicBezTo>
                  <a:cubicBezTo>
                    <a:pt x="72" y="85"/>
                    <a:pt x="66" y="80"/>
                    <a:pt x="54" y="77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69" y="78"/>
                    <a:pt x="76" y="77"/>
                    <a:pt x="76" y="73"/>
                  </a:cubicBezTo>
                  <a:lnTo>
                    <a:pt x="76" y="37"/>
                  </a:lnTo>
                  <a:close/>
                  <a:moveTo>
                    <a:pt x="90" y="5"/>
                  </a:moveTo>
                  <a:cubicBezTo>
                    <a:pt x="99" y="12"/>
                    <a:pt x="99" y="12"/>
                    <a:pt x="99" y="12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8" y="5"/>
                    <a:pt x="88" y="5"/>
                    <a:pt x="88" y="5"/>
                  </a:cubicBezTo>
                  <a:lnTo>
                    <a:pt x="9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134133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ChangeArrowheads="1"/>
          </p:cNvSpPr>
          <p:nvPr/>
        </p:nvSpPr>
        <p:spPr bwMode="auto">
          <a:xfrm>
            <a:off x="-8478" y="0"/>
            <a:ext cx="9906000" cy="692810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anchor="ctr"/>
          <a:lstStyle/>
          <a:p>
            <a:r>
              <a:rPr lang="zh-CN" altLang="en-US" sz="2400" b="1" dirty="0" smtClean="0">
                <a:latin typeface="彩虹小标宋" panose="03000509000000000000" pitchFamily="65" charset="-122"/>
                <a:ea typeface="彩虹小标宋" panose="03000509000000000000" pitchFamily="65" charset="-122"/>
              </a:rPr>
              <a:t>一</a:t>
            </a:r>
            <a:r>
              <a:rPr lang="zh-CN" altLang="en-US" sz="2400" b="1" dirty="0" smtClean="0">
                <a:latin typeface="彩虹小标宋" panose="03000509000000000000" pitchFamily="65" charset="-122"/>
                <a:ea typeface="彩虹小标宋" panose="03000509000000000000" pitchFamily="65" charset="-122"/>
              </a:rPr>
              <a:t>、出口结算方式</a:t>
            </a:r>
            <a:r>
              <a:rPr lang="en-US" altLang="zh-CN" sz="2400" b="1" dirty="0" smtClean="0">
                <a:latin typeface="彩虹小标宋" panose="03000509000000000000" pitchFamily="65" charset="-122"/>
                <a:ea typeface="彩虹小标宋" panose="03000509000000000000" pitchFamily="65" charset="-122"/>
              </a:rPr>
              <a:t>——</a:t>
            </a:r>
            <a:r>
              <a:rPr lang="zh-CN" altLang="en-US" sz="2400" b="1" dirty="0" smtClean="0">
                <a:latin typeface="彩虹小标宋" panose="03000509000000000000" pitchFamily="65" charset="-122"/>
                <a:ea typeface="彩虹小标宋" panose="03000509000000000000" pitchFamily="65" charset="-122"/>
              </a:rPr>
              <a:t>汇款</a:t>
            </a:r>
            <a:endParaRPr lang="zh-CN" altLang="en-US" sz="2400" b="1" dirty="0">
              <a:latin typeface="彩虹小标宋" panose="03000509000000000000" pitchFamily="65" charset="-122"/>
              <a:ea typeface="彩虹小标宋" panose="03000509000000000000" pitchFamily="65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75269" y="968254"/>
            <a:ext cx="8637923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rgbClr val="0078D2"/>
                </a:solidFill>
                <a:latin typeface="微软雅黑" pitchFamily="34" charset="-122"/>
                <a:ea typeface="微软雅黑" pitchFamily="34" charset="-122"/>
              </a:rPr>
              <a:t>基本</a:t>
            </a:r>
            <a:r>
              <a:rPr lang="zh-CN" altLang="en-US" b="1" dirty="0">
                <a:solidFill>
                  <a:srgbClr val="0078D2"/>
                </a:solidFill>
                <a:latin typeface="微软雅黑" pitchFamily="34" charset="-122"/>
                <a:ea typeface="微软雅黑" pitchFamily="34" charset="-122"/>
              </a:rPr>
              <a:t>概念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：国外买方通过银行将款项汇至收款人账户，是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最基本的国际结算方式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汇款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可分为电汇（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T/T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）、票汇（</a:t>
            </a: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DRAFT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） 和信汇（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M/T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）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前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T/T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：先付款、后发货，出口方风险小，适用于新拓展买方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lvl="1">
              <a:lnSpc>
                <a:spcPct val="150000"/>
              </a:lnSpc>
            </a:pP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后</a:t>
            </a:r>
            <a:r>
              <a:rPr lang="en-US" altLang="zh-CN" b="1" dirty="0" smtClean="0">
                <a:latin typeface="微软雅黑" pitchFamily="34" charset="-122"/>
                <a:ea typeface="微软雅黑" pitchFamily="34" charset="-122"/>
              </a:rPr>
              <a:t>T/T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：先发货、后付款，出口方风险大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，适用于成熟合作买方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灯片编号占位符 4"/>
          <p:cNvSpPr txBox="1">
            <a:spLocks noGrp="1" noChangeArrowheads="1"/>
          </p:cNvSpPr>
          <p:nvPr/>
        </p:nvSpPr>
        <p:spPr bwMode="auto">
          <a:xfrm>
            <a:off x="8023633" y="6356351"/>
            <a:ext cx="17335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fontAlgn="ctr" hangingPunct="0">
              <a:buClr>
                <a:srgbClr val="FF0000"/>
              </a:buClr>
              <a:buSzPct val="70000"/>
              <a:buFont typeface="Arial" charset="0"/>
              <a:buNone/>
            </a:pPr>
            <a:fld id="{A9C7AC96-D348-476E-8A8B-C8EEFB17A23D}" type="slidenum">
              <a:rPr lang="zh-CN" altLang="en-US" sz="1200">
                <a:solidFill>
                  <a:srgbClr val="8F9890"/>
                </a:solidFill>
                <a:ea typeface="微软雅黑" pitchFamily="34" charset="-122"/>
              </a:rPr>
              <a:pPr algn="r" eaLnBrk="0" fontAlgn="ctr" hangingPunct="0">
                <a:buClr>
                  <a:srgbClr val="FF0000"/>
                </a:buClr>
                <a:buSzPct val="70000"/>
                <a:buFont typeface="Arial" charset="0"/>
                <a:buNone/>
              </a:pPr>
              <a:t>4</a:t>
            </a:fld>
            <a:endParaRPr lang="zh-CN" altLang="en-US" sz="1200" dirty="0">
              <a:solidFill>
                <a:srgbClr val="8F9890"/>
              </a:solidFill>
              <a:ea typeface="微软雅黑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546192" y="2762238"/>
            <a:ext cx="6769100" cy="3804845"/>
            <a:chOff x="1546192" y="2149792"/>
            <a:chExt cx="6769100" cy="3804845"/>
          </a:xfrm>
        </p:grpSpPr>
        <p:sp>
          <p:nvSpPr>
            <p:cNvPr id="9" name="Rectangle 3"/>
            <p:cNvSpPr>
              <a:spLocks noChangeArrowheads="1"/>
            </p:cNvSpPr>
            <p:nvPr/>
          </p:nvSpPr>
          <p:spPr bwMode="auto">
            <a:xfrm>
              <a:off x="1546192" y="2365692"/>
              <a:ext cx="1439863" cy="8651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b="1" dirty="0"/>
                <a:t>国外买方</a:t>
              </a:r>
              <a:endParaRPr lang="zh-CN" altLang="en-US" b="1" dirty="0"/>
            </a:p>
          </p:txBody>
        </p:sp>
        <p:sp>
          <p:nvSpPr>
            <p:cNvPr id="10" name="Rectangle 4"/>
            <p:cNvSpPr>
              <a:spLocks noChangeArrowheads="1"/>
            </p:cNvSpPr>
            <p:nvPr/>
          </p:nvSpPr>
          <p:spPr bwMode="auto">
            <a:xfrm>
              <a:off x="6730967" y="2437129"/>
              <a:ext cx="1439863" cy="863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b="1" dirty="0" smtClean="0"/>
                <a:t>出口企业</a:t>
              </a:r>
              <a:endParaRPr lang="zh-CN" altLang="en-US" b="1" dirty="0"/>
            </a:p>
          </p:txBody>
        </p:sp>
        <p:sp>
          <p:nvSpPr>
            <p:cNvPr id="11" name="Rectangle 5"/>
            <p:cNvSpPr>
              <a:spLocks noChangeArrowheads="1"/>
            </p:cNvSpPr>
            <p:nvPr/>
          </p:nvSpPr>
          <p:spPr bwMode="auto">
            <a:xfrm>
              <a:off x="1546192" y="5029517"/>
              <a:ext cx="1439863" cy="863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b="1" dirty="0" smtClean="0"/>
                <a:t>国外银行</a:t>
              </a:r>
              <a:endParaRPr lang="zh-CN" altLang="en-US" b="1" dirty="0"/>
            </a:p>
          </p:txBody>
        </p:sp>
        <p:sp>
          <p:nvSpPr>
            <p:cNvPr id="12" name="Rectangle 6"/>
            <p:cNvSpPr>
              <a:spLocks noChangeArrowheads="1"/>
            </p:cNvSpPr>
            <p:nvPr/>
          </p:nvSpPr>
          <p:spPr bwMode="auto">
            <a:xfrm>
              <a:off x="6802405" y="5029517"/>
              <a:ext cx="1512887" cy="8651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 b="1" dirty="0"/>
            </a:p>
          </p:txBody>
        </p:sp>
        <p:sp>
          <p:nvSpPr>
            <p:cNvPr id="13" name="Line 7"/>
            <p:cNvSpPr>
              <a:spLocks noChangeShapeType="1"/>
            </p:cNvSpPr>
            <p:nvPr/>
          </p:nvSpPr>
          <p:spPr bwMode="auto">
            <a:xfrm>
              <a:off x="2986055" y="2726054"/>
              <a:ext cx="3744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4" name="Line 8"/>
            <p:cNvSpPr>
              <a:spLocks noChangeShapeType="1"/>
            </p:cNvSpPr>
            <p:nvPr/>
          </p:nvSpPr>
          <p:spPr bwMode="auto">
            <a:xfrm>
              <a:off x="2193892" y="3230880"/>
              <a:ext cx="0" cy="179863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5" name="Line 9"/>
            <p:cNvSpPr>
              <a:spLocks noChangeShapeType="1"/>
            </p:cNvSpPr>
            <p:nvPr/>
          </p:nvSpPr>
          <p:spPr bwMode="auto">
            <a:xfrm>
              <a:off x="2986055" y="5534342"/>
              <a:ext cx="38163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6" name="Line 10"/>
            <p:cNvSpPr>
              <a:spLocks noChangeShapeType="1"/>
            </p:cNvSpPr>
            <p:nvPr/>
          </p:nvSpPr>
          <p:spPr bwMode="auto">
            <a:xfrm flipV="1">
              <a:off x="7594567" y="3300727"/>
              <a:ext cx="0" cy="17287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17" name="Text Box 11"/>
            <p:cNvSpPr txBox="1">
              <a:spLocks noChangeArrowheads="1"/>
            </p:cNvSpPr>
            <p:nvPr/>
          </p:nvSpPr>
          <p:spPr bwMode="auto">
            <a:xfrm>
              <a:off x="1577475" y="3641674"/>
              <a:ext cx="43180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zh-CN" sz="1200" b="1" dirty="0" smtClean="0"/>
                <a:t>1.</a:t>
              </a:r>
              <a:r>
                <a:rPr lang="zh-CN" altLang="en-US" sz="1200" b="1" dirty="0" smtClean="0"/>
                <a:t>申请</a:t>
              </a:r>
              <a:r>
                <a:rPr lang="zh-CN" altLang="en-US" sz="1200" b="1" dirty="0"/>
                <a:t>汇款</a:t>
              </a:r>
            </a:p>
          </p:txBody>
        </p:sp>
        <p:sp>
          <p:nvSpPr>
            <p:cNvPr id="18" name="Text Box 12"/>
            <p:cNvSpPr txBox="1">
              <a:spLocks noChangeArrowheads="1"/>
            </p:cNvSpPr>
            <p:nvPr/>
          </p:nvSpPr>
          <p:spPr bwMode="auto">
            <a:xfrm>
              <a:off x="4138580" y="2149792"/>
              <a:ext cx="1223962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l" eaLnBrk="1" hangingPunct="1"/>
              <a:r>
                <a:rPr lang="zh-CN" altLang="en-US" b="1"/>
                <a:t>发运货物</a:t>
              </a:r>
            </a:p>
          </p:txBody>
        </p:sp>
        <p:sp>
          <p:nvSpPr>
            <p:cNvPr id="19" name="Text Box 13"/>
            <p:cNvSpPr txBox="1">
              <a:spLocks noChangeArrowheads="1"/>
            </p:cNvSpPr>
            <p:nvPr/>
          </p:nvSpPr>
          <p:spPr bwMode="auto">
            <a:xfrm>
              <a:off x="4138580" y="2868929"/>
              <a:ext cx="117157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l" eaLnBrk="1" hangingPunct="1"/>
              <a:r>
                <a:rPr lang="zh-CN" altLang="en-US" b="1"/>
                <a:t>商务合同</a:t>
              </a:r>
            </a:p>
          </p:txBody>
        </p:sp>
        <p:sp>
          <p:nvSpPr>
            <p:cNvPr id="20" name="Text Box 14"/>
            <p:cNvSpPr txBox="1">
              <a:spLocks noChangeArrowheads="1"/>
            </p:cNvSpPr>
            <p:nvPr/>
          </p:nvSpPr>
          <p:spPr bwMode="auto">
            <a:xfrm>
              <a:off x="3994117" y="5677638"/>
              <a:ext cx="1657350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zh-CN" sz="1200" b="1" dirty="0" smtClean="0"/>
                <a:t>2.</a:t>
              </a:r>
              <a:r>
                <a:rPr lang="zh-CN" altLang="en-US" sz="1200" b="1" dirty="0" smtClean="0"/>
                <a:t>发送</a:t>
              </a:r>
              <a:r>
                <a:rPr lang="zh-CN" altLang="en-US" sz="1200" b="1" dirty="0"/>
                <a:t>汇款指令</a:t>
              </a:r>
            </a:p>
          </p:txBody>
        </p:sp>
        <p:sp>
          <p:nvSpPr>
            <p:cNvPr id="21" name="Text Box 15"/>
            <p:cNvSpPr txBox="1">
              <a:spLocks noChangeArrowheads="1"/>
            </p:cNvSpPr>
            <p:nvPr/>
          </p:nvSpPr>
          <p:spPr bwMode="auto">
            <a:xfrm>
              <a:off x="7666005" y="3585853"/>
              <a:ext cx="504825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zh-CN" sz="1200" b="1" dirty="0" smtClean="0"/>
                <a:t>3</a:t>
              </a:r>
              <a:r>
                <a:rPr lang="en-US" altLang="zh-CN" sz="1200" b="1" dirty="0" smtClean="0"/>
                <a:t>.</a:t>
              </a:r>
              <a:r>
                <a:rPr lang="zh-CN" altLang="en-US" sz="1200" b="1" dirty="0" smtClean="0"/>
                <a:t> 解付汇款</a:t>
              </a:r>
              <a:endParaRPr lang="zh-CN" altLang="en-US" sz="1200" b="1" dirty="0"/>
            </a:p>
          </p:txBody>
        </p:sp>
        <p:pic>
          <p:nvPicPr>
            <p:cNvPr id="22" name="图片 2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64722" y="5166204"/>
              <a:ext cx="1059690" cy="59022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28287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ChangeArrowheads="1"/>
          </p:cNvSpPr>
          <p:nvPr/>
        </p:nvSpPr>
        <p:spPr bwMode="auto">
          <a:xfrm>
            <a:off x="-8478" y="0"/>
            <a:ext cx="9906000" cy="692810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anchor="ctr"/>
          <a:lstStyle/>
          <a:p>
            <a:r>
              <a:rPr lang="zh-CN" altLang="en-US" sz="2400" b="1" dirty="0">
                <a:latin typeface="彩虹小标宋" panose="03000509000000000000" pitchFamily="65" charset="-122"/>
                <a:ea typeface="彩虹小标宋" panose="03000509000000000000" pitchFamily="65" charset="-122"/>
              </a:rPr>
              <a:t>一</a:t>
            </a:r>
            <a:r>
              <a:rPr lang="zh-CN" altLang="en-US" sz="2400" b="1" dirty="0" smtClean="0">
                <a:latin typeface="彩虹小标宋" panose="03000509000000000000" pitchFamily="65" charset="-122"/>
                <a:ea typeface="彩虹小标宋" panose="03000509000000000000" pitchFamily="65" charset="-122"/>
              </a:rPr>
              <a:t>、出口结算方式</a:t>
            </a:r>
            <a:r>
              <a:rPr lang="en-US" altLang="zh-CN" sz="2400" b="1" dirty="0" smtClean="0">
                <a:latin typeface="彩虹小标宋" panose="03000509000000000000" pitchFamily="65" charset="-122"/>
                <a:ea typeface="彩虹小标宋" panose="03000509000000000000" pitchFamily="65" charset="-122"/>
              </a:rPr>
              <a:t>——</a:t>
            </a:r>
            <a:r>
              <a:rPr lang="zh-CN" altLang="en-US" sz="2400" b="1" dirty="0" smtClean="0">
                <a:latin typeface="彩虹小标宋" panose="03000509000000000000" pitchFamily="65" charset="-122"/>
                <a:ea typeface="彩虹小标宋" panose="03000509000000000000" pitchFamily="65" charset="-122"/>
              </a:rPr>
              <a:t>托收</a:t>
            </a:r>
            <a:endParaRPr lang="zh-CN" altLang="en-US" sz="2400" b="1" dirty="0">
              <a:latin typeface="彩虹小标宋" panose="03000509000000000000" pitchFamily="65" charset="-122"/>
              <a:ea typeface="彩虹小标宋" panose="03000509000000000000" pitchFamily="65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75269" y="968254"/>
            <a:ext cx="8637923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rgbClr val="0078D2"/>
                </a:solidFill>
                <a:latin typeface="微软雅黑" pitchFamily="34" charset="-122"/>
                <a:ea typeface="微软雅黑" pitchFamily="34" charset="-122"/>
              </a:rPr>
              <a:t>基本概念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：通过银行寄送并控制单据，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买方付款后才能取得单据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              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可以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防范买方信用风险，但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不能规避买方弃货风险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（如价格下跌时）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>
                <a:latin typeface="微软雅黑" pitchFamily="34" charset="-122"/>
                <a:ea typeface="微软雅黑" pitchFamily="34" charset="-122"/>
              </a:rPr>
              <a:t>	</a:t>
            </a: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 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适用新拓展客户，但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要注意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价格下跌风险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、港口押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仓风险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、货物保鲜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成本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灯片编号占位符 4"/>
          <p:cNvSpPr txBox="1">
            <a:spLocks noGrp="1" noChangeArrowheads="1"/>
          </p:cNvSpPr>
          <p:nvPr/>
        </p:nvSpPr>
        <p:spPr bwMode="auto">
          <a:xfrm>
            <a:off x="8023633" y="6356351"/>
            <a:ext cx="17335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fontAlgn="ctr" hangingPunct="0">
              <a:buClr>
                <a:srgbClr val="FF0000"/>
              </a:buClr>
              <a:buSzPct val="70000"/>
              <a:buFont typeface="Arial" charset="0"/>
              <a:buNone/>
            </a:pPr>
            <a:fld id="{A9C7AC96-D348-476E-8A8B-C8EEFB17A23D}" type="slidenum">
              <a:rPr lang="zh-CN" altLang="en-US" sz="1200">
                <a:solidFill>
                  <a:srgbClr val="8F9890"/>
                </a:solidFill>
                <a:ea typeface="微软雅黑" pitchFamily="34" charset="-122"/>
              </a:rPr>
              <a:pPr algn="r" eaLnBrk="0" fontAlgn="ctr" hangingPunct="0">
                <a:buClr>
                  <a:srgbClr val="FF0000"/>
                </a:buClr>
                <a:buSzPct val="70000"/>
                <a:buFont typeface="Arial" charset="0"/>
                <a:buNone/>
              </a:pPr>
              <a:t>5</a:t>
            </a:fld>
            <a:endParaRPr lang="zh-CN" altLang="en-US" sz="1200" dirty="0">
              <a:solidFill>
                <a:srgbClr val="8F9890"/>
              </a:solidFill>
              <a:ea typeface="微软雅黑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611630" y="2741069"/>
            <a:ext cx="6769100" cy="3651216"/>
            <a:chOff x="1611630" y="1952144"/>
            <a:chExt cx="6769100" cy="3651216"/>
          </a:xfrm>
        </p:grpSpPr>
        <p:sp>
          <p:nvSpPr>
            <p:cNvPr id="23" name="Rectangle 3"/>
            <p:cNvSpPr>
              <a:spLocks noChangeArrowheads="1"/>
            </p:cNvSpPr>
            <p:nvPr/>
          </p:nvSpPr>
          <p:spPr bwMode="auto">
            <a:xfrm>
              <a:off x="1611630" y="2060549"/>
              <a:ext cx="1439863" cy="863601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b="1" dirty="0" smtClean="0"/>
                <a:t>出口企业</a:t>
              </a:r>
              <a:endParaRPr lang="zh-CN" altLang="en-US" b="1" dirty="0"/>
            </a:p>
          </p:txBody>
        </p:sp>
        <p:sp>
          <p:nvSpPr>
            <p:cNvPr id="24" name="Rectangle 4"/>
            <p:cNvSpPr>
              <a:spLocks noChangeArrowheads="1"/>
            </p:cNvSpPr>
            <p:nvPr/>
          </p:nvSpPr>
          <p:spPr bwMode="auto">
            <a:xfrm>
              <a:off x="6796405" y="2060550"/>
              <a:ext cx="1439863" cy="863600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b="1" dirty="0" smtClean="0"/>
                <a:t>国外买方</a:t>
              </a:r>
              <a:endParaRPr lang="zh-CN" altLang="en-US" b="1" dirty="0"/>
            </a:p>
          </p:txBody>
        </p:sp>
        <p:sp>
          <p:nvSpPr>
            <p:cNvPr id="25" name="Rectangle 5"/>
            <p:cNvSpPr>
              <a:spLocks noChangeArrowheads="1"/>
            </p:cNvSpPr>
            <p:nvPr/>
          </p:nvSpPr>
          <p:spPr bwMode="auto">
            <a:xfrm>
              <a:off x="1611630" y="4652937"/>
              <a:ext cx="1439863" cy="8651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endParaRPr lang="zh-CN" altLang="en-US" b="1" dirty="0"/>
            </a:p>
          </p:txBody>
        </p:sp>
        <p:sp>
          <p:nvSpPr>
            <p:cNvPr id="26" name="Rectangle 6"/>
            <p:cNvSpPr>
              <a:spLocks noChangeArrowheads="1"/>
            </p:cNvSpPr>
            <p:nvPr/>
          </p:nvSpPr>
          <p:spPr bwMode="auto">
            <a:xfrm>
              <a:off x="6867843" y="4652938"/>
              <a:ext cx="1512887" cy="865187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zh-CN" altLang="en-US" b="1" dirty="0" smtClean="0"/>
                <a:t>国外银行</a:t>
              </a:r>
              <a:endParaRPr lang="zh-CN" altLang="en-US" b="1" dirty="0"/>
            </a:p>
          </p:txBody>
        </p:sp>
        <p:sp>
          <p:nvSpPr>
            <p:cNvPr id="27" name="Line 7"/>
            <p:cNvSpPr>
              <a:spLocks noChangeShapeType="1"/>
            </p:cNvSpPr>
            <p:nvPr/>
          </p:nvSpPr>
          <p:spPr bwMode="auto">
            <a:xfrm>
              <a:off x="3051493" y="2349475"/>
              <a:ext cx="374491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" name="Line 8"/>
            <p:cNvSpPr>
              <a:spLocks noChangeShapeType="1"/>
            </p:cNvSpPr>
            <p:nvPr/>
          </p:nvSpPr>
          <p:spPr bwMode="auto">
            <a:xfrm>
              <a:off x="2255784" y="2924151"/>
              <a:ext cx="3546" cy="17287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9" name="Line 9"/>
            <p:cNvSpPr>
              <a:spLocks noChangeShapeType="1"/>
            </p:cNvSpPr>
            <p:nvPr/>
          </p:nvSpPr>
          <p:spPr bwMode="auto">
            <a:xfrm>
              <a:off x="3051493" y="5013027"/>
              <a:ext cx="381635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0" name="Line 10"/>
            <p:cNvSpPr>
              <a:spLocks noChangeShapeType="1"/>
            </p:cNvSpPr>
            <p:nvPr/>
          </p:nvSpPr>
          <p:spPr bwMode="auto">
            <a:xfrm flipV="1">
              <a:off x="7156295" y="2924150"/>
              <a:ext cx="0" cy="17287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1" name="Text Box 11"/>
            <p:cNvSpPr txBox="1">
              <a:spLocks noChangeArrowheads="1"/>
            </p:cNvSpPr>
            <p:nvPr/>
          </p:nvSpPr>
          <p:spPr bwMode="auto">
            <a:xfrm>
              <a:off x="1823984" y="3265095"/>
              <a:ext cx="431800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zh-CN" sz="1200" b="1" dirty="0" smtClean="0"/>
                <a:t>1.</a:t>
              </a:r>
              <a:r>
                <a:rPr lang="zh-CN" altLang="en-US" sz="1200" b="1" dirty="0" smtClean="0"/>
                <a:t>委托托收</a:t>
              </a:r>
              <a:endParaRPr lang="zh-CN" altLang="en-US" sz="1200" b="1" dirty="0"/>
            </a:p>
          </p:txBody>
        </p:sp>
        <p:sp>
          <p:nvSpPr>
            <p:cNvPr id="32" name="Text Box 12"/>
            <p:cNvSpPr txBox="1">
              <a:spLocks noChangeArrowheads="1"/>
            </p:cNvSpPr>
            <p:nvPr/>
          </p:nvSpPr>
          <p:spPr bwMode="auto">
            <a:xfrm>
              <a:off x="4204018" y="1952144"/>
              <a:ext cx="1223962" cy="3667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l" eaLnBrk="1" hangingPunct="1"/>
              <a:r>
                <a:rPr lang="zh-CN" altLang="en-US" b="1" dirty="0"/>
                <a:t>发运货物</a:t>
              </a:r>
            </a:p>
          </p:txBody>
        </p:sp>
        <p:sp>
          <p:nvSpPr>
            <p:cNvPr id="33" name="Text Box 13"/>
            <p:cNvSpPr txBox="1">
              <a:spLocks noChangeArrowheads="1"/>
            </p:cNvSpPr>
            <p:nvPr/>
          </p:nvSpPr>
          <p:spPr bwMode="auto">
            <a:xfrm>
              <a:off x="4204018" y="2352088"/>
              <a:ext cx="1171575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l" eaLnBrk="1" hangingPunct="1"/>
              <a:r>
                <a:rPr lang="zh-CN" altLang="en-US" b="1" dirty="0"/>
                <a:t>商务合同</a:t>
              </a:r>
            </a:p>
          </p:txBody>
        </p:sp>
        <p:sp>
          <p:nvSpPr>
            <p:cNvPr id="34" name="Text Box 14"/>
            <p:cNvSpPr txBox="1">
              <a:spLocks noChangeArrowheads="1"/>
            </p:cNvSpPr>
            <p:nvPr/>
          </p:nvSpPr>
          <p:spPr bwMode="auto">
            <a:xfrm>
              <a:off x="3944039" y="4736028"/>
              <a:ext cx="161947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zh-CN" sz="1200" b="1" dirty="0" smtClean="0"/>
                <a:t>2.</a:t>
              </a:r>
              <a:r>
                <a:rPr lang="zh-CN" altLang="en-US" sz="1200" b="1" dirty="0" smtClean="0"/>
                <a:t>寄送单据，托收</a:t>
              </a:r>
              <a:endParaRPr lang="zh-CN" altLang="en-US" sz="1200" b="1" dirty="0"/>
            </a:p>
          </p:txBody>
        </p:sp>
        <p:sp>
          <p:nvSpPr>
            <p:cNvPr id="35" name="Text Box 15"/>
            <p:cNvSpPr txBox="1">
              <a:spLocks noChangeArrowheads="1"/>
            </p:cNvSpPr>
            <p:nvPr/>
          </p:nvSpPr>
          <p:spPr bwMode="auto">
            <a:xfrm>
              <a:off x="7372320" y="3421082"/>
              <a:ext cx="36095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zh-CN" sz="1200" b="1" dirty="0" smtClean="0"/>
                <a:t>4.</a:t>
              </a:r>
              <a:r>
                <a:rPr lang="zh-CN" altLang="en-US" sz="1200" b="1" dirty="0" smtClean="0"/>
                <a:t>付款</a:t>
              </a:r>
              <a:endParaRPr lang="zh-CN" altLang="en-US" sz="1200" b="1" dirty="0"/>
            </a:p>
          </p:txBody>
        </p:sp>
        <p:sp>
          <p:nvSpPr>
            <p:cNvPr id="36" name="Line 10"/>
            <p:cNvSpPr>
              <a:spLocks noChangeShapeType="1"/>
            </p:cNvSpPr>
            <p:nvPr/>
          </p:nvSpPr>
          <p:spPr bwMode="auto">
            <a:xfrm flipV="1">
              <a:off x="2547784" y="2924150"/>
              <a:ext cx="0" cy="1728787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7" name="Line 9"/>
            <p:cNvSpPr>
              <a:spLocks noChangeShapeType="1"/>
            </p:cNvSpPr>
            <p:nvPr/>
          </p:nvSpPr>
          <p:spPr bwMode="auto">
            <a:xfrm flipH="1" flipV="1">
              <a:off x="3051492" y="5301059"/>
              <a:ext cx="381634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8" name="Line 10"/>
            <p:cNvSpPr>
              <a:spLocks noChangeShapeType="1"/>
            </p:cNvSpPr>
            <p:nvPr/>
          </p:nvSpPr>
          <p:spPr bwMode="auto">
            <a:xfrm>
              <a:off x="7372320" y="2924151"/>
              <a:ext cx="0" cy="17287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39" name="Text Box 15"/>
            <p:cNvSpPr txBox="1">
              <a:spLocks noChangeArrowheads="1"/>
            </p:cNvSpPr>
            <p:nvPr/>
          </p:nvSpPr>
          <p:spPr bwMode="auto">
            <a:xfrm>
              <a:off x="6880598" y="3417586"/>
              <a:ext cx="275697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zh-CN" sz="1200" b="1" dirty="0" smtClean="0"/>
                <a:t>3.</a:t>
              </a:r>
              <a:r>
                <a:rPr lang="zh-CN" altLang="en-US" sz="1200" b="1" dirty="0" smtClean="0"/>
                <a:t>提示付款</a:t>
              </a:r>
              <a:endParaRPr lang="zh-CN" altLang="en-US" sz="1200" b="1" dirty="0"/>
            </a:p>
          </p:txBody>
        </p:sp>
        <p:sp>
          <p:nvSpPr>
            <p:cNvPr id="40" name="Line 10"/>
            <p:cNvSpPr>
              <a:spLocks noChangeShapeType="1"/>
            </p:cNvSpPr>
            <p:nvPr/>
          </p:nvSpPr>
          <p:spPr bwMode="auto">
            <a:xfrm flipV="1">
              <a:off x="8092400" y="2924151"/>
              <a:ext cx="0" cy="1728789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41" name="Text Box 15"/>
            <p:cNvSpPr txBox="1">
              <a:spLocks noChangeArrowheads="1"/>
            </p:cNvSpPr>
            <p:nvPr/>
          </p:nvSpPr>
          <p:spPr bwMode="auto">
            <a:xfrm>
              <a:off x="8105033" y="3417585"/>
              <a:ext cx="275697" cy="10156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zh-CN" sz="1200" b="1" dirty="0"/>
                <a:t>5</a:t>
              </a:r>
              <a:r>
                <a:rPr lang="en-US" altLang="zh-CN" sz="1200" b="1" dirty="0" smtClean="0"/>
                <a:t>.</a:t>
              </a:r>
              <a:r>
                <a:rPr lang="zh-CN" altLang="en-US" sz="1200" b="1" dirty="0" smtClean="0"/>
                <a:t>交接单据</a:t>
              </a:r>
              <a:endParaRPr lang="zh-CN" altLang="en-US" sz="1200" b="1" dirty="0"/>
            </a:p>
          </p:txBody>
        </p:sp>
        <p:sp>
          <p:nvSpPr>
            <p:cNvPr id="42" name="Text Box 14"/>
            <p:cNvSpPr txBox="1">
              <a:spLocks noChangeArrowheads="1"/>
            </p:cNvSpPr>
            <p:nvPr/>
          </p:nvSpPr>
          <p:spPr bwMode="auto">
            <a:xfrm>
              <a:off x="4245741" y="5326361"/>
              <a:ext cx="648469" cy="2769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zh-CN" sz="1200" b="1" dirty="0" smtClean="0"/>
                <a:t>6.</a:t>
              </a:r>
              <a:r>
                <a:rPr lang="zh-CN" altLang="en-US" sz="1200" b="1" dirty="0"/>
                <a:t>付款</a:t>
              </a:r>
            </a:p>
          </p:txBody>
        </p:sp>
        <p:sp>
          <p:nvSpPr>
            <p:cNvPr id="43" name="Text Box 15"/>
            <p:cNvSpPr txBox="1">
              <a:spLocks noChangeArrowheads="1"/>
            </p:cNvSpPr>
            <p:nvPr/>
          </p:nvSpPr>
          <p:spPr bwMode="auto">
            <a:xfrm>
              <a:off x="2547784" y="3421081"/>
              <a:ext cx="360956" cy="6463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  <a:ea typeface="宋体" pitchFamily="2" charset="-122"/>
                </a:defRPr>
              </a:lvl9pPr>
            </a:lstStyle>
            <a:p>
              <a:pPr algn="l" eaLnBrk="1" hangingPunct="1">
                <a:spcBef>
                  <a:spcPct val="50000"/>
                </a:spcBef>
              </a:pPr>
              <a:r>
                <a:rPr lang="en-US" altLang="zh-CN" sz="1200" b="1" dirty="0" smtClean="0"/>
                <a:t>7.</a:t>
              </a:r>
              <a:r>
                <a:rPr lang="zh-CN" altLang="en-US" sz="1200" b="1" dirty="0" smtClean="0"/>
                <a:t>付款</a:t>
              </a:r>
              <a:endParaRPr lang="zh-CN" altLang="en-US" sz="1200" b="1" dirty="0"/>
            </a:p>
          </p:txBody>
        </p:sp>
      </p:grpSp>
      <p:pic>
        <p:nvPicPr>
          <p:cNvPr id="44" name="图片 4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4011" y="5611320"/>
            <a:ext cx="1059690" cy="590226"/>
          </a:xfrm>
          <a:prstGeom prst="rect">
            <a:avLst/>
          </a:prstGeom>
        </p:spPr>
      </p:pic>
      <p:grpSp>
        <p:nvGrpSpPr>
          <p:cNvPr id="45" name="Group 4"/>
          <p:cNvGrpSpPr>
            <a:grpSpLocks noChangeAspect="1"/>
          </p:cNvGrpSpPr>
          <p:nvPr/>
        </p:nvGrpSpPr>
        <p:grpSpPr bwMode="auto">
          <a:xfrm>
            <a:off x="7662309" y="95068"/>
            <a:ext cx="2102046" cy="565041"/>
            <a:chOff x="1139" y="1091"/>
            <a:chExt cx="3486" cy="972"/>
          </a:xfrm>
        </p:grpSpPr>
        <p:sp>
          <p:nvSpPr>
            <p:cNvPr id="46" name="Freeform 5"/>
            <p:cNvSpPr>
              <a:spLocks/>
            </p:cNvSpPr>
            <p:nvPr/>
          </p:nvSpPr>
          <p:spPr bwMode="auto">
            <a:xfrm>
              <a:off x="1402" y="1091"/>
              <a:ext cx="331" cy="312"/>
            </a:xfrm>
            <a:custGeom>
              <a:avLst/>
              <a:gdLst>
                <a:gd name="T0" fmla="*/ 0 w 140"/>
                <a:gd name="T1" fmla="*/ 45 h 131"/>
                <a:gd name="T2" fmla="*/ 140 w 140"/>
                <a:gd name="T3" fmla="*/ 105 h 131"/>
                <a:gd name="T4" fmla="*/ 113 w 140"/>
                <a:gd name="T5" fmla="*/ 131 h 131"/>
                <a:gd name="T6" fmla="*/ 0 w 140"/>
                <a:gd name="T7" fmla="*/ 4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1">
                  <a:moveTo>
                    <a:pt x="0" y="45"/>
                  </a:moveTo>
                  <a:cubicBezTo>
                    <a:pt x="0" y="45"/>
                    <a:pt x="63" y="0"/>
                    <a:pt x="140" y="105"/>
                  </a:cubicBezTo>
                  <a:cubicBezTo>
                    <a:pt x="113" y="131"/>
                    <a:pt x="113" y="131"/>
                    <a:pt x="113" y="131"/>
                  </a:cubicBezTo>
                  <a:cubicBezTo>
                    <a:pt x="113" y="131"/>
                    <a:pt x="31" y="23"/>
                    <a:pt x="0" y="45"/>
                  </a:cubicBezTo>
                  <a:close/>
                </a:path>
              </a:pathLst>
            </a:custGeom>
            <a:solidFill>
              <a:srgbClr val="005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7" name="Freeform 6"/>
            <p:cNvSpPr>
              <a:spLocks/>
            </p:cNvSpPr>
            <p:nvPr/>
          </p:nvSpPr>
          <p:spPr bwMode="auto">
            <a:xfrm>
              <a:off x="1139" y="1206"/>
              <a:ext cx="592" cy="605"/>
            </a:xfrm>
            <a:custGeom>
              <a:avLst/>
              <a:gdLst>
                <a:gd name="T0" fmla="*/ 238 w 250"/>
                <a:gd name="T1" fmla="*/ 128 h 254"/>
                <a:gd name="T2" fmla="*/ 186 w 250"/>
                <a:gd name="T3" fmla="*/ 128 h 254"/>
                <a:gd name="T4" fmla="*/ 123 w 250"/>
                <a:gd name="T5" fmla="*/ 193 h 254"/>
                <a:gd name="T6" fmla="*/ 63 w 250"/>
                <a:gd name="T7" fmla="*/ 128 h 254"/>
                <a:gd name="T8" fmla="*/ 125 w 250"/>
                <a:gd name="T9" fmla="*/ 63 h 254"/>
                <a:gd name="T10" fmla="*/ 186 w 250"/>
                <a:gd name="T11" fmla="*/ 125 h 254"/>
                <a:gd name="T12" fmla="*/ 218 w 250"/>
                <a:gd name="T13" fmla="*/ 93 h 254"/>
                <a:gd name="T14" fmla="*/ 160 w 250"/>
                <a:gd name="T15" fmla="*/ 31 h 254"/>
                <a:gd name="T16" fmla="*/ 106 w 250"/>
                <a:gd name="T17" fmla="*/ 1 h 254"/>
                <a:gd name="T18" fmla="*/ 0 w 250"/>
                <a:gd name="T19" fmla="*/ 127 h 254"/>
                <a:gd name="T20" fmla="*/ 125 w 250"/>
                <a:gd name="T21" fmla="*/ 254 h 254"/>
                <a:gd name="T22" fmla="*/ 250 w 250"/>
                <a:gd name="T23" fmla="*/ 134 h 254"/>
                <a:gd name="T24" fmla="*/ 238 w 250"/>
                <a:gd name="T25" fmla="*/ 12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0" h="254">
                  <a:moveTo>
                    <a:pt x="238" y="128"/>
                  </a:moveTo>
                  <a:cubicBezTo>
                    <a:pt x="224" y="126"/>
                    <a:pt x="186" y="128"/>
                    <a:pt x="186" y="128"/>
                  </a:cubicBezTo>
                  <a:cubicBezTo>
                    <a:pt x="123" y="193"/>
                    <a:pt x="123" y="193"/>
                    <a:pt x="123" y="193"/>
                  </a:cubicBezTo>
                  <a:cubicBezTo>
                    <a:pt x="63" y="128"/>
                    <a:pt x="63" y="128"/>
                    <a:pt x="63" y="128"/>
                  </a:cubicBezTo>
                  <a:cubicBezTo>
                    <a:pt x="125" y="63"/>
                    <a:pt x="125" y="63"/>
                    <a:pt x="125" y="63"/>
                  </a:cubicBezTo>
                  <a:cubicBezTo>
                    <a:pt x="186" y="125"/>
                    <a:pt x="186" y="125"/>
                    <a:pt x="186" y="125"/>
                  </a:cubicBezTo>
                  <a:cubicBezTo>
                    <a:pt x="218" y="93"/>
                    <a:pt x="218" y="93"/>
                    <a:pt x="218" y="93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0" y="31"/>
                    <a:pt x="139" y="0"/>
                    <a:pt x="106" y="1"/>
                  </a:cubicBezTo>
                  <a:cubicBezTo>
                    <a:pt x="46" y="10"/>
                    <a:pt x="0" y="63"/>
                    <a:pt x="0" y="127"/>
                  </a:cubicBezTo>
                  <a:cubicBezTo>
                    <a:pt x="0" y="197"/>
                    <a:pt x="56" y="254"/>
                    <a:pt x="125" y="254"/>
                  </a:cubicBezTo>
                  <a:cubicBezTo>
                    <a:pt x="192" y="254"/>
                    <a:pt x="247" y="201"/>
                    <a:pt x="250" y="134"/>
                  </a:cubicBezTo>
                  <a:cubicBezTo>
                    <a:pt x="250" y="132"/>
                    <a:pt x="247" y="129"/>
                    <a:pt x="238" y="128"/>
                  </a:cubicBezTo>
                  <a:close/>
                </a:path>
              </a:pathLst>
            </a:custGeom>
            <a:solidFill>
              <a:srgbClr val="005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9" name="Freeform 7"/>
            <p:cNvSpPr>
              <a:spLocks noEditPoints="1"/>
            </p:cNvSpPr>
            <p:nvPr/>
          </p:nvSpPr>
          <p:spPr bwMode="auto">
            <a:xfrm>
              <a:off x="1908" y="1251"/>
              <a:ext cx="372" cy="286"/>
            </a:xfrm>
            <a:custGeom>
              <a:avLst/>
              <a:gdLst>
                <a:gd name="T0" fmla="*/ 157 w 157"/>
                <a:gd name="T1" fmla="*/ 21 h 120"/>
                <a:gd name="T2" fmla="*/ 148 w 157"/>
                <a:gd name="T3" fmla="*/ 13 h 120"/>
                <a:gd name="T4" fmla="*/ 92 w 157"/>
                <a:gd name="T5" fmla="*/ 13 h 120"/>
                <a:gd name="T6" fmla="*/ 92 w 157"/>
                <a:gd name="T7" fmla="*/ 12 h 120"/>
                <a:gd name="T8" fmla="*/ 92 w 157"/>
                <a:gd name="T9" fmla="*/ 0 h 120"/>
                <a:gd name="T10" fmla="*/ 65 w 157"/>
                <a:gd name="T11" fmla="*/ 0 h 120"/>
                <a:gd name="T12" fmla="*/ 65 w 157"/>
                <a:gd name="T13" fmla="*/ 12 h 120"/>
                <a:gd name="T14" fmla="*/ 11 w 157"/>
                <a:gd name="T15" fmla="*/ 12 h 120"/>
                <a:gd name="T16" fmla="*/ 0 w 157"/>
                <a:gd name="T17" fmla="*/ 22 h 120"/>
                <a:gd name="T18" fmla="*/ 0 w 157"/>
                <a:gd name="T19" fmla="*/ 105 h 120"/>
                <a:gd name="T20" fmla="*/ 64 w 157"/>
                <a:gd name="T21" fmla="*/ 105 h 120"/>
                <a:gd name="T22" fmla="*/ 64 w 157"/>
                <a:gd name="T23" fmla="*/ 120 h 120"/>
                <a:gd name="T24" fmla="*/ 92 w 157"/>
                <a:gd name="T25" fmla="*/ 120 h 120"/>
                <a:gd name="T26" fmla="*/ 92 w 157"/>
                <a:gd name="T27" fmla="*/ 105 h 120"/>
                <a:gd name="T28" fmla="*/ 157 w 157"/>
                <a:gd name="T29" fmla="*/ 105 h 120"/>
                <a:gd name="T30" fmla="*/ 157 w 157"/>
                <a:gd name="T31" fmla="*/ 21 h 120"/>
                <a:gd name="T32" fmla="*/ 65 w 157"/>
                <a:gd name="T33" fmla="*/ 92 h 120"/>
                <a:gd name="T34" fmla="*/ 28 w 157"/>
                <a:gd name="T35" fmla="*/ 92 h 120"/>
                <a:gd name="T36" fmla="*/ 28 w 157"/>
                <a:gd name="T37" fmla="*/ 26 h 120"/>
                <a:gd name="T38" fmla="*/ 65 w 157"/>
                <a:gd name="T39" fmla="*/ 26 h 120"/>
                <a:gd name="T40" fmla="*/ 65 w 157"/>
                <a:gd name="T41" fmla="*/ 92 h 120"/>
                <a:gd name="T42" fmla="*/ 129 w 157"/>
                <a:gd name="T43" fmla="*/ 92 h 120"/>
                <a:gd name="T44" fmla="*/ 92 w 157"/>
                <a:gd name="T45" fmla="*/ 92 h 120"/>
                <a:gd name="T46" fmla="*/ 92 w 157"/>
                <a:gd name="T47" fmla="*/ 26 h 120"/>
                <a:gd name="T48" fmla="*/ 129 w 157"/>
                <a:gd name="T49" fmla="*/ 26 h 120"/>
                <a:gd name="T50" fmla="*/ 129 w 157"/>
                <a:gd name="T51" fmla="*/ 9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7" h="120">
                  <a:moveTo>
                    <a:pt x="157" y="21"/>
                  </a:moveTo>
                  <a:cubicBezTo>
                    <a:pt x="157" y="12"/>
                    <a:pt x="148" y="13"/>
                    <a:pt x="148" y="13"/>
                  </a:cubicBezTo>
                  <a:cubicBezTo>
                    <a:pt x="92" y="13"/>
                    <a:pt x="92" y="13"/>
                    <a:pt x="92" y="13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5" y="12"/>
                    <a:pt x="23" y="12"/>
                    <a:pt x="11" y="12"/>
                  </a:cubicBezTo>
                  <a:cubicBezTo>
                    <a:pt x="0" y="13"/>
                    <a:pt x="0" y="22"/>
                    <a:pt x="0" y="22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4" y="120"/>
                    <a:pt x="64" y="120"/>
                    <a:pt x="64" y="120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92" y="105"/>
                    <a:pt x="92" y="105"/>
                    <a:pt x="92" y="105"/>
                  </a:cubicBezTo>
                  <a:cubicBezTo>
                    <a:pt x="157" y="105"/>
                    <a:pt x="157" y="105"/>
                    <a:pt x="157" y="105"/>
                  </a:cubicBezTo>
                  <a:cubicBezTo>
                    <a:pt x="157" y="105"/>
                    <a:pt x="157" y="31"/>
                    <a:pt x="157" y="21"/>
                  </a:cubicBezTo>
                  <a:close/>
                  <a:moveTo>
                    <a:pt x="65" y="92"/>
                  </a:moveTo>
                  <a:cubicBezTo>
                    <a:pt x="28" y="92"/>
                    <a:pt x="28" y="92"/>
                    <a:pt x="28" y="92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65" y="26"/>
                    <a:pt x="65" y="26"/>
                    <a:pt x="65" y="26"/>
                  </a:cubicBezTo>
                  <a:lnTo>
                    <a:pt x="65" y="92"/>
                  </a:lnTo>
                  <a:close/>
                  <a:moveTo>
                    <a:pt x="129" y="92"/>
                  </a:moveTo>
                  <a:cubicBezTo>
                    <a:pt x="92" y="92"/>
                    <a:pt x="92" y="92"/>
                    <a:pt x="92" y="92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129" y="26"/>
                    <a:pt x="129" y="26"/>
                    <a:pt x="129" y="26"/>
                  </a:cubicBezTo>
                  <a:lnTo>
                    <a:pt x="129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0" name="Freeform 8"/>
            <p:cNvSpPr>
              <a:spLocks noEditPoints="1"/>
            </p:cNvSpPr>
            <p:nvPr/>
          </p:nvSpPr>
          <p:spPr bwMode="auto">
            <a:xfrm>
              <a:off x="2375" y="1246"/>
              <a:ext cx="369" cy="286"/>
            </a:xfrm>
            <a:custGeom>
              <a:avLst/>
              <a:gdLst>
                <a:gd name="T0" fmla="*/ 147 w 156"/>
                <a:gd name="T1" fmla="*/ 0 h 120"/>
                <a:gd name="T2" fmla="*/ 11 w 156"/>
                <a:gd name="T3" fmla="*/ 0 h 120"/>
                <a:gd name="T4" fmla="*/ 0 w 156"/>
                <a:gd name="T5" fmla="*/ 9 h 120"/>
                <a:gd name="T6" fmla="*/ 0 w 156"/>
                <a:gd name="T7" fmla="*/ 120 h 120"/>
                <a:gd name="T8" fmla="*/ 156 w 156"/>
                <a:gd name="T9" fmla="*/ 120 h 120"/>
                <a:gd name="T10" fmla="*/ 156 w 156"/>
                <a:gd name="T11" fmla="*/ 10 h 120"/>
                <a:gd name="T12" fmla="*/ 147 w 156"/>
                <a:gd name="T13" fmla="*/ 0 h 120"/>
                <a:gd name="T14" fmla="*/ 128 w 156"/>
                <a:gd name="T15" fmla="*/ 108 h 120"/>
                <a:gd name="T16" fmla="*/ 27 w 156"/>
                <a:gd name="T17" fmla="*/ 108 h 120"/>
                <a:gd name="T18" fmla="*/ 27 w 156"/>
                <a:gd name="T19" fmla="*/ 13 h 120"/>
                <a:gd name="T20" fmla="*/ 128 w 156"/>
                <a:gd name="T21" fmla="*/ 13 h 120"/>
                <a:gd name="T22" fmla="*/ 128 w 156"/>
                <a:gd name="T23" fmla="*/ 10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20">
                  <a:moveTo>
                    <a:pt x="147" y="0"/>
                  </a:moveTo>
                  <a:cubicBezTo>
                    <a:pt x="147" y="0"/>
                    <a:pt x="20" y="0"/>
                    <a:pt x="11" y="0"/>
                  </a:cubicBezTo>
                  <a:cubicBezTo>
                    <a:pt x="2" y="1"/>
                    <a:pt x="0" y="9"/>
                    <a:pt x="0" y="9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56" y="120"/>
                    <a:pt x="156" y="120"/>
                    <a:pt x="156" y="120"/>
                  </a:cubicBezTo>
                  <a:cubicBezTo>
                    <a:pt x="156" y="120"/>
                    <a:pt x="156" y="18"/>
                    <a:pt x="156" y="10"/>
                  </a:cubicBezTo>
                  <a:cubicBezTo>
                    <a:pt x="156" y="1"/>
                    <a:pt x="147" y="0"/>
                    <a:pt x="147" y="0"/>
                  </a:cubicBezTo>
                  <a:close/>
                  <a:moveTo>
                    <a:pt x="128" y="108"/>
                  </a:moveTo>
                  <a:cubicBezTo>
                    <a:pt x="27" y="108"/>
                    <a:pt x="27" y="108"/>
                    <a:pt x="27" y="108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128" y="13"/>
                    <a:pt x="128" y="13"/>
                    <a:pt x="128" y="13"/>
                  </a:cubicBezTo>
                  <a:lnTo>
                    <a:pt x="128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1" name="Freeform 9"/>
            <p:cNvSpPr>
              <a:spLocks/>
            </p:cNvSpPr>
            <p:nvPr/>
          </p:nvSpPr>
          <p:spPr bwMode="auto">
            <a:xfrm>
              <a:off x="2448" y="1299"/>
              <a:ext cx="222" cy="188"/>
            </a:xfrm>
            <a:custGeom>
              <a:avLst/>
              <a:gdLst>
                <a:gd name="T0" fmla="*/ 222 w 222"/>
                <a:gd name="T1" fmla="*/ 31 h 188"/>
                <a:gd name="T2" fmla="*/ 222 w 222"/>
                <a:gd name="T3" fmla="*/ 0 h 188"/>
                <a:gd name="T4" fmla="*/ 0 w 222"/>
                <a:gd name="T5" fmla="*/ 0 h 188"/>
                <a:gd name="T6" fmla="*/ 0 w 222"/>
                <a:gd name="T7" fmla="*/ 31 h 188"/>
                <a:gd name="T8" fmla="*/ 73 w 222"/>
                <a:gd name="T9" fmla="*/ 31 h 188"/>
                <a:gd name="T10" fmla="*/ 73 w 222"/>
                <a:gd name="T11" fmla="*/ 61 h 188"/>
                <a:gd name="T12" fmla="*/ 2 w 222"/>
                <a:gd name="T13" fmla="*/ 61 h 188"/>
                <a:gd name="T14" fmla="*/ 2 w 222"/>
                <a:gd name="T15" fmla="*/ 95 h 188"/>
                <a:gd name="T16" fmla="*/ 73 w 222"/>
                <a:gd name="T17" fmla="*/ 95 h 188"/>
                <a:gd name="T18" fmla="*/ 73 w 222"/>
                <a:gd name="T19" fmla="*/ 154 h 188"/>
                <a:gd name="T20" fmla="*/ 0 w 222"/>
                <a:gd name="T21" fmla="*/ 154 h 188"/>
                <a:gd name="T22" fmla="*/ 0 w 222"/>
                <a:gd name="T23" fmla="*/ 188 h 188"/>
                <a:gd name="T24" fmla="*/ 220 w 222"/>
                <a:gd name="T25" fmla="*/ 188 h 188"/>
                <a:gd name="T26" fmla="*/ 220 w 222"/>
                <a:gd name="T27" fmla="*/ 154 h 188"/>
                <a:gd name="T28" fmla="*/ 144 w 222"/>
                <a:gd name="T29" fmla="*/ 154 h 188"/>
                <a:gd name="T30" fmla="*/ 144 w 222"/>
                <a:gd name="T31" fmla="*/ 95 h 188"/>
                <a:gd name="T32" fmla="*/ 220 w 222"/>
                <a:gd name="T33" fmla="*/ 95 h 188"/>
                <a:gd name="T34" fmla="*/ 220 w 222"/>
                <a:gd name="T35" fmla="*/ 61 h 188"/>
                <a:gd name="T36" fmla="*/ 144 w 222"/>
                <a:gd name="T37" fmla="*/ 61 h 188"/>
                <a:gd name="T38" fmla="*/ 144 w 222"/>
                <a:gd name="T39" fmla="*/ 31 h 188"/>
                <a:gd name="T40" fmla="*/ 222 w 222"/>
                <a:gd name="T41" fmla="*/ 3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2" h="188">
                  <a:moveTo>
                    <a:pt x="222" y="31"/>
                  </a:moveTo>
                  <a:lnTo>
                    <a:pt x="222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73" y="31"/>
                  </a:lnTo>
                  <a:lnTo>
                    <a:pt x="73" y="61"/>
                  </a:lnTo>
                  <a:lnTo>
                    <a:pt x="2" y="61"/>
                  </a:lnTo>
                  <a:lnTo>
                    <a:pt x="2" y="95"/>
                  </a:lnTo>
                  <a:lnTo>
                    <a:pt x="73" y="95"/>
                  </a:lnTo>
                  <a:lnTo>
                    <a:pt x="73" y="154"/>
                  </a:lnTo>
                  <a:lnTo>
                    <a:pt x="0" y="154"/>
                  </a:lnTo>
                  <a:lnTo>
                    <a:pt x="0" y="188"/>
                  </a:lnTo>
                  <a:lnTo>
                    <a:pt x="220" y="188"/>
                  </a:lnTo>
                  <a:lnTo>
                    <a:pt x="220" y="154"/>
                  </a:lnTo>
                  <a:lnTo>
                    <a:pt x="144" y="154"/>
                  </a:lnTo>
                  <a:lnTo>
                    <a:pt x="144" y="95"/>
                  </a:lnTo>
                  <a:lnTo>
                    <a:pt x="220" y="95"/>
                  </a:lnTo>
                  <a:lnTo>
                    <a:pt x="220" y="61"/>
                  </a:lnTo>
                  <a:lnTo>
                    <a:pt x="144" y="61"/>
                  </a:lnTo>
                  <a:lnTo>
                    <a:pt x="144" y="31"/>
                  </a:lnTo>
                  <a:lnTo>
                    <a:pt x="222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2" name="Freeform 10"/>
            <p:cNvSpPr>
              <a:spLocks/>
            </p:cNvSpPr>
            <p:nvPr/>
          </p:nvSpPr>
          <p:spPr bwMode="auto">
            <a:xfrm>
              <a:off x="2597" y="1399"/>
              <a:ext cx="69" cy="57"/>
            </a:xfrm>
            <a:custGeom>
              <a:avLst/>
              <a:gdLst>
                <a:gd name="T0" fmla="*/ 0 w 29"/>
                <a:gd name="T1" fmla="*/ 0 h 24"/>
                <a:gd name="T2" fmla="*/ 19 w 29"/>
                <a:gd name="T3" fmla="*/ 0 h 24"/>
                <a:gd name="T4" fmla="*/ 24 w 29"/>
                <a:gd name="T5" fmla="*/ 9 h 24"/>
                <a:gd name="T6" fmla="*/ 29 w 29"/>
                <a:gd name="T7" fmla="*/ 9 h 24"/>
                <a:gd name="T8" fmla="*/ 29 w 29"/>
                <a:gd name="T9" fmla="*/ 21 h 24"/>
                <a:gd name="T10" fmla="*/ 14 w 29"/>
                <a:gd name="T11" fmla="*/ 21 h 24"/>
                <a:gd name="T12" fmla="*/ 0 w 29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4">
                  <a:moveTo>
                    <a:pt x="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9" y="2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3" name="Freeform 11"/>
            <p:cNvSpPr>
              <a:spLocks noEditPoints="1"/>
            </p:cNvSpPr>
            <p:nvPr/>
          </p:nvSpPr>
          <p:spPr bwMode="auto">
            <a:xfrm>
              <a:off x="2824" y="1241"/>
              <a:ext cx="395" cy="298"/>
            </a:xfrm>
            <a:custGeom>
              <a:avLst/>
              <a:gdLst>
                <a:gd name="T0" fmla="*/ 157 w 167"/>
                <a:gd name="T1" fmla="*/ 42 h 125"/>
                <a:gd name="T2" fmla="*/ 167 w 167"/>
                <a:gd name="T3" fmla="*/ 27 h 125"/>
                <a:gd name="T4" fmla="*/ 157 w 167"/>
                <a:gd name="T5" fmla="*/ 17 h 125"/>
                <a:gd name="T6" fmla="*/ 114 w 167"/>
                <a:gd name="T7" fmla="*/ 7 h 125"/>
                <a:gd name="T8" fmla="*/ 88 w 167"/>
                <a:gd name="T9" fmla="*/ 0 h 125"/>
                <a:gd name="T10" fmla="*/ 56 w 167"/>
                <a:gd name="T11" fmla="*/ 7 h 125"/>
                <a:gd name="T12" fmla="*/ 88 w 167"/>
                <a:gd name="T13" fmla="*/ 21 h 125"/>
                <a:gd name="T14" fmla="*/ 53 w 167"/>
                <a:gd name="T15" fmla="*/ 27 h 125"/>
                <a:gd name="T16" fmla="*/ 88 w 167"/>
                <a:gd name="T17" fmla="*/ 41 h 125"/>
                <a:gd name="T18" fmla="*/ 56 w 167"/>
                <a:gd name="T19" fmla="*/ 48 h 125"/>
                <a:gd name="T20" fmla="*/ 88 w 167"/>
                <a:gd name="T21" fmla="*/ 62 h 125"/>
                <a:gd name="T22" fmla="*/ 54 w 167"/>
                <a:gd name="T23" fmla="*/ 68 h 125"/>
                <a:gd name="T24" fmla="*/ 87 w 167"/>
                <a:gd name="T25" fmla="*/ 83 h 125"/>
                <a:gd name="T26" fmla="*/ 49 w 167"/>
                <a:gd name="T27" fmla="*/ 89 h 125"/>
                <a:gd name="T28" fmla="*/ 87 w 167"/>
                <a:gd name="T29" fmla="*/ 103 h 125"/>
                <a:gd name="T30" fmla="*/ 57 w 167"/>
                <a:gd name="T31" fmla="*/ 110 h 125"/>
                <a:gd name="T32" fmla="*/ 39 w 167"/>
                <a:gd name="T33" fmla="*/ 103 h 125"/>
                <a:gd name="T34" fmla="*/ 47 w 167"/>
                <a:gd name="T35" fmla="*/ 45 h 125"/>
                <a:gd name="T36" fmla="*/ 35 w 167"/>
                <a:gd name="T37" fmla="*/ 45 h 125"/>
                <a:gd name="T38" fmla="*/ 51 w 167"/>
                <a:gd name="T39" fmla="*/ 6 h 125"/>
                <a:gd name="T40" fmla="*/ 1 w 167"/>
                <a:gd name="T41" fmla="*/ 20 h 125"/>
                <a:gd name="T42" fmla="*/ 2 w 167"/>
                <a:gd name="T43" fmla="*/ 45 h 125"/>
                <a:gd name="T44" fmla="*/ 27 w 167"/>
                <a:gd name="T45" fmla="*/ 59 h 125"/>
                <a:gd name="T46" fmla="*/ 24 w 167"/>
                <a:gd name="T47" fmla="*/ 87 h 125"/>
                <a:gd name="T48" fmla="*/ 2 w 167"/>
                <a:gd name="T49" fmla="*/ 70 h 125"/>
                <a:gd name="T50" fmla="*/ 13 w 167"/>
                <a:gd name="T51" fmla="*/ 101 h 125"/>
                <a:gd name="T52" fmla="*/ 0 w 167"/>
                <a:gd name="T53" fmla="*/ 123 h 125"/>
                <a:gd name="T54" fmla="*/ 54 w 167"/>
                <a:gd name="T55" fmla="*/ 124 h 125"/>
                <a:gd name="T56" fmla="*/ 165 w 167"/>
                <a:gd name="T57" fmla="*/ 110 h 125"/>
                <a:gd name="T58" fmla="*/ 114 w 167"/>
                <a:gd name="T59" fmla="*/ 104 h 125"/>
                <a:gd name="T60" fmla="*/ 157 w 167"/>
                <a:gd name="T61" fmla="*/ 89 h 125"/>
                <a:gd name="T62" fmla="*/ 113 w 167"/>
                <a:gd name="T63" fmla="*/ 88 h 125"/>
                <a:gd name="T64" fmla="*/ 157 w 167"/>
                <a:gd name="T65" fmla="*/ 82 h 125"/>
                <a:gd name="T66" fmla="*/ 113 w 167"/>
                <a:gd name="T67" fmla="*/ 68 h 125"/>
                <a:gd name="T68" fmla="*/ 157 w 167"/>
                <a:gd name="T69" fmla="*/ 62 h 125"/>
                <a:gd name="T70" fmla="*/ 130 w 167"/>
                <a:gd name="T71" fmla="*/ 21 h 125"/>
                <a:gd name="T72" fmla="*/ 114 w 167"/>
                <a:gd name="T73" fmla="*/ 28 h 125"/>
                <a:gd name="T74" fmla="*/ 113 w 167"/>
                <a:gd name="T75" fmla="*/ 41 h 125"/>
                <a:gd name="T76" fmla="*/ 129 w 167"/>
                <a:gd name="T77" fmla="*/ 48 h 125"/>
                <a:gd name="T78" fmla="*/ 113 w 167"/>
                <a:gd name="T79" fmla="*/ 4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7" h="125">
                  <a:moveTo>
                    <a:pt x="157" y="62"/>
                  </a:moveTo>
                  <a:cubicBezTo>
                    <a:pt x="157" y="42"/>
                    <a:pt x="157" y="42"/>
                    <a:pt x="157" y="42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27"/>
                    <a:pt x="167" y="27"/>
                    <a:pt x="167" y="27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6" y="7"/>
                    <a:pt x="147" y="7"/>
                    <a:pt x="147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88" y="62"/>
                    <a:pt x="88" y="62"/>
                    <a:pt x="88" y="62"/>
                  </a:cubicBezTo>
                  <a:cubicBezTo>
                    <a:pt x="88" y="68"/>
                    <a:pt x="88" y="68"/>
                    <a:pt x="88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87" y="83"/>
                    <a:pt x="87" y="83"/>
                    <a:pt x="87" y="83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49" y="89"/>
                    <a:pt x="49" y="89"/>
                    <a:pt x="49" y="89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87" y="103"/>
                    <a:pt x="87" y="103"/>
                    <a:pt x="87" y="103"/>
                  </a:cubicBezTo>
                  <a:cubicBezTo>
                    <a:pt x="87" y="110"/>
                    <a:pt x="87" y="110"/>
                    <a:pt x="87" y="110"/>
                  </a:cubicBezTo>
                  <a:cubicBezTo>
                    <a:pt x="57" y="110"/>
                    <a:pt x="57" y="110"/>
                    <a:pt x="57" y="110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7" y="107"/>
                    <a:pt x="39" y="103"/>
                    <a:pt x="39" y="103"/>
                  </a:cubicBezTo>
                  <a:cubicBezTo>
                    <a:pt x="44" y="98"/>
                    <a:pt x="46" y="86"/>
                    <a:pt x="46" y="86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46" y="37"/>
                    <a:pt x="51" y="17"/>
                    <a:pt x="51" y="17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3" y="45"/>
                    <a:pt x="2" y="45"/>
                    <a:pt x="2" y="45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25" y="88"/>
                    <a:pt x="24" y="87"/>
                    <a:pt x="24" y="87"/>
                  </a:cubicBezTo>
                  <a:cubicBezTo>
                    <a:pt x="21" y="87"/>
                    <a:pt x="18" y="70"/>
                    <a:pt x="18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5" y="87"/>
                    <a:pt x="13" y="101"/>
                    <a:pt x="13" y="101"/>
                  </a:cubicBezTo>
                  <a:cubicBezTo>
                    <a:pt x="11" y="104"/>
                    <a:pt x="0" y="106"/>
                    <a:pt x="0" y="106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7" y="125"/>
                    <a:pt x="28" y="115"/>
                    <a:pt x="28" y="115"/>
                  </a:cubicBezTo>
                  <a:cubicBezTo>
                    <a:pt x="35" y="120"/>
                    <a:pt x="54" y="124"/>
                    <a:pt x="54" y="124"/>
                  </a:cubicBezTo>
                  <a:cubicBezTo>
                    <a:pt x="165" y="124"/>
                    <a:pt x="165" y="124"/>
                    <a:pt x="165" y="124"/>
                  </a:cubicBezTo>
                  <a:cubicBezTo>
                    <a:pt x="165" y="110"/>
                    <a:pt x="165" y="110"/>
                    <a:pt x="165" y="110"/>
                  </a:cubicBezTo>
                  <a:cubicBezTo>
                    <a:pt x="114" y="110"/>
                    <a:pt x="114" y="110"/>
                    <a:pt x="114" y="110"/>
                  </a:cubicBezTo>
                  <a:cubicBezTo>
                    <a:pt x="114" y="104"/>
                    <a:pt x="114" y="104"/>
                    <a:pt x="114" y="104"/>
                  </a:cubicBezTo>
                  <a:cubicBezTo>
                    <a:pt x="157" y="104"/>
                    <a:pt x="157" y="104"/>
                    <a:pt x="157" y="104"/>
                  </a:cubicBezTo>
                  <a:cubicBezTo>
                    <a:pt x="157" y="89"/>
                    <a:pt x="157" y="89"/>
                    <a:pt x="157" y="89"/>
                  </a:cubicBezTo>
                  <a:cubicBezTo>
                    <a:pt x="113" y="89"/>
                    <a:pt x="113" y="89"/>
                    <a:pt x="113" y="89"/>
                  </a:cubicBezTo>
                  <a:cubicBezTo>
                    <a:pt x="113" y="88"/>
                    <a:pt x="113" y="88"/>
                    <a:pt x="113" y="88"/>
                  </a:cubicBezTo>
                  <a:cubicBezTo>
                    <a:pt x="113" y="82"/>
                    <a:pt x="113" y="82"/>
                    <a:pt x="113" y="82"/>
                  </a:cubicBezTo>
                  <a:cubicBezTo>
                    <a:pt x="157" y="82"/>
                    <a:pt x="157" y="82"/>
                    <a:pt x="157" y="82"/>
                  </a:cubicBezTo>
                  <a:cubicBezTo>
                    <a:pt x="157" y="68"/>
                    <a:pt x="157" y="68"/>
                    <a:pt x="157" y="68"/>
                  </a:cubicBezTo>
                  <a:cubicBezTo>
                    <a:pt x="113" y="68"/>
                    <a:pt x="113" y="68"/>
                    <a:pt x="113" y="68"/>
                  </a:cubicBezTo>
                  <a:cubicBezTo>
                    <a:pt x="113" y="62"/>
                    <a:pt x="113" y="62"/>
                    <a:pt x="113" y="62"/>
                  </a:cubicBezTo>
                  <a:lnTo>
                    <a:pt x="157" y="62"/>
                  </a:lnTo>
                  <a:close/>
                  <a:moveTo>
                    <a:pt x="114" y="21"/>
                  </a:moveTo>
                  <a:cubicBezTo>
                    <a:pt x="130" y="21"/>
                    <a:pt x="130" y="21"/>
                    <a:pt x="130" y="21"/>
                  </a:cubicBezTo>
                  <a:cubicBezTo>
                    <a:pt x="130" y="28"/>
                    <a:pt x="130" y="28"/>
                    <a:pt x="130" y="28"/>
                  </a:cubicBezTo>
                  <a:cubicBezTo>
                    <a:pt x="114" y="28"/>
                    <a:pt x="114" y="28"/>
                    <a:pt x="114" y="28"/>
                  </a:cubicBezTo>
                  <a:lnTo>
                    <a:pt x="114" y="21"/>
                  </a:lnTo>
                  <a:close/>
                  <a:moveTo>
                    <a:pt x="113" y="41"/>
                  </a:moveTo>
                  <a:cubicBezTo>
                    <a:pt x="129" y="41"/>
                    <a:pt x="129" y="41"/>
                    <a:pt x="129" y="41"/>
                  </a:cubicBezTo>
                  <a:cubicBezTo>
                    <a:pt x="129" y="48"/>
                    <a:pt x="129" y="48"/>
                    <a:pt x="129" y="48"/>
                  </a:cubicBezTo>
                  <a:cubicBezTo>
                    <a:pt x="113" y="48"/>
                    <a:pt x="113" y="48"/>
                    <a:pt x="113" y="48"/>
                  </a:cubicBezTo>
                  <a:lnTo>
                    <a:pt x="113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4" name="Rectangle 12"/>
            <p:cNvSpPr>
              <a:spLocks noChangeArrowheads="1"/>
            </p:cNvSpPr>
            <p:nvPr/>
          </p:nvSpPr>
          <p:spPr bwMode="auto">
            <a:xfrm>
              <a:off x="3290" y="1251"/>
              <a:ext cx="121" cy="3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5" name="Freeform 13"/>
            <p:cNvSpPr>
              <a:spLocks/>
            </p:cNvSpPr>
            <p:nvPr/>
          </p:nvSpPr>
          <p:spPr bwMode="auto">
            <a:xfrm>
              <a:off x="3272" y="1315"/>
              <a:ext cx="153" cy="222"/>
            </a:xfrm>
            <a:custGeom>
              <a:avLst/>
              <a:gdLst>
                <a:gd name="T0" fmla="*/ 0 w 65"/>
                <a:gd name="T1" fmla="*/ 0 h 93"/>
                <a:gd name="T2" fmla="*/ 44 w 65"/>
                <a:gd name="T3" fmla="*/ 0 h 93"/>
                <a:gd name="T4" fmla="*/ 44 w 65"/>
                <a:gd name="T5" fmla="*/ 63 h 93"/>
                <a:gd name="T6" fmla="*/ 65 w 65"/>
                <a:gd name="T7" fmla="*/ 45 h 93"/>
                <a:gd name="T8" fmla="*/ 65 w 65"/>
                <a:gd name="T9" fmla="*/ 69 h 93"/>
                <a:gd name="T10" fmla="*/ 20 w 65"/>
                <a:gd name="T11" fmla="*/ 93 h 93"/>
                <a:gd name="T12" fmla="*/ 7 w 65"/>
                <a:gd name="T13" fmla="*/ 78 h 93"/>
                <a:gd name="T14" fmla="*/ 19 w 65"/>
                <a:gd name="T15" fmla="*/ 74 h 93"/>
                <a:gd name="T16" fmla="*/ 19 w 65"/>
                <a:gd name="T17" fmla="*/ 12 h 93"/>
                <a:gd name="T18" fmla="*/ 0 w 65"/>
                <a:gd name="T19" fmla="*/ 12 h 93"/>
                <a:gd name="T20" fmla="*/ 0 w 65"/>
                <a:gd name="T21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93">
                  <a:moveTo>
                    <a:pt x="0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69"/>
                    <a:pt x="45" y="89"/>
                    <a:pt x="20" y="93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6" name="Freeform 14"/>
            <p:cNvSpPr>
              <a:spLocks/>
            </p:cNvSpPr>
            <p:nvPr/>
          </p:nvSpPr>
          <p:spPr bwMode="auto">
            <a:xfrm>
              <a:off x="3421" y="1241"/>
              <a:ext cx="260" cy="119"/>
            </a:xfrm>
            <a:custGeom>
              <a:avLst/>
              <a:gdLst>
                <a:gd name="T0" fmla="*/ 0 w 110"/>
                <a:gd name="T1" fmla="*/ 35 h 50"/>
                <a:gd name="T2" fmla="*/ 10 w 110"/>
                <a:gd name="T3" fmla="*/ 35 h 50"/>
                <a:gd name="T4" fmla="*/ 13 w 110"/>
                <a:gd name="T5" fmla="*/ 32 h 50"/>
                <a:gd name="T6" fmla="*/ 13 w 110"/>
                <a:gd name="T7" fmla="*/ 0 h 50"/>
                <a:gd name="T8" fmla="*/ 88 w 110"/>
                <a:gd name="T9" fmla="*/ 0 h 50"/>
                <a:gd name="T10" fmla="*/ 97 w 110"/>
                <a:gd name="T11" fmla="*/ 9 h 50"/>
                <a:gd name="T12" fmla="*/ 97 w 110"/>
                <a:gd name="T13" fmla="*/ 34 h 50"/>
                <a:gd name="T14" fmla="*/ 110 w 110"/>
                <a:gd name="T15" fmla="*/ 34 h 50"/>
                <a:gd name="T16" fmla="*/ 110 w 110"/>
                <a:gd name="T17" fmla="*/ 49 h 50"/>
                <a:gd name="T18" fmla="*/ 86 w 110"/>
                <a:gd name="T19" fmla="*/ 49 h 50"/>
                <a:gd name="T20" fmla="*/ 71 w 110"/>
                <a:gd name="T21" fmla="*/ 36 h 50"/>
                <a:gd name="T22" fmla="*/ 71 w 110"/>
                <a:gd name="T23" fmla="*/ 14 h 50"/>
                <a:gd name="T24" fmla="*/ 38 w 110"/>
                <a:gd name="T25" fmla="*/ 14 h 50"/>
                <a:gd name="T26" fmla="*/ 38 w 110"/>
                <a:gd name="T27" fmla="*/ 38 h 50"/>
                <a:gd name="T28" fmla="*/ 28 w 110"/>
                <a:gd name="T29" fmla="*/ 48 h 50"/>
                <a:gd name="T30" fmla="*/ 0 w 110"/>
                <a:gd name="T31" fmla="*/ 48 h 50"/>
                <a:gd name="T32" fmla="*/ 0 w 110"/>
                <a:gd name="T33" fmla="*/ 3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" h="50">
                  <a:moveTo>
                    <a:pt x="0" y="35"/>
                  </a:move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3" y="35"/>
                    <a:pt x="13" y="3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97" y="0"/>
                    <a:pt x="97" y="9"/>
                  </a:cubicBezTo>
                  <a:cubicBezTo>
                    <a:pt x="98" y="18"/>
                    <a:pt x="97" y="34"/>
                    <a:pt x="97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92" y="49"/>
                    <a:pt x="86" y="49"/>
                  </a:cubicBezTo>
                  <a:cubicBezTo>
                    <a:pt x="81" y="49"/>
                    <a:pt x="72" y="46"/>
                    <a:pt x="71" y="36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9" y="47"/>
                    <a:pt x="28" y="48"/>
                  </a:cubicBezTo>
                  <a:cubicBezTo>
                    <a:pt x="17" y="50"/>
                    <a:pt x="0" y="48"/>
                    <a:pt x="0" y="48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7" name="Freeform 15"/>
            <p:cNvSpPr>
              <a:spLocks/>
            </p:cNvSpPr>
            <p:nvPr/>
          </p:nvSpPr>
          <p:spPr bwMode="auto">
            <a:xfrm>
              <a:off x="3418" y="1370"/>
              <a:ext cx="275" cy="162"/>
            </a:xfrm>
            <a:custGeom>
              <a:avLst/>
              <a:gdLst>
                <a:gd name="T0" fmla="*/ 0 w 116"/>
                <a:gd name="T1" fmla="*/ 0 h 68"/>
                <a:gd name="T2" fmla="*/ 109 w 116"/>
                <a:gd name="T3" fmla="*/ 0 h 68"/>
                <a:gd name="T4" fmla="*/ 109 w 116"/>
                <a:gd name="T5" fmla="*/ 14 h 68"/>
                <a:gd name="T6" fmla="*/ 81 w 116"/>
                <a:gd name="T7" fmla="*/ 42 h 68"/>
                <a:gd name="T8" fmla="*/ 116 w 116"/>
                <a:gd name="T9" fmla="*/ 49 h 68"/>
                <a:gd name="T10" fmla="*/ 116 w 116"/>
                <a:gd name="T11" fmla="*/ 67 h 68"/>
                <a:gd name="T12" fmla="*/ 57 w 116"/>
                <a:gd name="T13" fmla="*/ 54 h 68"/>
                <a:gd name="T14" fmla="*/ 0 w 116"/>
                <a:gd name="T15" fmla="*/ 68 h 68"/>
                <a:gd name="T16" fmla="*/ 0 w 116"/>
                <a:gd name="T17" fmla="*/ 50 h 68"/>
                <a:gd name="T18" fmla="*/ 33 w 116"/>
                <a:gd name="T19" fmla="*/ 43 h 68"/>
                <a:gd name="T20" fmla="*/ 4 w 116"/>
                <a:gd name="T21" fmla="*/ 17 h 68"/>
                <a:gd name="T22" fmla="*/ 32 w 116"/>
                <a:gd name="T23" fmla="*/ 17 h 68"/>
                <a:gd name="T24" fmla="*/ 57 w 116"/>
                <a:gd name="T25" fmla="*/ 32 h 68"/>
                <a:gd name="T26" fmla="*/ 80 w 116"/>
                <a:gd name="T27" fmla="*/ 13 h 68"/>
                <a:gd name="T28" fmla="*/ 0 w 116"/>
                <a:gd name="T29" fmla="*/ 13 h 68"/>
                <a:gd name="T30" fmla="*/ 0 w 116"/>
                <a:gd name="T3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68">
                  <a:moveTo>
                    <a:pt x="0" y="0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1" y="42"/>
                    <a:pt x="75" y="44"/>
                    <a:pt x="116" y="49"/>
                  </a:cubicBezTo>
                  <a:cubicBezTo>
                    <a:pt x="116" y="67"/>
                    <a:pt x="116" y="67"/>
                    <a:pt x="116" y="67"/>
                  </a:cubicBezTo>
                  <a:cubicBezTo>
                    <a:pt x="116" y="67"/>
                    <a:pt x="78" y="67"/>
                    <a:pt x="57" y="54"/>
                  </a:cubicBezTo>
                  <a:cubicBezTo>
                    <a:pt x="57" y="54"/>
                    <a:pt x="45" y="65"/>
                    <a:pt x="0" y="68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32" y="47"/>
                    <a:pt x="33" y="43"/>
                  </a:cubicBezTo>
                  <a:cubicBezTo>
                    <a:pt x="33" y="43"/>
                    <a:pt x="4" y="22"/>
                    <a:pt x="4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8" name="Freeform 16"/>
            <p:cNvSpPr>
              <a:spLocks/>
            </p:cNvSpPr>
            <p:nvPr/>
          </p:nvSpPr>
          <p:spPr bwMode="auto">
            <a:xfrm>
              <a:off x="3733" y="1225"/>
              <a:ext cx="192" cy="312"/>
            </a:xfrm>
            <a:custGeom>
              <a:avLst/>
              <a:gdLst>
                <a:gd name="T0" fmla="*/ 36 w 81"/>
                <a:gd name="T1" fmla="*/ 0 h 131"/>
                <a:gd name="T2" fmla="*/ 55 w 81"/>
                <a:gd name="T3" fmla="*/ 8 h 131"/>
                <a:gd name="T4" fmla="*/ 50 w 81"/>
                <a:gd name="T5" fmla="*/ 18 h 131"/>
                <a:gd name="T6" fmla="*/ 81 w 81"/>
                <a:gd name="T7" fmla="*/ 18 h 131"/>
                <a:gd name="T8" fmla="*/ 81 w 81"/>
                <a:gd name="T9" fmla="*/ 31 h 131"/>
                <a:gd name="T10" fmla="*/ 42 w 81"/>
                <a:gd name="T11" fmla="*/ 31 h 131"/>
                <a:gd name="T12" fmla="*/ 35 w 81"/>
                <a:gd name="T13" fmla="*/ 41 h 131"/>
                <a:gd name="T14" fmla="*/ 79 w 81"/>
                <a:gd name="T15" fmla="*/ 41 h 131"/>
                <a:gd name="T16" fmla="*/ 79 w 81"/>
                <a:gd name="T17" fmla="*/ 56 h 131"/>
                <a:gd name="T18" fmla="*/ 53 w 81"/>
                <a:gd name="T19" fmla="*/ 56 h 131"/>
                <a:gd name="T20" fmla="*/ 53 w 81"/>
                <a:gd name="T21" fmla="*/ 67 h 131"/>
                <a:gd name="T22" fmla="*/ 81 w 81"/>
                <a:gd name="T23" fmla="*/ 67 h 131"/>
                <a:gd name="T24" fmla="*/ 81 w 81"/>
                <a:gd name="T25" fmla="*/ 81 h 131"/>
                <a:gd name="T26" fmla="*/ 54 w 81"/>
                <a:gd name="T27" fmla="*/ 81 h 131"/>
                <a:gd name="T28" fmla="*/ 54 w 81"/>
                <a:gd name="T29" fmla="*/ 107 h 131"/>
                <a:gd name="T30" fmla="*/ 80 w 81"/>
                <a:gd name="T31" fmla="*/ 89 h 131"/>
                <a:gd name="T32" fmla="*/ 80 w 81"/>
                <a:gd name="T33" fmla="*/ 110 h 131"/>
                <a:gd name="T34" fmla="*/ 32 w 81"/>
                <a:gd name="T35" fmla="*/ 131 h 131"/>
                <a:gd name="T36" fmla="*/ 18 w 81"/>
                <a:gd name="T37" fmla="*/ 114 h 131"/>
                <a:gd name="T38" fmla="*/ 30 w 81"/>
                <a:gd name="T39" fmla="*/ 112 h 131"/>
                <a:gd name="T40" fmla="*/ 30 w 81"/>
                <a:gd name="T41" fmla="*/ 82 h 131"/>
                <a:gd name="T42" fmla="*/ 14 w 81"/>
                <a:gd name="T43" fmla="*/ 82 h 131"/>
                <a:gd name="T44" fmla="*/ 14 w 81"/>
                <a:gd name="T45" fmla="*/ 67 h 131"/>
                <a:gd name="T46" fmla="*/ 32 w 81"/>
                <a:gd name="T47" fmla="*/ 67 h 131"/>
                <a:gd name="T48" fmla="*/ 32 w 81"/>
                <a:gd name="T49" fmla="*/ 55 h 131"/>
                <a:gd name="T50" fmla="*/ 20 w 81"/>
                <a:gd name="T51" fmla="*/ 55 h 131"/>
                <a:gd name="T52" fmla="*/ 14 w 81"/>
                <a:gd name="T53" fmla="*/ 60 h 131"/>
                <a:gd name="T54" fmla="*/ 1 w 81"/>
                <a:gd name="T55" fmla="*/ 44 h 131"/>
                <a:gd name="T56" fmla="*/ 36 w 81"/>
                <a:gd name="T5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1" h="131">
                  <a:moveTo>
                    <a:pt x="36" y="0"/>
                  </a:moveTo>
                  <a:cubicBezTo>
                    <a:pt x="55" y="8"/>
                    <a:pt x="55" y="8"/>
                    <a:pt x="55" y="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81"/>
                    <a:pt x="81" y="81"/>
                    <a:pt x="81" y="81"/>
                  </a:cubicBezTo>
                  <a:cubicBezTo>
                    <a:pt x="54" y="81"/>
                    <a:pt x="54" y="81"/>
                    <a:pt x="54" y="81"/>
                  </a:cubicBezTo>
                  <a:cubicBezTo>
                    <a:pt x="54" y="107"/>
                    <a:pt x="54" y="107"/>
                    <a:pt x="54" y="107"/>
                  </a:cubicBezTo>
                  <a:cubicBezTo>
                    <a:pt x="54" y="107"/>
                    <a:pt x="69" y="100"/>
                    <a:pt x="80" y="89"/>
                  </a:cubicBezTo>
                  <a:cubicBezTo>
                    <a:pt x="80" y="110"/>
                    <a:pt x="80" y="110"/>
                    <a:pt x="80" y="110"/>
                  </a:cubicBezTo>
                  <a:cubicBezTo>
                    <a:pt x="80" y="110"/>
                    <a:pt x="73" y="124"/>
                    <a:pt x="32" y="131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60"/>
                    <a:pt x="2" y="45"/>
                    <a:pt x="1" y="44"/>
                  </a:cubicBezTo>
                  <a:cubicBezTo>
                    <a:pt x="0" y="43"/>
                    <a:pt x="23" y="35"/>
                    <a:pt x="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9" name="Freeform 17"/>
            <p:cNvSpPr>
              <a:spLocks/>
            </p:cNvSpPr>
            <p:nvPr/>
          </p:nvSpPr>
          <p:spPr bwMode="auto">
            <a:xfrm>
              <a:off x="4008" y="1399"/>
              <a:ext cx="149" cy="135"/>
            </a:xfrm>
            <a:custGeom>
              <a:avLst/>
              <a:gdLst>
                <a:gd name="T0" fmla="*/ 14 w 63"/>
                <a:gd name="T1" fmla="*/ 29 h 57"/>
                <a:gd name="T2" fmla="*/ 0 w 63"/>
                <a:gd name="T3" fmla="*/ 1 h 57"/>
                <a:gd name="T4" fmla="*/ 20 w 63"/>
                <a:gd name="T5" fmla="*/ 1 h 57"/>
                <a:gd name="T6" fmla="*/ 29 w 63"/>
                <a:gd name="T7" fmla="*/ 18 h 57"/>
                <a:gd name="T8" fmla="*/ 43 w 63"/>
                <a:gd name="T9" fmla="*/ 0 h 57"/>
                <a:gd name="T10" fmla="*/ 63 w 63"/>
                <a:gd name="T11" fmla="*/ 0 h 57"/>
                <a:gd name="T12" fmla="*/ 44 w 63"/>
                <a:gd name="T13" fmla="*/ 30 h 57"/>
                <a:gd name="T14" fmla="*/ 63 w 63"/>
                <a:gd name="T15" fmla="*/ 37 h 57"/>
                <a:gd name="T16" fmla="*/ 63 w 63"/>
                <a:gd name="T17" fmla="*/ 56 h 57"/>
                <a:gd name="T18" fmla="*/ 15 w 63"/>
                <a:gd name="T19" fmla="*/ 3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57">
                  <a:moveTo>
                    <a:pt x="14" y="29"/>
                  </a:moveTo>
                  <a:cubicBezTo>
                    <a:pt x="14" y="29"/>
                    <a:pt x="5" y="19"/>
                    <a:pt x="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8" y="18"/>
                    <a:pt x="29" y="18"/>
                  </a:cubicBezTo>
                  <a:cubicBezTo>
                    <a:pt x="31" y="17"/>
                    <a:pt x="34" y="18"/>
                    <a:pt x="4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2" y="12"/>
                    <a:pt x="44" y="30"/>
                  </a:cubicBezTo>
                  <a:cubicBezTo>
                    <a:pt x="44" y="30"/>
                    <a:pt x="48" y="35"/>
                    <a:pt x="63" y="37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3" y="56"/>
                    <a:pt x="37" y="57"/>
                    <a:pt x="15" y="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0" name="Freeform 18"/>
            <p:cNvSpPr>
              <a:spLocks noEditPoints="1"/>
            </p:cNvSpPr>
            <p:nvPr/>
          </p:nvSpPr>
          <p:spPr bwMode="auto">
            <a:xfrm>
              <a:off x="3925" y="1239"/>
              <a:ext cx="220" cy="300"/>
            </a:xfrm>
            <a:custGeom>
              <a:avLst/>
              <a:gdLst>
                <a:gd name="T0" fmla="*/ 92 w 93"/>
                <a:gd name="T1" fmla="*/ 61 h 126"/>
                <a:gd name="T2" fmla="*/ 92 w 93"/>
                <a:gd name="T3" fmla="*/ 9 h 126"/>
                <a:gd name="T4" fmla="*/ 84 w 93"/>
                <a:gd name="T5" fmla="*/ 0 h 126"/>
                <a:gd name="T6" fmla="*/ 6 w 93"/>
                <a:gd name="T7" fmla="*/ 0 h 126"/>
                <a:gd name="T8" fmla="*/ 6 w 93"/>
                <a:gd name="T9" fmla="*/ 104 h 126"/>
                <a:gd name="T10" fmla="*/ 0 w 93"/>
                <a:gd name="T11" fmla="*/ 104 h 126"/>
                <a:gd name="T12" fmla="*/ 1 w 93"/>
                <a:gd name="T13" fmla="*/ 123 h 126"/>
                <a:gd name="T14" fmla="*/ 49 w 93"/>
                <a:gd name="T15" fmla="*/ 115 h 126"/>
                <a:gd name="T16" fmla="*/ 49 w 93"/>
                <a:gd name="T17" fmla="*/ 98 h 126"/>
                <a:gd name="T18" fmla="*/ 48 w 93"/>
                <a:gd name="T19" fmla="*/ 97 h 126"/>
                <a:gd name="T20" fmla="*/ 30 w 93"/>
                <a:gd name="T21" fmla="*/ 103 h 126"/>
                <a:gd name="T22" fmla="*/ 30 w 93"/>
                <a:gd name="T23" fmla="*/ 62 h 126"/>
                <a:gd name="T24" fmla="*/ 92 w 93"/>
                <a:gd name="T25" fmla="*/ 61 h 126"/>
                <a:gd name="T26" fmla="*/ 30 w 93"/>
                <a:gd name="T27" fmla="*/ 14 h 126"/>
                <a:gd name="T28" fmla="*/ 67 w 93"/>
                <a:gd name="T29" fmla="*/ 14 h 126"/>
                <a:gd name="T30" fmla="*/ 67 w 93"/>
                <a:gd name="T31" fmla="*/ 24 h 126"/>
                <a:gd name="T32" fmla="*/ 30 w 93"/>
                <a:gd name="T33" fmla="*/ 24 h 126"/>
                <a:gd name="T34" fmla="*/ 30 w 93"/>
                <a:gd name="T35" fmla="*/ 14 h 126"/>
                <a:gd name="T36" fmla="*/ 30 w 93"/>
                <a:gd name="T37" fmla="*/ 38 h 126"/>
                <a:gd name="T38" fmla="*/ 67 w 93"/>
                <a:gd name="T39" fmla="*/ 38 h 126"/>
                <a:gd name="T40" fmla="*/ 67 w 93"/>
                <a:gd name="T41" fmla="*/ 49 h 126"/>
                <a:gd name="T42" fmla="*/ 30 w 93"/>
                <a:gd name="T43" fmla="*/ 49 h 126"/>
                <a:gd name="T44" fmla="*/ 30 w 93"/>
                <a:gd name="T45" fmla="*/ 3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3" h="126">
                  <a:moveTo>
                    <a:pt x="92" y="61"/>
                  </a:moveTo>
                  <a:cubicBezTo>
                    <a:pt x="92" y="61"/>
                    <a:pt x="93" y="17"/>
                    <a:pt x="92" y="9"/>
                  </a:cubicBezTo>
                  <a:cubicBezTo>
                    <a:pt x="92" y="1"/>
                    <a:pt x="84" y="0"/>
                    <a:pt x="8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04"/>
                    <a:pt x="6" y="104"/>
                    <a:pt x="6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37" y="126"/>
                    <a:pt x="49" y="115"/>
                    <a:pt x="49" y="115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8" y="97"/>
                    <a:pt x="48" y="97"/>
                    <a:pt x="48" y="97"/>
                  </a:cubicBezTo>
                  <a:cubicBezTo>
                    <a:pt x="43" y="101"/>
                    <a:pt x="30" y="103"/>
                    <a:pt x="30" y="103"/>
                  </a:cubicBezTo>
                  <a:cubicBezTo>
                    <a:pt x="30" y="62"/>
                    <a:pt x="30" y="62"/>
                    <a:pt x="30" y="62"/>
                  </a:cubicBezTo>
                  <a:lnTo>
                    <a:pt x="92" y="61"/>
                  </a:lnTo>
                  <a:close/>
                  <a:moveTo>
                    <a:pt x="30" y="14"/>
                  </a:moveTo>
                  <a:cubicBezTo>
                    <a:pt x="67" y="14"/>
                    <a:pt x="67" y="14"/>
                    <a:pt x="67" y="1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30" y="24"/>
                    <a:pt x="30" y="24"/>
                    <a:pt x="30" y="24"/>
                  </a:cubicBezTo>
                  <a:lnTo>
                    <a:pt x="30" y="14"/>
                  </a:lnTo>
                  <a:close/>
                  <a:moveTo>
                    <a:pt x="30" y="38"/>
                  </a:moveTo>
                  <a:cubicBezTo>
                    <a:pt x="67" y="38"/>
                    <a:pt x="67" y="38"/>
                    <a:pt x="67" y="38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30" y="49"/>
                    <a:pt x="30" y="49"/>
                    <a:pt x="30" y="49"/>
                  </a:cubicBezTo>
                  <a:lnTo>
                    <a:pt x="3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1" name="Rectangle 19"/>
            <p:cNvSpPr>
              <a:spLocks noChangeArrowheads="1"/>
            </p:cNvSpPr>
            <p:nvPr/>
          </p:nvSpPr>
          <p:spPr bwMode="auto">
            <a:xfrm>
              <a:off x="4379" y="1246"/>
              <a:ext cx="239" cy="3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2" name="Freeform 20"/>
            <p:cNvSpPr>
              <a:spLocks/>
            </p:cNvSpPr>
            <p:nvPr/>
          </p:nvSpPr>
          <p:spPr bwMode="auto">
            <a:xfrm>
              <a:off x="4365" y="1334"/>
              <a:ext cx="260" cy="198"/>
            </a:xfrm>
            <a:custGeom>
              <a:avLst/>
              <a:gdLst>
                <a:gd name="T0" fmla="*/ 0 w 110"/>
                <a:gd name="T1" fmla="*/ 0 h 83"/>
                <a:gd name="T2" fmla="*/ 0 w 110"/>
                <a:gd name="T3" fmla="*/ 14 h 83"/>
                <a:gd name="T4" fmla="*/ 63 w 110"/>
                <a:gd name="T5" fmla="*/ 14 h 83"/>
                <a:gd name="T6" fmla="*/ 63 w 110"/>
                <a:gd name="T7" fmla="*/ 15 h 83"/>
                <a:gd name="T8" fmla="*/ 63 w 110"/>
                <a:gd name="T9" fmla="*/ 64 h 83"/>
                <a:gd name="T10" fmla="*/ 58 w 110"/>
                <a:gd name="T11" fmla="*/ 69 h 83"/>
                <a:gd name="T12" fmla="*/ 29 w 110"/>
                <a:gd name="T13" fmla="*/ 69 h 83"/>
                <a:gd name="T14" fmla="*/ 29 w 110"/>
                <a:gd name="T15" fmla="*/ 83 h 83"/>
                <a:gd name="T16" fmla="*/ 73 w 110"/>
                <a:gd name="T17" fmla="*/ 83 h 83"/>
                <a:gd name="T18" fmla="*/ 91 w 110"/>
                <a:gd name="T19" fmla="*/ 62 h 83"/>
                <a:gd name="T20" fmla="*/ 91 w 110"/>
                <a:gd name="T21" fmla="*/ 14 h 83"/>
                <a:gd name="T22" fmla="*/ 110 w 110"/>
                <a:gd name="T23" fmla="*/ 14 h 83"/>
                <a:gd name="T24" fmla="*/ 110 w 110"/>
                <a:gd name="T25" fmla="*/ 0 h 83"/>
                <a:gd name="T26" fmla="*/ 0 w 110"/>
                <a:gd name="T2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" h="83">
                  <a:moveTo>
                    <a:pt x="0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63" y="64"/>
                    <a:pt x="63" y="68"/>
                    <a:pt x="58" y="69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73" y="83"/>
                    <a:pt x="91" y="80"/>
                    <a:pt x="91" y="62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110" y="14"/>
                    <a:pt x="110" y="14"/>
                    <a:pt x="110" y="14"/>
                  </a:cubicBezTo>
                  <a:cubicBezTo>
                    <a:pt x="110" y="0"/>
                    <a:pt x="110" y="0"/>
                    <a:pt x="11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3" name="Freeform 21"/>
            <p:cNvSpPr>
              <a:spLocks/>
            </p:cNvSpPr>
            <p:nvPr/>
          </p:nvSpPr>
          <p:spPr bwMode="auto">
            <a:xfrm>
              <a:off x="4209" y="1227"/>
              <a:ext cx="123" cy="136"/>
            </a:xfrm>
            <a:custGeom>
              <a:avLst/>
              <a:gdLst>
                <a:gd name="T0" fmla="*/ 52 w 52"/>
                <a:gd name="T1" fmla="*/ 12 h 57"/>
                <a:gd name="T2" fmla="*/ 38 w 52"/>
                <a:gd name="T3" fmla="*/ 0 h 57"/>
                <a:gd name="T4" fmla="*/ 0 w 52"/>
                <a:gd name="T5" fmla="*/ 40 h 57"/>
                <a:gd name="T6" fmla="*/ 9 w 52"/>
                <a:gd name="T7" fmla="*/ 57 h 57"/>
                <a:gd name="T8" fmla="*/ 52 w 52"/>
                <a:gd name="T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7">
                  <a:moveTo>
                    <a:pt x="52" y="12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0" y="32"/>
                    <a:pt x="0" y="40"/>
                    <a:pt x="0" y="40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35" y="45"/>
                    <a:pt x="52" y="12"/>
                    <a:pt x="52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4" name="Freeform 22"/>
            <p:cNvSpPr>
              <a:spLocks/>
            </p:cNvSpPr>
            <p:nvPr/>
          </p:nvSpPr>
          <p:spPr bwMode="auto">
            <a:xfrm>
              <a:off x="4218" y="1272"/>
              <a:ext cx="161" cy="260"/>
            </a:xfrm>
            <a:custGeom>
              <a:avLst/>
              <a:gdLst>
                <a:gd name="T0" fmla="*/ 68 w 68"/>
                <a:gd name="T1" fmla="*/ 16 h 109"/>
                <a:gd name="T2" fmla="*/ 53 w 68"/>
                <a:gd name="T3" fmla="*/ 0 h 109"/>
                <a:gd name="T4" fmla="*/ 52 w 68"/>
                <a:gd name="T5" fmla="*/ 1 h 109"/>
                <a:gd name="T6" fmla="*/ 0 w 68"/>
                <a:gd name="T7" fmla="*/ 49 h 109"/>
                <a:gd name="T8" fmla="*/ 11 w 68"/>
                <a:gd name="T9" fmla="*/ 67 h 109"/>
                <a:gd name="T10" fmla="*/ 24 w 68"/>
                <a:gd name="T11" fmla="*/ 61 h 109"/>
                <a:gd name="T12" fmla="*/ 24 w 68"/>
                <a:gd name="T13" fmla="*/ 109 h 109"/>
                <a:gd name="T14" fmla="*/ 50 w 68"/>
                <a:gd name="T15" fmla="*/ 109 h 109"/>
                <a:gd name="T16" fmla="*/ 50 w 68"/>
                <a:gd name="T17" fmla="*/ 41 h 109"/>
                <a:gd name="T18" fmla="*/ 68 w 68"/>
                <a:gd name="T19" fmla="*/ 1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109">
                  <a:moveTo>
                    <a:pt x="68" y="16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28" y="43"/>
                    <a:pt x="0" y="49"/>
                    <a:pt x="0" y="49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2" y="68"/>
                    <a:pt x="24" y="61"/>
                    <a:pt x="24" y="61"/>
                  </a:cubicBezTo>
                  <a:cubicBezTo>
                    <a:pt x="24" y="109"/>
                    <a:pt x="24" y="109"/>
                    <a:pt x="24" y="109"/>
                  </a:cubicBezTo>
                  <a:cubicBezTo>
                    <a:pt x="50" y="109"/>
                    <a:pt x="50" y="109"/>
                    <a:pt x="50" y="109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60" y="32"/>
                    <a:pt x="68" y="16"/>
                    <a:pt x="68" y="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5" name="Freeform 23"/>
            <p:cNvSpPr>
              <a:spLocks/>
            </p:cNvSpPr>
            <p:nvPr/>
          </p:nvSpPr>
          <p:spPr bwMode="auto">
            <a:xfrm>
              <a:off x="1916" y="1582"/>
              <a:ext cx="134" cy="157"/>
            </a:xfrm>
            <a:custGeom>
              <a:avLst/>
              <a:gdLst>
                <a:gd name="T0" fmla="*/ 48 w 57"/>
                <a:gd name="T1" fmla="*/ 21 h 66"/>
                <a:gd name="T2" fmla="*/ 30 w 57"/>
                <a:gd name="T3" fmla="*/ 8 h 66"/>
                <a:gd name="T4" fmla="*/ 9 w 57"/>
                <a:gd name="T5" fmla="*/ 33 h 66"/>
                <a:gd name="T6" fmla="*/ 31 w 57"/>
                <a:gd name="T7" fmla="*/ 60 h 66"/>
                <a:gd name="T8" fmla="*/ 49 w 57"/>
                <a:gd name="T9" fmla="*/ 42 h 66"/>
                <a:gd name="T10" fmla="*/ 57 w 57"/>
                <a:gd name="T11" fmla="*/ 42 h 66"/>
                <a:gd name="T12" fmla="*/ 29 w 57"/>
                <a:gd name="T13" fmla="*/ 66 h 66"/>
                <a:gd name="T14" fmla="*/ 7 w 57"/>
                <a:gd name="T15" fmla="*/ 58 h 66"/>
                <a:gd name="T16" fmla="*/ 0 w 57"/>
                <a:gd name="T17" fmla="*/ 34 h 66"/>
                <a:gd name="T18" fmla="*/ 9 w 57"/>
                <a:gd name="T19" fmla="*/ 9 h 66"/>
                <a:gd name="T20" fmla="*/ 30 w 57"/>
                <a:gd name="T21" fmla="*/ 0 h 66"/>
                <a:gd name="T22" fmla="*/ 57 w 57"/>
                <a:gd name="T23" fmla="*/ 21 h 66"/>
                <a:gd name="T24" fmla="*/ 48 w 57"/>
                <a:gd name="T25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6">
                  <a:moveTo>
                    <a:pt x="48" y="21"/>
                  </a:moveTo>
                  <a:cubicBezTo>
                    <a:pt x="46" y="12"/>
                    <a:pt x="40" y="8"/>
                    <a:pt x="30" y="8"/>
                  </a:cubicBezTo>
                  <a:cubicBezTo>
                    <a:pt x="16" y="8"/>
                    <a:pt x="9" y="17"/>
                    <a:pt x="9" y="33"/>
                  </a:cubicBezTo>
                  <a:cubicBezTo>
                    <a:pt x="9" y="51"/>
                    <a:pt x="16" y="60"/>
                    <a:pt x="31" y="60"/>
                  </a:cubicBezTo>
                  <a:cubicBezTo>
                    <a:pt x="40" y="60"/>
                    <a:pt x="47" y="54"/>
                    <a:pt x="49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5" y="58"/>
                    <a:pt x="45" y="66"/>
                    <a:pt x="29" y="66"/>
                  </a:cubicBezTo>
                  <a:cubicBezTo>
                    <a:pt x="20" y="66"/>
                    <a:pt x="12" y="63"/>
                    <a:pt x="7" y="58"/>
                  </a:cubicBezTo>
                  <a:cubicBezTo>
                    <a:pt x="2" y="51"/>
                    <a:pt x="0" y="43"/>
                    <a:pt x="0" y="34"/>
                  </a:cubicBezTo>
                  <a:cubicBezTo>
                    <a:pt x="0" y="23"/>
                    <a:pt x="3" y="15"/>
                    <a:pt x="9" y="9"/>
                  </a:cubicBezTo>
                  <a:cubicBezTo>
                    <a:pt x="14" y="3"/>
                    <a:pt x="21" y="0"/>
                    <a:pt x="30" y="0"/>
                  </a:cubicBezTo>
                  <a:cubicBezTo>
                    <a:pt x="46" y="1"/>
                    <a:pt x="54" y="7"/>
                    <a:pt x="57" y="21"/>
                  </a:cubicBezTo>
                  <a:lnTo>
                    <a:pt x="48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6" name="Freeform 24"/>
            <p:cNvSpPr>
              <a:spLocks/>
            </p:cNvSpPr>
            <p:nvPr/>
          </p:nvSpPr>
          <p:spPr bwMode="auto">
            <a:xfrm>
              <a:off x="2074" y="1587"/>
              <a:ext cx="90" cy="152"/>
            </a:xfrm>
            <a:custGeom>
              <a:avLst/>
              <a:gdLst>
                <a:gd name="T0" fmla="*/ 38 w 38"/>
                <a:gd name="T1" fmla="*/ 64 h 64"/>
                <a:gd name="T2" fmla="*/ 31 w 38"/>
                <a:gd name="T3" fmla="*/ 64 h 64"/>
                <a:gd name="T4" fmla="*/ 31 w 38"/>
                <a:gd name="T5" fmla="*/ 34 h 64"/>
                <a:gd name="T6" fmla="*/ 21 w 38"/>
                <a:gd name="T7" fmla="*/ 23 h 64"/>
                <a:gd name="T8" fmla="*/ 8 w 38"/>
                <a:gd name="T9" fmla="*/ 38 h 64"/>
                <a:gd name="T10" fmla="*/ 8 w 38"/>
                <a:gd name="T11" fmla="*/ 64 h 64"/>
                <a:gd name="T12" fmla="*/ 0 w 38"/>
                <a:gd name="T13" fmla="*/ 64 h 64"/>
                <a:gd name="T14" fmla="*/ 0 w 38"/>
                <a:gd name="T15" fmla="*/ 0 h 64"/>
                <a:gd name="T16" fmla="*/ 8 w 38"/>
                <a:gd name="T17" fmla="*/ 0 h 64"/>
                <a:gd name="T18" fmla="*/ 8 w 38"/>
                <a:gd name="T19" fmla="*/ 23 h 64"/>
                <a:gd name="T20" fmla="*/ 8 w 38"/>
                <a:gd name="T21" fmla="*/ 23 h 64"/>
                <a:gd name="T22" fmla="*/ 22 w 38"/>
                <a:gd name="T23" fmla="*/ 15 h 64"/>
                <a:gd name="T24" fmla="*/ 34 w 38"/>
                <a:gd name="T25" fmla="*/ 20 h 64"/>
                <a:gd name="T26" fmla="*/ 38 w 38"/>
                <a:gd name="T27" fmla="*/ 32 h 64"/>
                <a:gd name="T28" fmla="*/ 38 w 38"/>
                <a:gd name="T2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64">
                  <a:moveTo>
                    <a:pt x="38" y="64"/>
                  </a:moveTo>
                  <a:cubicBezTo>
                    <a:pt x="31" y="64"/>
                    <a:pt x="31" y="64"/>
                    <a:pt x="31" y="6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26"/>
                    <a:pt x="28" y="23"/>
                    <a:pt x="21" y="23"/>
                  </a:cubicBezTo>
                  <a:cubicBezTo>
                    <a:pt x="13" y="23"/>
                    <a:pt x="8" y="28"/>
                    <a:pt x="8" y="38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12" y="18"/>
                    <a:pt x="17" y="15"/>
                    <a:pt x="22" y="15"/>
                  </a:cubicBezTo>
                  <a:cubicBezTo>
                    <a:pt x="27" y="15"/>
                    <a:pt x="31" y="17"/>
                    <a:pt x="34" y="20"/>
                  </a:cubicBezTo>
                  <a:cubicBezTo>
                    <a:pt x="37" y="22"/>
                    <a:pt x="38" y="26"/>
                    <a:pt x="38" y="32"/>
                  </a:cubicBezTo>
                  <a:lnTo>
                    <a:pt x="38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" name="Freeform 25"/>
            <p:cNvSpPr>
              <a:spLocks noEditPoints="1"/>
            </p:cNvSpPr>
            <p:nvPr/>
          </p:nvSpPr>
          <p:spPr bwMode="auto">
            <a:xfrm>
              <a:off x="2192" y="1587"/>
              <a:ext cx="22" cy="152"/>
            </a:xfrm>
            <a:custGeom>
              <a:avLst/>
              <a:gdLst>
                <a:gd name="T0" fmla="*/ 22 w 22"/>
                <a:gd name="T1" fmla="*/ 152 h 152"/>
                <a:gd name="T2" fmla="*/ 0 w 22"/>
                <a:gd name="T3" fmla="*/ 152 h 152"/>
                <a:gd name="T4" fmla="*/ 0 w 22"/>
                <a:gd name="T5" fmla="*/ 40 h 152"/>
                <a:gd name="T6" fmla="*/ 22 w 22"/>
                <a:gd name="T7" fmla="*/ 40 h 152"/>
                <a:gd name="T8" fmla="*/ 22 w 22"/>
                <a:gd name="T9" fmla="*/ 152 h 152"/>
                <a:gd name="T10" fmla="*/ 0 w 22"/>
                <a:gd name="T11" fmla="*/ 21 h 152"/>
                <a:gd name="T12" fmla="*/ 0 w 22"/>
                <a:gd name="T13" fmla="*/ 0 h 152"/>
                <a:gd name="T14" fmla="*/ 22 w 22"/>
                <a:gd name="T15" fmla="*/ 0 h 152"/>
                <a:gd name="T16" fmla="*/ 22 w 22"/>
                <a:gd name="T17" fmla="*/ 21 h 152"/>
                <a:gd name="T18" fmla="*/ 0 w 22"/>
                <a:gd name="T19" fmla="*/ 2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52">
                  <a:moveTo>
                    <a:pt x="22" y="152"/>
                  </a:moveTo>
                  <a:lnTo>
                    <a:pt x="0" y="152"/>
                  </a:lnTo>
                  <a:lnTo>
                    <a:pt x="0" y="40"/>
                  </a:lnTo>
                  <a:lnTo>
                    <a:pt x="22" y="40"/>
                  </a:lnTo>
                  <a:lnTo>
                    <a:pt x="22" y="152"/>
                  </a:lnTo>
                  <a:close/>
                  <a:moveTo>
                    <a:pt x="0" y="21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" name="Freeform 26"/>
            <p:cNvSpPr>
              <a:spLocks/>
            </p:cNvSpPr>
            <p:nvPr/>
          </p:nvSpPr>
          <p:spPr bwMode="auto">
            <a:xfrm>
              <a:off x="2240" y="1622"/>
              <a:ext cx="90" cy="117"/>
            </a:xfrm>
            <a:custGeom>
              <a:avLst/>
              <a:gdLst>
                <a:gd name="T0" fmla="*/ 38 w 38"/>
                <a:gd name="T1" fmla="*/ 49 h 49"/>
                <a:gd name="T2" fmla="*/ 31 w 38"/>
                <a:gd name="T3" fmla="*/ 49 h 49"/>
                <a:gd name="T4" fmla="*/ 31 w 38"/>
                <a:gd name="T5" fmla="*/ 20 h 49"/>
                <a:gd name="T6" fmla="*/ 20 w 38"/>
                <a:gd name="T7" fmla="*/ 8 h 49"/>
                <a:gd name="T8" fmla="*/ 12 w 38"/>
                <a:gd name="T9" fmla="*/ 12 h 49"/>
                <a:gd name="T10" fmla="*/ 8 w 38"/>
                <a:gd name="T11" fmla="*/ 23 h 49"/>
                <a:gd name="T12" fmla="*/ 8 w 38"/>
                <a:gd name="T13" fmla="*/ 49 h 49"/>
                <a:gd name="T14" fmla="*/ 0 w 38"/>
                <a:gd name="T15" fmla="*/ 49 h 49"/>
                <a:gd name="T16" fmla="*/ 0 w 38"/>
                <a:gd name="T17" fmla="*/ 2 h 49"/>
                <a:gd name="T18" fmla="*/ 8 w 38"/>
                <a:gd name="T19" fmla="*/ 2 h 49"/>
                <a:gd name="T20" fmla="*/ 8 w 38"/>
                <a:gd name="T21" fmla="*/ 9 h 49"/>
                <a:gd name="T22" fmla="*/ 22 w 38"/>
                <a:gd name="T23" fmla="*/ 0 h 49"/>
                <a:gd name="T24" fmla="*/ 38 w 38"/>
                <a:gd name="T25" fmla="*/ 17 h 49"/>
                <a:gd name="T26" fmla="*/ 38 w 38"/>
                <a:gd name="T2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9">
                  <a:moveTo>
                    <a:pt x="38" y="49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2"/>
                    <a:pt x="28" y="7"/>
                    <a:pt x="20" y="8"/>
                  </a:cubicBezTo>
                  <a:cubicBezTo>
                    <a:pt x="17" y="8"/>
                    <a:pt x="14" y="9"/>
                    <a:pt x="12" y="12"/>
                  </a:cubicBezTo>
                  <a:cubicBezTo>
                    <a:pt x="9" y="14"/>
                    <a:pt x="8" y="18"/>
                    <a:pt x="8" y="23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1" y="3"/>
                    <a:pt x="16" y="0"/>
                    <a:pt x="22" y="0"/>
                  </a:cubicBezTo>
                  <a:cubicBezTo>
                    <a:pt x="33" y="1"/>
                    <a:pt x="38" y="6"/>
                    <a:pt x="38" y="17"/>
                  </a:cubicBezTo>
                  <a:lnTo>
                    <a:pt x="38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" name="Freeform 27"/>
            <p:cNvSpPr>
              <a:spLocks noEditPoints="1"/>
            </p:cNvSpPr>
            <p:nvPr/>
          </p:nvSpPr>
          <p:spPr bwMode="auto">
            <a:xfrm>
              <a:off x="2353" y="1622"/>
              <a:ext cx="107" cy="117"/>
            </a:xfrm>
            <a:custGeom>
              <a:avLst/>
              <a:gdLst>
                <a:gd name="T0" fmla="*/ 2 w 45"/>
                <a:gd name="T1" fmla="*/ 16 h 49"/>
                <a:gd name="T2" fmla="*/ 22 w 45"/>
                <a:gd name="T3" fmla="*/ 0 h 49"/>
                <a:gd name="T4" fmla="*/ 39 w 45"/>
                <a:gd name="T5" fmla="*/ 14 h 49"/>
                <a:gd name="T6" fmla="*/ 39 w 45"/>
                <a:gd name="T7" fmla="*/ 41 h 49"/>
                <a:gd name="T8" fmla="*/ 42 w 45"/>
                <a:gd name="T9" fmla="*/ 44 h 49"/>
                <a:gd name="T10" fmla="*/ 43 w 45"/>
                <a:gd name="T11" fmla="*/ 44 h 49"/>
                <a:gd name="T12" fmla="*/ 45 w 45"/>
                <a:gd name="T13" fmla="*/ 43 h 49"/>
                <a:gd name="T14" fmla="*/ 45 w 45"/>
                <a:gd name="T15" fmla="*/ 49 h 49"/>
                <a:gd name="T16" fmla="*/ 43 w 45"/>
                <a:gd name="T17" fmla="*/ 49 h 49"/>
                <a:gd name="T18" fmla="*/ 40 w 45"/>
                <a:gd name="T19" fmla="*/ 49 h 49"/>
                <a:gd name="T20" fmla="*/ 32 w 45"/>
                <a:gd name="T21" fmla="*/ 43 h 49"/>
                <a:gd name="T22" fmla="*/ 15 w 45"/>
                <a:gd name="T23" fmla="*/ 49 h 49"/>
                <a:gd name="T24" fmla="*/ 0 w 45"/>
                <a:gd name="T25" fmla="*/ 37 h 49"/>
                <a:gd name="T26" fmla="*/ 14 w 45"/>
                <a:gd name="T27" fmla="*/ 22 h 49"/>
                <a:gd name="T28" fmla="*/ 27 w 45"/>
                <a:gd name="T29" fmla="*/ 21 h 49"/>
                <a:gd name="T30" fmla="*/ 32 w 45"/>
                <a:gd name="T31" fmla="*/ 15 h 49"/>
                <a:gd name="T32" fmla="*/ 20 w 45"/>
                <a:gd name="T33" fmla="*/ 7 h 49"/>
                <a:gd name="T34" fmla="*/ 10 w 45"/>
                <a:gd name="T35" fmla="*/ 16 h 49"/>
                <a:gd name="T36" fmla="*/ 2 w 45"/>
                <a:gd name="T37" fmla="*/ 16 h 49"/>
                <a:gd name="T38" fmla="*/ 31 w 45"/>
                <a:gd name="T39" fmla="*/ 25 h 49"/>
                <a:gd name="T40" fmla="*/ 18 w 45"/>
                <a:gd name="T41" fmla="*/ 28 h 49"/>
                <a:gd name="T42" fmla="*/ 8 w 45"/>
                <a:gd name="T43" fmla="*/ 36 h 49"/>
                <a:gd name="T44" fmla="*/ 16 w 45"/>
                <a:gd name="T45" fmla="*/ 44 h 49"/>
                <a:gd name="T46" fmla="*/ 31 w 45"/>
                <a:gd name="T47" fmla="*/ 33 h 49"/>
                <a:gd name="T48" fmla="*/ 31 w 45"/>
                <a:gd name="T4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49">
                  <a:moveTo>
                    <a:pt x="2" y="16"/>
                  </a:moveTo>
                  <a:cubicBezTo>
                    <a:pt x="2" y="6"/>
                    <a:pt x="9" y="0"/>
                    <a:pt x="22" y="0"/>
                  </a:cubicBezTo>
                  <a:cubicBezTo>
                    <a:pt x="33" y="1"/>
                    <a:pt x="39" y="5"/>
                    <a:pt x="39" y="14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3"/>
                    <a:pt x="40" y="44"/>
                    <a:pt x="42" y="44"/>
                  </a:cubicBezTo>
                  <a:cubicBezTo>
                    <a:pt x="42" y="44"/>
                    <a:pt x="42" y="44"/>
                    <a:pt x="43" y="44"/>
                  </a:cubicBezTo>
                  <a:cubicBezTo>
                    <a:pt x="44" y="43"/>
                    <a:pt x="44" y="43"/>
                    <a:pt x="45" y="43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4" y="49"/>
                    <a:pt x="44" y="49"/>
                    <a:pt x="43" y="49"/>
                  </a:cubicBezTo>
                  <a:cubicBezTo>
                    <a:pt x="42" y="49"/>
                    <a:pt x="41" y="49"/>
                    <a:pt x="40" y="49"/>
                  </a:cubicBezTo>
                  <a:cubicBezTo>
                    <a:pt x="34" y="49"/>
                    <a:pt x="32" y="47"/>
                    <a:pt x="32" y="43"/>
                  </a:cubicBezTo>
                  <a:cubicBezTo>
                    <a:pt x="27" y="47"/>
                    <a:pt x="21" y="49"/>
                    <a:pt x="15" y="49"/>
                  </a:cubicBezTo>
                  <a:cubicBezTo>
                    <a:pt x="5" y="49"/>
                    <a:pt x="0" y="45"/>
                    <a:pt x="0" y="37"/>
                  </a:cubicBezTo>
                  <a:cubicBezTo>
                    <a:pt x="0" y="28"/>
                    <a:pt x="5" y="23"/>
                    <a:pt x="14" y="22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30" y="20"/>
                    <a:pt x="32" y="18"/>
                    <a:pt x="32" y="15"/>
                  </a:cubicBezTo>
                  <a:cubicBezTo>
                    <a:pt x="32" y="10"/>
                    <a:pt x="28" y="7"/>
                    <a:pt x="20" y="7"/>
                  </a:cubicBezTo>
                  <a:cubicBezTo>
                    <a:pt x="14" y="7"/>
                    <a:pt x="10" y="10"/>
                    <a:pt x="10" y="16"/>
                  </a:cubicBezTo>
                  <a:lnTo>
                    <a:pt x="2" y="16"/>
                  </a:lnTo>
                  <a:close/>
                  <a:moveTo>
                    <a:pt x="31" y="25"/>
                  </a:moveTo>
                  <a:cubicBezTo>
                    <a:pt x="29" y="26"/>
                    <a:pt x="25" y="27"/>
                    <a:pt x="18" y="28"/>
                  </a:cubicBezTo>
                  <a:cubicBezTo>
                    <a:pt x="11" y="29"/>
                    <a:pt x="8" y="31"/>
                    <a:pt x="8" y="36"/>
                  </a:cubicBezTo>
                  <a:cubicBezTo>
                    <a:pt x="8" y="41"/>
                    <a:pt x="11" y="44"/>
                    <a:pt x="16" y="44"/>
                  </a:cubicBezTo>
                  <a:cubicBezTo>
                    <a:pt x="26" y="43"/>
                    <a:pt x="30" y="39"/>
                    <a:pt x="31" y="33"/>
                  </a:cubicBezTo>
                  <a:lnTo>
                    <a:pt x="31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" name="Freeform 28"/>
            <p:cNvSpPr>
              <a:spLocks/>
            </p:cNvSpPr>
            <p:nvPr/>
          </p:nvSpPr>
          <p:spPr bwMode="auto">
            <a:xfrm>
              <a:off x="2533" y="1582"/>
              <a:ext cx="135" cy="157"/>
            </a:xfrm>
            <a:custGeom>
              <a:avLst/>
              <a:gdLst>
                <a:gd name="T0" fmla="*/ 48 w 57"/>
                <a:gd name="T1" fmla="*/ 21 h 66"/>
                <a:gd name="T2" fmla="*/ 30 w 57"/>
                <a:gd name="T3" fmla="*/ 8 h 66"/>
                <a:gd name="T4" fmla="*/ 9 w 57"/>
                <a:gd name="T5" fmla="*/ 33 h 66"/>
                <a:gd name="T6" fmla="*/ 31 w 57"/>
                <a:gd name="T7" fmla="*/ 60 h 66"/>
                <a:gd name="T8" fmla="*/ 49 w 57"/>
                <a:gd name="T9" fmla="*/ 42 h 66"/>
                <a:gd name="T10" fmla="*/ 57 w 57"/>
                <a:gd name="T11" fmla="*/ 42 h 66"/>
                <a:gd name="T12" fmla="*/ 29 w 57"/>
                <a:gd name="T13" fmla="*/ 66 h 66"/>
                <a:gd name="T14" fmla="*/ 7 w 57"/>
                <a:gd name="T15" fmla="*/ 58 h 66"/>
                <a:gd name="T16" fmla="*/ 0 w 57"/>
                <a:gd name="T17" fmla="*/ 34 h 66"/>
                <a:gd name="T18" fmla="*/ 9 w 57"/>
                <a:gd name="T19" fmla="*/ 9 h 66"/>
                <a:gd name="T20" fmla="*/ 30 w 57"/>
                <a:gd name="T21" fmla="*/ 0 h 66"/>
                <a:gd name="T22" fmla="*/ 57 w 57"/>
                <a:gd name="T23" fmla="*/ 21 h 66"/>
                <a:gd name="T24" fmla="*/ 48 w 57"/>
                <a:gd name="T25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6">
                  <a:moveTo>
                    <a:pt x="48" y="21"/>
                  </a:moveTo>
                  <a:cubicBezTo>
                    <a:pt x="46" y="12"/>
                    <a:pt x="40" y="8"/>
                    <a:pt x="30" y="8"/>
                  </a:cubicBezTo>
                  <a:cubicBezTo>
                    <a:pt x="17" y="8"/>
                    <a:pt x="9" y="17"/>
                    <a:pt x="9" y="33"/>
                  </a:cubicBezTo>
                  <a:cubicBezTo>
                    <a:pt x="9" y="51"/>
                    <a:pt x="16" y="60"/>
                    <a:pt x="31" y="60"/>
                  </a:cubicBezTo>
                  <a:cubicBezTo>
                    <a:pt x="40" y="60"/>
                    <a:pt x="47" y="54"/>
                    <a:pt x="49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5" y="58"/>
                    <a:pt x="45" y="66"/>
                    <a:pt x="29" y="66"/>
                  </a:cubicBezTo>
                  <a:cubicBezTo>
                    <a:pt x="20" y="66"/>
                    <a:pt x="12" y="63"/>
                    <a:pt x="7" y="58"/>
                  </a:cubicBezTo>
                  <a:cubicBezTo>
                    <a:pt x="2" y="51"/>
                    <a:pt x="0" y="43"/>
                    <a:pt x="0" y="34"/>
                  </a:cubicBezTo>
                  <a:cubicBezTo>
                    <a:pt x="0" y="23"/>
                    <a:pt x="3" y="15"/>
                    <a:pt x="9" y="9"/>
                  </a:cubicBezTo>
                  <a:cubicBezTo>
                    <a:pt x="14" y="3"/>
                    <a:pt x="21" y="0"/>
                    <a:pt x="30" y="0"/>
                  </a:cubicBezTo>
                  <a:cubicBezTo>
                    <a:pt x="46" y="1"/>
                    <a:pt x="54" y="7"/>
                    <a:pt x="57" y="21"/>
                  </a:cubicBezTo>
                  <a:lnTo>
                    <a:pt x="48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1" name="Freeform 29"/>
            <p:cNvSpPr>
              <a:spLocks noEditPoints="1"/>
            </p:cNvSpPr>
            <p:nvPr/>
          </p:nvSpPr>
          <p:spPr bwMode="auto">
            <a:xfrm>
              <a:off x="2685" y="1622"/>
              <a:ext cx="104" cy="117"/>
            </a:xfrm>
            <a:custGeom>
              <a:avLst/>
              <a:gdLst>
                <a:gd name="T0" fmla="*/ 6 w 44"/>
                <a:gd name="T1" fmla="*/ 8 h 49"/>
                <a:gd name="T2" fmla="*/ 22 w 44"/>
                <a:gd name="T3" fmla="*/ 0 h 49"/>
                <a:gd name="T4" fmla="*/ 38 w 44"/>
                <a:gd name="T5" fmla="*/ 8 h 49"/>
                <a:gd name="T6" fmla="*/ 44 w 44"/>
                <a:gd name="T7" fmla="*/ 25 h 49"/>
                <a:gd name="T8" fmla="*/ 39 w 44"/>
                <a:gd name="T9" fmla="*/ 43 h 49"/>
                <a:gd name="T10" fmla="*/ 22 w 44"/>
                <a:gd name="T11" fmla="*/ 49 h 49"/>
                <a:gd name="T12" fmla="*/ 8 w 44"/>
                <a:gd name="T13" fmla="*/ 45 h 49"/>
                <a:gd name="T14" fmla="*/ 0 w 44"/>
                <a:gd name="T15" fmla="*/ 25 h 49"/>
                <a:gd name="T16" fmla="*/ 6 w 44"/>
                <a:gd name="T17" fmla="*/ 8 h 49"/>
                <a:gd name="T18" fmla="*/ 22 w 44"/>
                <a:gd name="T19" fmla="*/ 43 h 49"/>
                <a:gd name="T20" fmla="*/ 36 w 44"/>
                <a:gd name="T21" fmla="*/ 25 h 49"/>
                <a:gd name="T22" fmla="*/ 22 w 44"/>
                <a:gd name="T23" fmla="*/ 8 h 49"/>
                <a:gd name="T24" fmla="*/ 8 w 44"/>
                <a:gd name="T25" fmla="*/ 25 h 49"/>
                <a:gd name="T26" fmla="*/ 22 w 44"/>
                <a:gd name="T27" fmla="*/ 4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49">
                  <a:moveTo>
                    <a:pt x="6" y="8"/>
                  </a:moveTo>
                  <a:cubicBezTo>
                    <a:pt x="11" y="3"/>
                    <a:pt x="16" y="0"/>
                    <a:pt x="22" y="0"/>
                  </a:cubicBezTo>
                  <a:cubicBezTo>
                    <a:pt x="29" y="0"/>
                    <a:pt x="34" y="3"/>
                    <a:pt x="38" y="8"/>
                  </a:cubicBezTo>
                  <a:cubicBezTo>
                    <a:pt x="42" y="12"/>
                    <a:pt x="44" y="18"/>
                    <a:pt x="44" y="25"/>
                  </a:cubicBezTo>
                  <a:cubicBezTo>
                    <a:pt x="44" y="33"/>
                    <a:pt x="42" y="38"/>
                    <a:pt x="39" y="43"/>
                  </a:cubicBezTo>
                  <a:cubicBezTo>
                    <a:pt x="35" y="47"/>
                    <a:pt x="29" y="49"/>
                    <a:pt x="22" y="49"/>
                  </a:cubicBezTo>
                  <a:cubicBezTo>
                    <a:pt x="16" y="49"/>
                    <a:pt x="11" y="48"/>
                    <a:pt x="8" y="45"/>
                  </a:cubicBezTo>
                  <a:cubicBezTo>
                    <a:pt x="3" y="40"/>
                    <a:pt x="1" y="34"/>
                    <a:pt x="0" y="25"/>
                  </a:cubicBezTo>
                  <a:cubicBezTo>
                    <a:pt x="1" y="18"/>
                    <a:pt x="3" y="12"/>
                    <a:pt x="6" y="8"/>
                  </a:cubicBezTo>
                  <a:close/>
                  <a:moveTo>
                    <a:pt x="22" y="43"/>
                  </a:moveTo>
                  <a:cubicBezTo>
                    <a:pt x="31" y="43"/>
                    <a:pt x="35" y="37"/>
                    <a:pt x="36" y="25"/>
                  </a:cubicBezTo>
                  <a:cubicBezTo>
                    <a:pt x="35" y="14"/>
                    <a:pt x="31" y="8"/>
                    <a:pt x="22" y="8"/>
                  </a:cubicBezTo>
                  <a:cubicBezTo>
                    <a:pt x="14" y="8"/>
                    <a:pt x="9" y="14"/>
                    <a:pt x="8" y="25"/>
                  </a:cubicBezTo>
                  <a:cubicBezTo>
                    <a:pt x="9" y="37"/>
                    <a:pt x="14" y="43"/>
                    <a:pt x="22" y="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2" name="Freeform 30"/>
            <p:cNvSpPr>
              <a:spLocks/>
            </p:cNvSpPr>
            <p:nvPr/>
          </p:nvSpPr>
          <p:spPr bwMode="auto">
            <a:xfrm>
              <a:off x="2810" y="1622"/>
              <a:ext cx="92" cy="117"/>
            </a:xfrm>
            <a:custGeom>
              <a:avLst/>
              <a:gdLst>
                <a:gd name="T0" fmla="*/ 39 w 39"/>
                <a:gd name="T1" fmla="*/ 49 h 49"/>
                <a:gd name="T2" fmla="*/ 31 w 39"/>
                <a:gd name="T3" fmla="*/ 49 h 49"/>
                <a:gd name="T4" fmla="*/ 31 w 39"/>
                <a:gd name="T5" fmla="*/ 20 h 49"/>
                <a:gd name="T6" fmla="*/ 21 w 39"/>
                <a:gd name="T7" fmla="*/ 8 h 49"/>
                <a:gd name="T8" fmla="*/ 12 w 39"/>
                <a:gd name="T9" fmla="*/ 12 h 49"/>
                <a:gd name="T10" fmla="*/ 8 w 39"/>
                <a:gd name="T11" fmla="*/ 23 h 49"/>
                <a:gd name="T12" fmla="*/ 8 w 39"/>
                <a:gd name="T13" fmla="*/ 49 h 49"/>
                <a:gd name="T14" fmla="*/ 0 w 39"/>
                <a:gd name="T15" fmla="*/ 49 h 49"/>
                <a:gd name="T16" fmla="*/ 0 w 39"/>
                <a:gd name="T17" fmla="*/ 2 h 49"/>
                <a:gd name="T18" fmla="*/ 8 w 39"/>
                <a:gd name="T19" fmla="*/ 2 h 49"/>
                <a:gd name="T20" fmla="*/ 8 w 39"/>
                <a:gd name="T21" fmla="*/ 9 h 49"/>
                <a:gd name="T22" fmla="*/ 22 w 39"/>
                <a:gd name="T23" fmla="*/ 0 h 49"/>
                <a:gd name="T24" fmla="*/ 39 w 39"/>
                <a:gd name="T25" fmla="*/ 17 h 49"/>
                <a:gd name="T26" fmla="*/ 39 w 39"/>
                <a:gd name="T2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49">
                  <a:moveTo>
                    <a:pt x="39" y="49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2"/>
                    <a:pt x="28" y="7"/>
                    <a:pt x="21" y="8"/>
                  </a:cubicBezTo>
                  <a:cubicBezTo>
                    <a:pt x="17" y="8"/>
                    <a:pt x="14" y="9"/>
                    <a:pt x="12" y="12"/>
                  </a:cubicBezTo>
                  <a:cubicBezTo>
                    <a:pt x="10" y="14"/>
                    <a:pt x="8" y="18"/>
                    <a:pt x="8" y="23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2" y="3"/>
                    <a:pt x="17" y="0"/>
                    <a:pt x="22" y="0"/>
                  </a:cubicBezTo>
                  <a:cubicBezTo>
                    <a:pt x="33" y="1"/>
                    <a:pt x="38" y="6"/>
                    <a:pt x="39" y="17"/>
                  </a:cubicBezTo>
                  <a:lnTo>
                    <a:pt x="39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3" name="Freeform 31"/>
            <p:cNvSpPr>
              <a:spLocks/>
            </p:cNvSpPr>
            <p:nvPr/>
          </p:nvSpPr>
          <p:spPr bwMode="auto">
            <a:xfrm>
              <a:off x="2924" y="1622"/>
              <a:ext cx="92" cy="117"/>
            </a:xfrm>
            <a:custGeom>
              <a:avLst/>
              <a:gdLst>
                <a:gd name="T0" fmla="*/ 29 w 39"/>
                <a:gd name="T1" fmla="*/ 16 h 49"/>
                <a:gd name="T2" fmla="*/ 18 w 39"/>
                <a:gd name="T3" fmla="*/ 8 h 49"/>
                <a:gd name="T4" fmla="*/ 9 w 39"/>
                <a:gd name="T5" fmla="*/ 14 h 49"/>
                <a:gd name="T6" fmla="*/ 17 w 39"/>
                <a:gd name="T7" fmla="*/ 21 h 49"/>
                <a:gd name="T8" fmla="*/ 25 w 39"/>
                <a:gd name="T9" fmla="*/ 22 h 49"/>
                <a:gd name="T10" fmla="*/ 39 w 39"/>
                <a:gd name="T11" fmla="*/ 35 h 49"/>
                <a:gd name="T12" fmla="*/ 34 w 39"/>
                <a:gd name="T13" fmla="*/ 46 h 49"/>
                <a:gd name="T14" fmla="*/ 20 w 39"/>
                <a:gd name="T15" fmla="*/ 49 h 49"/>
                <a:gd name="T16" fmla="*/ 0 w 39"/>
                <a:gd name="T17" fmla="*/ 34 h 49"/>
                <a:gd name="T18" fmla="*/ 7 w 39"/>
                <a:gd name="T19" fmla="*/ 34 h 49"/>
                <a:gd name="T20" fmla="*/ 20 w 39"/>
                <a:gd name="T21" fmla="*/ 44 h 49"/>
                <a:gd name="T22" fmla="*/ 31 w 39"/>
                <a:gd name="T23" fmla="*/ 36 h 49"/>
                <a:gd name="T24" fmla="*/ 22 w 39"/>
                <a:gd name="T25" fmla="*/ 29 h 49"/>
                <a:gd name="T26" fmla="*/ 12 w 39"/>
                <a:gd name="T27" fmla="*/ 27 h 49"/>
                <a:gd name="T28" fmla="*/ 1 w 39"/>
                <a:gd name="T29" fmla="*/ 16 h 49"/>
                <a:gd name="T30" fmla="*/ 7 w 39"/>
                <a:gd name="T31" fmla="*/ 4 h 49"/>
                <a:gd name="T32" fmla="*/ 19 w 39"/>
                <a:gd name="T33" fmla="*/ 0 h 49"/>
                <a:gd name="T34" fmla="*/ 37 w 39"/>
                <a:gd name="T35" fmla="*/ 16 h 49"/>
                <a:gd name="T36" fmla="*/ 29 w 39"/>
                <a:gd name="T37" fmla="*/ 1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49">
                  <a:moveTo>
                    <a:pt x="29" y="16"/>
                  </a:moveTo>
                  <a:cubicBezTo>
                    <a:pt x="29" y="10"/>
                    <a:pt x="26" y="8"/>
                    <a:pt x="18" y="8"/>
                  </a:cubicBezTo>
                  <a:cubicBezTo>
                    <a:pt x="12" y="8"/>
                    <a:pt x="9" y="10"/>
                    <a:pt x="9" y="14"/>
                  </a:cubicBezTo>
                  <a:cubicBezTo>
                    <a:pt x="8" y="17"/>
                    <a:pt x="11" y="19"/>
                    <a:pt x="17" y="21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34" y="24"/>
                    <a:pt x="39" y="28"/>
                    <a:pt x="39" y="35"/>
                  </a:cubicBezTo>
                  <a:cubicBezTo>
                    <a:pt x="39" y="40"/>
                    <a:pt x="37" y="43"/>
                    <a:pt x="34" y="46"/>
                  </a:cubicBezTo>
                  <a:cubicBezTo>
                    <a:pt x="30" y="48"/>
                    <a:pt x="26" y="49"/>
                    <a:pt x="20" y="49"/>
                  </a:cubicBezTo>
                  <a:cubicBezTo>
                    <a:pt x="7" y="49"/>
                    <a:pt x="0" y="44"/>
                    <a:pt x="0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40"/>
                    <a:pt x="12" y="44"/>
                    <a:pt x="20" y="44"/>
                  </a:cubicBezTo>
                  <a:cubicBezTo>
                    <a:pt x="27" y="43"/>
                    <a:pt x="30" y="41"/>
                    <a:pt x="31" y="36"/>
                  </a:cubicBezTo>
                  <a:cubicBezTo>
                    <a:pt x="31" y="33"/>
                    <a:pt x="28" y="31"/>
                    <a:pt x="22" y="29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5" y="25"/>
                    <a:pt x="1" y="21"/>
                    <a:pt x="1" y="16"/>
                  </a:cubicBezTo>
                  <a:cubicBezTo>
                    <a:pt x="1" y="11"/>
                    <a:pt x="3" y="7"/>
                    <a:pt x="7" y="4"/>
                  </a:cubicBezTo>
                  <a:cubicBezTo>
                    <a:pt x="10" y="2"/>
                    <a:pt x="14" y="0"/>
                    <a:pt x="19" y="0"/>
                  </a:cubicBezTo>
                  <a:cubicBezTo>
                    <a:pt x="30" y="1"/>
                    <a:pt x="36" y="6"/>
                    <a:pt x="37" y="16"/>
                  </a:cubicBezTo>
                  <a:lnTo>
                    <a:pt x="29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4" name="Freeform 32"/>
            <p:cNvSpPr>
              <a:spLocks/>
            </p:cNvSpPr>
            <p:nvPr/>
          </p:nvSpPr>
          <p:spPr bwMode="auto">
            <a:xfrm>
              <a:off x="3025" y="1596"/>
              <a:ext cx="53" cy="143"/>
            </a:xfrm>
            <a:custGeom>
              <a:avLst/>
              <a:gdLst>
                <a:gd name="T0" fmla="*/ 14 w 22"/>
                <a:gd name="T1" fmla="*/ 20 h 60"/>
                <a:gd name="T2" fmla="*/ 14 w 22"/>
                <a:gd name="T3" fmla="*/ 50 h 60"/>
                <a:gd name="T4" fmla="*/ 19 w 22"/>
                <a:gd name="T5" fmla="*/ 54 h 60"/>
                <a:gd name="T6" fmla="*/ 22 w 22"/>
                <a:gd name="T7" fmla="*/ 54 h 60"/>
                <a:gd name="T8" fmla="*/ 22 w 22"/>
                <a:gd name="T9" fmla="*/ 60 h 60"/>
                <a:gd name="T10" fmla="*/ 17 w 22"/>
                <a:gd name="T11" fmla="*/ 60 h 60"/>
                <a:gd name="T12" fmla="*/ 16 w 22"/>
                <a:gd name="T13" fmla="*/ 60 h 60"/>
                <a:gd name="T14" fmla="*/ 8 w 22"/>
                <a:gd name="T15" fmla="*/ 58 h 60"/>
                <a:gd name="T16" fmla="*/ 6 w 22"/>
                <a:gd name="T17" fmla="*/ 51 h 60"/>
                <a:gd name="T18" fmla="*/ 6 w 22"/>
                <a:gd name="T19" fmla="*/ 20 h 60"/>
                <a:gd name="T20" fmla="*/ 0 w 22"/>
                <a:gd name="T21" fmla="*/ 20 h 60"/>
                <a:gd name="T22" fmla="*/ 0 w 22"/>
                <a:gd name="T23" fmla="*/ 13 h 60"/>
                <a:gd name="T24" fmla="*/ 6 w 22"/>
                <a:gd name="T25" fmla="*/ 13 h 60"/>
                <a:gd name="T26" fmla="*/ 6 w 22"/>
                <a:gd name="T27" fmla="*/ 0 h 60"/>
                <a:gd name="T28" fmla="*/ 14 w 22"/>
                <a:gd name="T29" fmla="*/ 0 h 60"/>
                <a:gd name="T30" fmla="*/ 14 w 22"/>
                <a:gd name="T31" fmla="*/ 13 h 60"/>
                <a:gd name="T32" fmla="*/ 22 w 22"/>
                <a:gd name="T33" fmla="*/ 13 h 60"/>
                <a:gd name="T34" fmla="*/ 22 w 22"/>
                <a:gd name="T35" fmla="*/ 20 h 60"/>
                <a:gd name="T36" fmla="*/ 14 w 22"/>
                <a:gd name="T37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60">
                  <a:moveTo>
                    <a:pt x="14" y="20"/>
                  </a:moveTo>
                  <a:cubicBezTo>
                    <a:pt x="14" y="50"/>
                    <a:pt x="14" y="50"/>
                    <a:pt x="14" y="50"/>
                  </a:cubicBezTo>
                  <a:cubicBezTo>
                    <a:pt x="14" y="53"/>
                    <a:pt x="16" y="54"/>
                    <a:pt x="19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1" y="60"/>
                    <a:pt x="19" y="60"/>
                    <a:pt x="17" y="60"/>
                  </a:cubicBezTo>
                  <a:cubicBezTo>
                    <a:pt x="17" y="60"/>
                    <a:pt x="16" y="60"/>
                    <a:pt x="16" y="60"/>
                  </a:cubicBezTo>
                  <a:cubicBezTo>
                    <a:pt x="12" y="60"/>
                    <a:pt x="9" y="59"/>
                    <a:pt x="8" y="58"/>
                  </a:cubicBezTo>
                  <a:cubicBezTo>
                    <a:pt x="7" y="56"/>
                    <a:pt x="6" y="54"/>
                    <a:pt x="6" y="5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20"/>
                    <a:pt x="22" y="20"/>
                    <a:pt x="22" y="20"/>
                  </a:cubicBezTo>
                  <a:lnTo>
                    <a:pt x="1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5" name="Freeform 33"/>
            <p:cNvSpPr>
              <a:spLocks/>
            </p:cNvSpPr>
            <p:nvPr/>
          </p:nvSpPr>
          <p:spPr bwMode="auto">
            <a:xfrm>
              <a:off x="3099" y="1622"/>
              <a:ext cx="54" cy="117"/>
            </a:xfrm>
            <a:custGeom>
              <a:avLst/>
              <a:gdLst>
                <a:gd name="T0" fmla="*/ 8 w 23"/>
                <a:gd name="T1" fmla="*/ 49 h 49"/>
                <a:gd name="T2" fmla="*/ 0 w 23"/>
                <a:gd name="T3" fmla="*/ 49 h 49"/>
                <a:gd name="T4" fmla="*/ 0 w 23"/>
                <a:gd name="T5" fmla="*/ 2 h 49"/>
                <a:gd name="T6" fmla="*/ 7 w 23"/>
                <a:gd name="T7" fmla="*/ 2 h 49"/>
                <a:gd name="T8" fmla="*/ 7 w 23"/>
                <a:gd name="T9" fmla="*/ 10 h 49"/>
                <a:gd name="T10" fmla="*/ 21 w 23"/>
                <a:gd name="T11" fmla="*/ 0 h 49"/>
                <a:gd name="T12" fmla="*/ 22 w 23"/>
                <a:gd name="T13" fmla="*/ 1 h 49"/>
                <a:gd name="T14" fmla="*/ 23 w 23"/>
                <a:gd name="T15" fmla="*/ 1 h 49"/>
                <a:gd name="T16" fmla="*/ 23 w 23"/>
                <a:gd name="T17" fmla="*/ 9 h 49"/>
                <a:gd name="T18" fmla="*/ 20 w 23"/>
                <a:gd name="T19" fmla="*/ 9 h 49"/>
                <a:gd name="T20" fmla="*/ 12 w 23"/>
                <a:gd name="T21" fmla="*/ 12 h 49"/>
                <a:gd name="T22" fmla="*/ 8 w 23"/>
                <a:gd name="T23" fmla="*/ 22 h 49"/>
                <a:gd name="T24" fmla="*/ 8 w 23"/>
                <a:gd name="T2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49">
                  <a:moveTo>
                    <a:pt x="8" y="49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4"/>
                    <a:pt x="15" y="0"/>
                    <a:pt x="21" y="0"/>
                  </a:cubicBezTo>
                  <a:cubicBezTo>
                    <a:pt x="21" y="0"/>
                    <a:pt x="22" y="1"/>
                    <a:pt x="22" y="1"/>
                  </a:cubicBezTo>
                  <a:cubicBezTo>
                    <a:pt x="22" y="1"/>
                    <a:pt x="23" y="1"/>
                    <a:pt x="23" y="1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6" y="9"/>
                    <a:pt x="13" y="10"/>
                    <a:pt x="12" y="12"/>
                  </a:cubicBezTo>
                  <a:cubicBezTo>
                    <a:pt x="9" y="15"/>
                    <a:pt x="8" y="18"/>
                    <a:pt x="8" y="22"/>
                  </a:cubicBezTo>
                  <a:lnTo>
                    <a:pt x="8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6" name="Freeform 34"/>
            <p:cNvSpPr>
              <a:spLocks/>
            </p:cNvSpPr>
            <p:nvPr/>
          </p:nvSpPr>
          <p:spPr bwMode="auto">
            <a:xfrm>
              <a:off x="3167" y="1627"/>
              <a:ext cx="90" cy="112"/>
            </a:xfrm>
            <a:custGeom>
              <a:avLst/>
              <a:gdLst>
                <a:gd name="T0" fmla="*/ 30 w 38"/>
                <a:gd name="T1" fmla="*/ 47 h 47"/>
                <a:gd name="T2" fmla="*/ 30 w 38"/>
                <a:gd name="T3" fmla="*/ 40 h 47"/>
                <a:gd name="T4" fmla="*/ 30 w 38"/>
                <a:gd name="T5" fmla="*/ 40 h 47"/>
                <a:gd name="T6" fmla="*/ 15 w 38"/>
                <a:gd name="T7" fmla="*/ 47 h 47"/>
                <a:gd name="T8" fmla="*/ 5 w 38"/>
                <a:gd name="T9" fmla="*/ 46 h 47"/>
                <a:gd name="T10" fmla="*/ 0 w 38"/>
                <a:gd name="T11" fmla="*/ 34 h 47"/>
                <a:gd name="T12" fmla="*/ 0 w 38"/>
                <a:gd name="T13" fmla="*/ 0 h 47"/>
                <a:gd name="T14" fmla="*/ 8 w 38"/>
                <a:gd name="T15" fmla="*/ 0 h 47"/>
                <a:gd name="T16" fmla="*/ 8 w 38"/>
                <a:gd name="T17" fmla="*/ 31 h 47"/>
                <a:gd name="T18" fmla="*/ 17 w 38"/>
                <a:gd name="T19" fmla="*/ 42 h 47"/>
                <a:gd name="T20" fmla="*/ 30 w 38"/>
                <a:gd name="T21" fmla="*/ 26 h 47"/>
                <a:gd name="T22" fmla="*/ 30 w 38"/>
                <a:gd name="T23" fmla="*/ 0 h 47"/>
                <a:gd name="T24" fmla="*/ 38 w 38"/>
                <a:gd name="T25" fmla="*/ 0 h 47"/>
                <a:gd name="T26" fmla="*/ 38 w 38"/>
                <a:gd name="T27" fmla="*/ 47 h 47"/>
                <a:gd name="T28" fmla="*/ 30 w 38"/>
                <a:gd name="T2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47">
                  <a:moveTo>
                    <a:pt x="30" y="47"/>
                  </a:moveTo>
                  <a:cubicBezTo>
                    <a:pt x="30" y="40"/>
                    <a:pt x="30" y="40"/>
                    <a:pt x="30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27" y="45"/>
                    <a:pt x="22" y="47"/>
                    <a:pt x="15" y="47"/>
                  </a:cubicBezTo>
                  <a:cubicBezTo>
                    <a:pt x="11" y="47"/>
                    <a:pt x="8" y="47"/>
                    <a:pt x="5" y="46"/>
                  </a:cubicBezTo>
                  <a:cubicBezTo>
                    <a:pt x="2" y="43"/>
                    <a:pt x="0" y="39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8"/>
                    <a:pt x="11" y="42"/>
                    <a:pt x="17" y="42"/>
                  </a:cubicBezTo>
                  <a:cubicBezTo>
                    <a:pt x="25" y="41"/>
                    <a:pt x="29" y="36"/>
                    <a:pt x="30" y="26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47"/>
                    <a:pt x="38" y="47"/>
                    <a:pt x="38" y="47"/>
                  </a:cubicBezTo>
                  <a:lnTo>
                    <a:pt x="3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7" name="Freeform 35"/>
            <p:cNvSpPr>
              <a:spLocks/>
            </p:cNvSpPr>
            <p:nvPr/>
          </p:nvSpPr>
          <p:spPr bwMode="auto">
            <a:xfrm>
              <a:off x="3279" y="1622"/>
              <a:ext cx="94" cy="117"/>
            </a:xfrm>
            <a:custGeom>
              <a:avLst/>
              <a:gdLst>
                <a:gd name="T0" fmla="*/ 32 w 40"/>
                <a:gd name="T1" fmla="*/ 18 h 49"/>
                <a:gd name="T2" fmla="*/ 21 w 40"/>
                <a:gd name="T3" fmla="*/ 8 h 49"/>
                <a:gd name="T4" fmla="*/ 8 w 40"/>
                <a:gd name="T5" fmla="*/ 25 h 49"/>
                <a:gd name="T6" fmla="*/ 21 w 40"/>
                <a:gd name="T7" fmla="*/ 44 h 49"/>
                <a:gd name="T8" fmla="*/ 32 w 40"/>
                <a:gd name="T9" fmla="*/ 32 h 49"/>
                <a:gd name="T10" fmla="*/ 40 w 40"/>
                <a:gd name="T11" fmla="*/ 32 h 49"/>
                <a:gd name="T12" fmla="*/ 21 w 40"/>
                <a:gd name="T13" fmla="*/ 49 h 49"/>
                <a:gd name="T14" fmla="*/ 5 w 40"/>
                <a:gd name="T15" fmla="*/ 44 h 49"/>
                <a:gd name="T16" fmla="*/ 0 w 40"/>
                <a:gd name="T17" fmla="*/ 27 h 49"/>
                <a:gd name="T18" fmla="*/ 6 w 40"/>
                <a:gd name="T19" fmla="*/ 7 h 49"/>
                <a:gd name="T20" fmla="*/ 22 w 40"/>
                <a:gd name="T21" fmla="*/ 0 h 49"/>
                <a:gd name="T22" fmla="*/ 40 w 40"/>
                <a:gd name="T23" fmla="*/ 18 h 49"/>
                <a:gd name="T24" fmla="*/ 32 w 40"/>
                <a:gd name="T25" fmla="*/ 1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49">
                  <a:moveTo>
                    <a:pt x="32" y="18"/>
                  </a:moveTo>
                  <a:cubicBezTo>
                    <a:pt x="32" y="11"/>
                    <a:pt x="28" y="8"/>
                    <a:pt x="21" y="8"/>
                  </a:cubicBezTo>
                  <a:cubicBezTo>
                    <a:pt x="13" y="8"/>
                    <a:pt x="8" y="14"/>
                    <a:pt x="8" y="25"/>
                  </a:cubicBezTo>
                  <a:cubicBezTo>
                    <a:pt x="8" y="38"/>
                    <a:pt x="12" y="44"/>
                    <a:pt x="21" y="44"/>
                  </a:cubicBezTo>
                  <a:cubicBezTo>
                    <a:pt x="27" y="43"/>
                    <a:pt x="31" y="39"/>
                    <a:pt x="3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8" y="43"/>
                    <a:pt x="32" y="49"/>
                    <a:pt x="21" y="49"/>
                  </a:cubicBezTo>
                  <a:cubicBezTo>
                    <a:pt x="14" y="49"/>
                    <a:pt x="9" y="47"/>
                    <a:pt x="5" y="44"/>
                  </a:cubicBezTo>
                  <a:cubicBezTo>
                    <a:pt x="2" y="40"/>
                    <a:pt x="0" y="34"/>
                    <a:pt x="0" y="27"/>
                  </a:cubicBezTo>
                  <a:cubicBezTo>
                    <a:pt x="0" y="18"/>
                    <a:pt x="2" y="12"/>
                    <a:pt x="6" y="7"/>
                  </a:cubicBezTo>
                  <a:cubicBezTo>
                    <a:pt x="10" y="3"/>
                    <a:pt x="15" y="0"/>
                    <a:pt x="22" y="0"/>
                  </a:cubicBezTo>
                  <a:cubicBezTo>
                    <a:pt x="33" y="1"/>
                    <a:pt x="39" y="7"/>
                    <a:pt x="40" y="18"/>
                  </a:cubicBezTo>
                  <a:lnTo>
                    <a:pt x="32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8" name="Freeform 36"/>
            <p:cNvSpPr>
              <a:spLocks/>
            </p:cNvSpPr>
            <p:nvPr/>
          </p:nvSpPr>
          <p:spPr bwMode="auto">
            <a:xfrm>
              <a:off x="3380" y="1596"/>
              <a:ext cx="52" cy="143"/>
            </a:xfrm>
            <a:custGeom>
              <a:avLst/>
              <a:gdLst>
                <a:gd name="T0" fmla="*/ 14 w 22"/>
                <a:gd name="T1" fmla="*/ 20 h 60"/>
                <a:gd name="T2" fmla="*/ 14 w 22"/>
                <a:gd name="T3" fmla="*/ 50 h 60"/>
                <a:gd name="T4" fmla="*/ 19 w 22"/>
                <a:gd name="T5" fmla="*/ 54 h 60"/>
                <a:gd name="T6" fmla="*/ 22 w 22"/>
                <a:gd name="T7" fmla="*/ 54 h 60"/>
                <a:gd name="T8" fmla="*/ 22 w 22"/>
                <a:gd name="T9" fmla="*/ 60 h 60"/>
                <a:gd name="T10" fmla="*/ 17 w 22"/>
                <a:gd name="T11" fmla="*/ 60 h 60"/>
                <a:gd name="T12" fmla="*/ 16 w 22"/>
                <a:gd name="T13" fmla="*/ 60 h 60"/>
                <a:gd name="T14" fmla="*/ 8 w 22"/>
                <a:gd name="T15" fmla="*/ 58 h 60"/>
                <a:gd name="T16" fmla="*/ 6 w 22"/>
                <a:gd name="T17" fmla="*/ 51 h 60"/>
                <a:gd name="T18" fmla="*/ 6 w 22"/>
                <a:gd name="T19" fmla="*/ 20 h 60"/>
                <a:gd name="T20" fmla="*/ 0 w 22"/>
                <a:gd name="T21" fmla="*/ 20 h 60"/>
                <a:gd name="T22" fmla="*/ 0 w 22"/>
                <a:gd name="T23" fmla="*/ 13 h 60"/>
                <a:gd name="T24" fmla="*/ 6 w 22"/>
                <a:gd name="T25" fmla="*/ 13 h 60"/>
                <a:gd name="T26" fmla="*/ 6 w 22"/>
                <a:gd name="T27" fmla="*/ 0 h 60"/>
                <a:gd name="T28" fmla="*/ 14 w 22"/>
                <a:gd name="T29" fmla="*/ 0 h 60"/>
                <a:gd name="T30" fmla="*/ 14 w 22"/>
                <a:gd name="T31" fmla="*/ 13 h 60"/>
                <a:gd name="T32" fmla="*/ 22 w 22"/>
                <a:gd name="T33" fmla="*/ 13 h 60"/>
                <a:gd name="T34" fmla="*/ 22 w 22"/>
                <a:gd name="T35" fmla="*/ 20 h 60"/>
                <a:gd name="T36" fmla="*/ 14 w 22"/>
                <a:gd name="T37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60">
                  <a:moveTo>
                    <a:pt x="14" y="20"/>
                  </a:moveTo>
                  <a:cubicBezTo>
                    <a:pt x="14" y="50"/>
                    <a:pt x="14" y="50"/>
                    <a:pt x="14" y="50"/>
                  </a:cubicBezTo>
                  <a:cubicBezTo>
                    <a:pt x="14" y="53"/>
                    <a:pt x="16" y="54"/>
                    <a:pt x="19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1" y="60"/>
                    <a:pt x="19" y="60"/>
                    <a:pt x="17" y="60"/>
                  </a:cubicBezTo>
                  <a:cubicBezTo>
                    <a:pt x="17" y="60"/>
                    <a:pt x="16" y="60"/>
                    <a:pt x="16" y="60"/>
                  </a:cubicBezTo>
                  <a:cubicBezTo>
                    <a:pt x="12" y="60"/>
                    <a:pt x="10" y="59"/>
                    <a:pt x="8" y="58"/>
                  </a:cubicBezTo>
                  <a:cubicBezTo>
                    <a:pt x="7" y="56"/>
                    <a:pt x="6" y="54"/>
                    <a:pt x="6" y="5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20"/>
                    <a:pt x="22" y="20"/>
                    <a:pt x="22" y="20"/>
                  </a:cubicBezTo>
                  <a:lnTo>
                    <a:pt x="1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9" name="Freeform 37"/>
            <p:cNvSpPr>
              <a:spLocks noEditPoints="1"/>
            </p:cNvSpPr>
            <p:nvPr/>
          </p:nvSpPr>
          <p:spPr bwMode="auto">
            <a:xfrm>
              <a:off x="3451" y="1587"/>
              <a:ext cx="19" cy="152"/>
            </a:xfrm>
            <a:custGeom>
              <a:avLst/>
              <a:gdLst>
                <a:gd name="T0" fmla="*/ 19 w 19"/>
                <a:gd name="T1" fmla="*/ 152 h 152"/>
                <a:gd name="T2" fmla="*/ 0 w 19"/>
                <a:gd name="T3" fmla="*/ 152 h 152"/>
                <a:gd name="T4" fmla="*/ 0 w 19"/>
                <a:gd name="T5" fmla="*/ 40 h 152"/>
                <a:gd name="T6" fmla="*/ 19 w 19"/>
                <a:gd name="T7" fmla="*/ 40 h 152"/>
                <a:gd name="T8" fmla="*/ 19 w 19"/>
                <a:gd name="T9" fmla="*/ 152 h 152"/>
                <a:gd name="T10" fmla="*/ 0 w 19"/>
                <a:gd name="T11" fmla="*/ 21 h 152"/>
                <a:gd name="T12" fmla="*/ 0 w 19"/>
                <a:gd name="T13" fmla="*/ 0 h 152"/>
                <a:gd name="T14" fmla="*/ 19 w 19"/>
                <a:gd name="T15" fmla="*/ 0 h 152"/>
                <a:gd name="T16" fmla="*/ 19 w 19"/>
                <a:gd name="T17" fmla="*/ 21 h 152"/>
                <a:gd name="T18" fmla="*/ 0 w 19"/>
                <a:gd name="T19" fmla="*/ 2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52">
                  <a:moveTo>
                    <a:pt x="19" y="152"/>
                  </a:moveTo>
                  <a:lnTo>
                    <a:pt x="0" y="152"/>
                  </a:lnTo>
                  <a:lnTo>
                    <a:pt x="0" y="40"/>
                  </a:lnTo>
                  <a:lnTo>
                    <a:pt x="19" y="40"/>
                  </a:lnTo>
                  <a:lnTo>
                    <a:pt x="19" y="152"/>
                  </a:lnTo>
                  <a:close/>
                  <a:moveTo>
                    <a:pt x="0" y="21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9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0" name="Freeform 38"/>
            <p:cNvSpPr>
              <a:spLocks noEditPoints="1"/>
            </p:cNvSpPr>
            <p:nvPr/>
          </p:nvSpPr>
          <p:spPr bwMode="auto">
            <a:xfrm>
              <a:off x="3492" y="1622"/>
              <a:ext cx="104" cy="117"/>
            </a:xfrm>
            <a:custGeom>
              <a:avLst/>
              <a:gdLst>
                <a:gd name="T0" fmla="*/ 6 w 44"/>
                <a:gd name="T1" fmla="*/ 8 h 49"/>
                <a:gd name="T2" fmla="*/ 22 w 44"/>
                <a:gd name="T3" fmla="*/ 0 h 49"/>
                <a:gd name="T4" fmla="*/ 38 w 44"/>
                <a:gd name="T5" fmla="*/ 8 h 49"/>
                <a:gd name="T6" fmla="*/ 44 w 44"/>
                <a:gd name="T7" fmla="*/ 25 h 49"/>
                <a:gd name="T8" fmla="*/ 38 w 44"/>
                <a:gd name="T9" fmla="*/ 43 h 49"/>
                <a:gd name="T10" fmla="*/ 22 w 44"/>
                <a:gd name="T11" fmla="*/ 49 h 49"/>
                <a:gd name="T12" fmla="*/ 7 w 44"/>
                <a:gd name="T13" fmla="*/ 45 h 49"/>
                <a:gd name="T14" fmla="*/ 0 w 44"/>
                <a:gd name="T15" fmla="*/ 25 h 49"/>
                <a:gd name="T16" fmla="*/ 6 w 44"/>
                <a:gd name="T17" fmla="*/ 8 h 49"/>
                <a:gd name="T18" fmla="*/ 22 w 44"/>
                <a:gd name="T19" fmla="*/ 43 h 49"/>
                <a:gd name="T20" fmla="*/ 36 w 44"/>
                <a:gd name="T21" fmla="*/ 25 h 49"/>
                <a:gd name="T22" fmla="*/ 22 w 44"/>
                <a:gd name="T23" fmla="*/ 8 h 49"/>
                <a:gd name="T24" fmla="*/ 8 w 44"/>
                <a:gd name="T25" fmla="*/ 25 h 49"/>
                <a:gd name="T26" fmla="*/ 22 w 44"/>
                <a:gd name="T27" fmla="*/ 4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49">
                  <a:moveTo>
                    <a:pt x="6" y="8"/>
                  </a:moveTo>
                  <a:cubicBezTo>
                    <a:pt x="10" y="3"/>
                    <a:pt x="16" y="0"/>
                    <a:pt x="22" y="0"/>
                  </a:cubicBezTo>
                  <a:cubicBezTo>
                    <a:pt x="29" y="0"/>
                    <a:pt x="34" y="3"/>
                    <a:pt x="38" y="8"/>
                  </a:cubicBezTo>
                  <a:cubicBezTo>
                    <a:pt x="42" y="12"/>
                    <a:pt x="44" y="18"/>
                    <a:pt x="44" y="25"/>
                  </a:cubicBezTo>
                  <a:cubicBezTo>
                    <a:pt x="44" y="33"/>
                    <a:pt x="42" y="38"/>
                    <a:pt x="38" y="43"/>
                  </a:cubicBezTo>
                  <a:cubicBezTo>
                    <a:pt x="34" y="47"/>
                    <a:pt x="29" y="49"/>
                    <a:pt x="22" y="49"/>
                  </a:cubicBezTo>
                  <a:cubicBezTo>
                    <a:pt x="16" y="49"/>
                    <a:pt x="11" y="48"/>
                    <a:pt x="7" y="45"/>
                  </a:cubicBezTo>
                  <a:cubicBezTo>
                    <a:pt x="3" y="40"/>
                    <a:pt x="0" y="34"/>
                    <a:pt x="0" y="25"/>
                  </a:cubicBezTo>
                  <a:cubicBezTo>
                    <a:pt x="0" y="18"/>
                    <a:pt x="2" y="12"/>
                    <a:pt x="6" y="8"/>
                  </a:cubicBezTo>
                  <a:close/>
                  <a:moveTo>
                    <a:pt x="22" y="43"/>
                  </a:moveTo>
                  <a:cubicBezTo>
                    <a:pt x="30" y="43"/>
                    <a:pt x="35" y="37"/>
                    <a:pt x="36" y="25"/>
                  </a:cubicBezTo>
                  <a:cubicBezTo>
                    <a:pt x="35" y="14"/>
                    <a:pt x="30" y="8"/>
                    <a:pt x="22" y="8"/>
                  </a:cubicBezTo>
                  <a:cubicBezTo>
                    <a:pt x="13" y="8"/>
                    <a:pt x="9" y="14"/>
                    <a:pt x="8" y="25"/>
                  </a:cubicBezTo>
                  <a:cubicBezTo>
                    <a:pt x="9" y="37"/>
                    <a:pt x="13" y="43"/>
                    <a:pt x="22" y="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1" name="Freeform 39"/>
            <p:cNvSpPr>
              <a:spLocks/>
            </p:cNvSpPr>
            <p:nvPr/>
          </p:nvSpPr>
          <p:spPr bwMode="auto">
            <a:xfrm>
              <a:off x="3617" y="1622"/>
              <a:ext cx="90" cy="117"/>
            </a:xfrm>
            <a:custGeom>
              <a:avLst/>
              <a:gdLst>
                <a:gd name="T0" fmla="*/ 38 w 38"/>
                <a:gd name="T1" fmla="*/ 49 h 49"/>
                <a:gd name="T2" fmla="*/ 31 w 38"/>
                <a:gd name="T3" fmla="*/ 49 h 49"/>
                <a:gd name="T4" fmla="*/ 31 w 38"/>
                <a:gd name="T5" fmla="*/ 20 h 49"/>
                <a:gd name="T6" fmla="*/ 20 w 38"/>
                <a:gd name="T7" fmla="*/ 8 h 49"/>
                <a:gd name="T8" fmla="*/ 12 w 38"/>
                <a:gd name="T9" fmla="*/ 12 h 49"/>
                <a:gd name="T10" fmla="*/ 8 w 38"/>
                <a:gd name="T11" fmla="*/ 23 h 49"/>
                <a:gd name="T12" fmla="*/ 8 w 38"/>
                <a:gd name="T13" fmla="*/ 49 h 49"/>
                <a:gd name="T14" fmla="*/ 0 w 38"/>
                <a:gd name="T15" fmla="*/ 49 h 49"/>
                <a:gd name="T16" fmla="*/ 0 w 38"/>
                <a:gd name="T17" fmla="*/ 2 h 49"/>
                <a:gd name="T18" fmla="*/ 8 w 38"/>
                <a:gd name="T19" fmla="*/ 2 h 49"/>
                <a:gd name="T20" fmla="*/ 8 w 38"/>
                <a:gd name="T21" fmla="*/ 9 h 49"/>
                <a:gd name="T22" fmla="*/ 22 w 38"/>
                <a:gd name="T23" fmla="*/ 0 h 49"/>
                <a:gd name="T24" fmla="*/ 38 w 38"/>
                <a:gd name="T25" fmla="*/ 17 h 49"/>
                <a:gd name="T26" fmla="*/ 38 w 38"/>
                <a:gd name="T2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9">
                  <a:moveTo>
                    <a:pt x="38" y="49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2"/>
                    <a:pt x="28" y="7"/>
                    <a:pt x="20" y="8"/>
                  </a:cubicBezTo>
                  <a:cubicBezTo>
                    <a:pt x="17" y="8"/>
                    <a:pt x="14" y="9"/>
                    <a:pt x="12" y="12"/>
                  </a:cubicBezTo>
                  <a:cubicBezTo>
                    <a:pt x="9" y="14"/>
                    <a:pt x="8" y="18"/>
                    <a:pt x="8" y="23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1" y="3"/>
                    <a:pt x="16" y="0"/>
                    <a:pt x="22" y="0"/>
                  </a:cubicBezTo>
                  <a:cubicBezTo>
                    <a:pt x="33" y="1"/>
                    <a:pt x="38" y="6"/>
                    <a:pt x="38" y="17"/>
                  </a:cubicBezTo>
                  <a:lnTo>
                    <a:pt x="38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2" name="Freeform 40"/>
            <p:cNvSpPr>
              <a:spLocks noEditPoints="1"/>
            </p:cNvSpPr>
            <p:nvPr/>
          </p:nvSpPr>
          <p:spPr bwMode="auto">
            <a:xfrm>
              <a:off x="3797" y="1587"/>
              <a:ext cx="121" cy="152"/>
            </a:xfrm>
            <a:custGeom>
              <a:avLst/>
              <a:gdLst>
                <a:gd name="T0" fmla="*/ 0 w 51"/>
                <a:gd name="T1" fmla="*/ 0 h 64"/>
                <a:gd name="T2" fmla="*/ 29 w 51"/>
                <a:gd name="T3" fmla="*/ 0 h 64"/>
                <a:gd name="T4" fmla="*/ 47 w 51"/>
                <a:gd name="T5" fmla="*/ 16 h 64"/>
                <a:gd name="T6" fmla="*/ 39 w 51"/>
                <a:gd name="T7" fmla="*/ 29 h 64"/>
                <a:gd name="T8" fmla="*/ 51 w 51"/>
                <a:gd name="T9" fmla="*/ 45 h 64"/>
                <a:gd name="T10" fmla="*/ 46 w 51"/>
                <a:gd name="T11" fmla="*/ 57 h 64"/>
                <a:gd name="T12" fmla="*/ 28 w 51"/>
                <a:gd name="T13" fmla="*/ 64 h 64"/>
                <a:gd name="T14" fmla="*/ 0 w 51"/>
                <a:gd name="T15" fmla="*/ 64 h 64"/>
                <a:gd name="T16" fmla="*/ 0 w 51"/>
                <a:gd name="T17" fmla="*/ 0 h 64"/>
                <a:gd name="T18" fmla="*/ 9 w 51"/>
                <a:gd name="T19" fmla="*/ 27 h 64"/>
                <a:gd name="T20" fmla="*/ 25 w 51"/>
                <a:gd name="T21" fmla="*/ 27 h 64"/>
                <a:gd name="T22" fmla="*/ 38 w 51"/>
                <a:gd name="T23" fmla="*/ 16 h 64"/>
                <a:gd name="T24" fmla="*/ 25 w 51"/>
                <a:gd name="T25" fmla="*/ 7 h 64"/>
                <a:gd name="T26" fmla="*/ 9 w 51"/>
                <a:gd name="T27" fmla="*/ 7 h 64"/>
                <a:gd name="T28" fmla="*/ 9 w 51"/>
                <a:gd name="T29" fmla="*/ 27 h 64"/>
                <a:gd name="T30" fmla="*/ 9 w 51"/>
                <a:gd name="T31" fmla="*/ 57 h 64"/>
                <a:gd name="T32" fmla="*/ 28 w 51"/>
                <a:gd name="T33" fmla="*/ 57 h 64"/>
                <a:gd name="T34" fmla="*/ 42 w 51"/>
                <a:gd name="T35" fmla="*/ 45 h 64"/>
                <a:gd name="T36" fmla="*/ 26 w 51"/>
                <a:gd name="T37" fmla="*/ 34 h 64"/>
                <a:gd name="T38" fmla="*/ 9 w 51"/>
                <a:gd name="T39" fmla="*/ 34 h 64"/>
                <a:gd name="T40" fmla="*/ 9 w 51"/>
                <a:gd name="T41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64">
                  <a:moveTo>
                    <a:pt x="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41" y="0"/>
                    <a:pt x="47" y="6"/>
                    <a:pt x="47" y="16"/>
                  </a:cubicBezTo>
                  <a:cubicBezTo>
                    <a:pt x="47" y="22"/>
                    <a:pt x="44" y="27"/>
                    <a:pt x="39" y="29"/>
                  </a:cubicBezTo>
                  <a:cubicBezTo>
                    <a:pt x="47" y="32"/>
                    <a:pt x="51" y="37"/>
                    <a:pt x="51" y="45"/>
                  </a:cubicBezTo>
                  <a:cubicBezTo>
                    <a:pt x="51" y="50"/>
                    <a:pt x="49" y="54"/>
                    <a:pt x="46" y="57"/>
                  </a:cubicBezTo>
                  <a:cubicBezTo>
                    <a:pt x="42" y="61"/>
                    <a:pt x="36" y="64"/>
                    <a:pt x="28" y="64"/>
                  </a:cubicBezTo>
                  <a:cubicBezTo>
                    <a:pt x="0" y="64"/>
                    <a:pt x="0" y="64"/>
                    <a:pt x="0" y="64"/>
                  </a:cubicBezTo>
                  <a:lnTo>
                    <a:pt x="0" y="0"/>
                  </a:lnTo>
                  <a:close/>
                  <a:moveTo>
                    <a:pt x="9" y="27"/>
                  </a:moveTo>
                  <a:cubicBezTo>
                    <a:pt x="25" y="27"/>
                    <a:pt x="25" y="27"/>
                    <a:pt x="25" y="27"/>
                  </a:cubicBezTo>
                  <a:cubicBezTo>
                    <a:pt x="34" y="27"/>
                    <a:pt x="38" y="23"/>
                    <a:pt x="38" y="16"/>
                  </a:cubicBezTo>
                  <a:cubicBezTo>
                    <a:pt x="38" y="10"/>
                    <a:pt x="34" y="7"/>
                    <a:pt x="25" y="7"/>
                  </a:cubicBezTo>
                  <a:cubicBezTo>
                    <a:pt x="9" y="7"/>
                    <a:pt x="9" y="7"/>
                    <a:pt x="9" y="7"/>
                  </a:cubicBezTo>
                  <a:lnTo>
                    <a:pt x="9" y="27"/>
                  </a:lnTo>
                  <a:close/>
                  <a:moveTo>
                    <a:pt x="9" y="57"/>
                  </a:moveTo>
                  <a:cubicBezTo>
                    <a:pt x="28" y="57"/>
                    <a:pt x="28" y="57"/>
                    <a:pt x="28" y="57"/>
                  </a:cubicBezTo>
                  <a:cubicBezTo>
                    <a:pt x="37" y="56"/>
                    <a:pt x="41" y="52"/>
                    <a:pt x="42" y="45"/>
                  </a:cubicBezTo>
                  <a:cubicBezTo>
                    <a:pt x="42" y="38"/>
                    <a:pt x="37" y="34"/>
                    <a:pt x="26" y="34"/>
                  </a:cubicBezTo>
                  <a:cubicBezTo>
                    <a:pt x="9" y="34"/>
                    <a:pt x="9" y="34"/>
                    <a:pt x="9" y="34"/>
                  </a:cubicBezTo>
                  <a:lnTo>
                    <a:pt x="9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3" name="Freeform 41"/>
            <p:cNvSpPr>
              <a:spLocks noEditPoints="1"/>
            </p:cNvSpPr>
            <p:nvPr/>
          </p:nvSpPr>
          <p:spPr bwMode="auto">
            <a:xfrm>
              <a:off x="3932" y="1622"/>
              <a:ext cx="106" cy="117"/>
            </a:xfrm>
            <a:custGeom>
              <a:avLst/>
              <a:gdLst>
                <a:gd name="T0" fmla="*/ 2 w 45"/>
                <a:gd name="T1" fmla="*/ 16 h 49"/>
                <a:gd name="T2" fmla="*/ 22 w 45"/>
                <a:gd name="T3" fmla="*/ 0 h 49"/>
                <a:gd name="T4" fmla="*/ 39 w 45"/>
                <a:gd name="T5" fmla="*/ 14 h 49"/>
                <a:gd name="T6" fmla="*/ 39 w 45"/>
                <a:gd name="T7" fmla="*/ 41 h 49"/>
                <a:gd name="T8" fmla="*/ 42 w 45"/>
                <a:gd name="T9" fmla="*/ 44 h 49"/>
                <a:gd name="T10" fmla="*/ 43 w 45"/>
                <a:gd name="T11" fmla="*/ 44 h 49"/>
                <a:gd name="T12" fmla="*/ 45 w 45"/>
                <a:gd name="T13" fmla="*/ 43 h 49"/>
                <a:gd name="T14" fmla="*/ 45 w 45"/>
                <a:gd name="T15" fmla="*/ 49 h 49"/>
                <a:gd name="T16" fmla="*/ 43 w 45"/>
                <a:gd name="T17" fmla="*/ 49 h 49"/>
                <a:gd name="T18" fmla="*/ 40 w 45"/>
                <a:gd name="T19" fmla="*/ 49 h 49"/>
                <a:gd name="T20" fmla="*/ 32 w 45"/>
                <a:gd name="T21" fmla="*/ 43 h 49"/>
                <a:gd name="T22" fmla="*/ 15 w 45"/>
                <a:gd name="T23" fmla="*/ 49 h 49"/>
                <a:gd name="T24" fmla="*/ 0 w 45"/>
                <a:gd name="T25" fmla="*/ 37 h 49"/>
                <a:gd name="T26" fmla="*/ 15 w 45"/>
                <a:gd name="T27" fmla="*/ 22 h 49"/>
                <a:gd name="T28" fmla="*/ 28 w 45"/>
                <a:gd name="T29" fmla="*/ 21 h 49"/>
                <a:gd name="T30" fmla="*/ 32 w 45"/>
                <a:gd name="T31" fmla="*/ 15 h 49"/>
                <a:gd name="T32" fmla="*/ 21 w 45"/>
                <a:gd name="T33" fmla="*/ 7 h 49"/>
                <a:gd name="T34" fmla="*/ 10 w 45"/>
                <a:gd name="T35" fmla="*/ 16 h 49"/>
                <a:gd name="T36" fmla="*/ 2 w 45"/>
                <a:gd name="T37" fmla="*/ 16 h 49"/>
                <a:gd name="T38" fmla="*/ 32 w 45"/>
                <a:gd name="T39" fmla="*/ 25 h 49"/>
                <a:gd name="T40" fmla="*/ 18 w 45"/>
                <a:gd name="T41" fmla="*/ 28 h 49"/>
                <a:gd name="T42" fmla="*/ 8 w 45"/>
                <a:gd name="T43" fmla="*/ 36 h 49"/>
                <a:gd name="T44" fmla="*/ 17 w 45"/>
                <a:gd name="T45" fmla="*/ 44 h 49"/>
                <a:gd name="T46" fmla="*/ 32 w 45"/>
                <a:gd name="T47" fmla="*/ 33 h 49"/>
                <a:gd name="T48" fmla="*/ 32 w 45"/>
                <a:gd name="T4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49">
                  <a:moveTo>
                    <a:pt x="2" y="16"/>
                  </a:moveTo>
                  <a:cubicBezTo>
                    <a:pt x="3" y="6"/>
                    <a:pt x="9" y="0"/>
                    <a:pt x="22" y="0"/>
                  </a:cubicBezTo>
                  <a:cubicBezTo>
                    <a:pt x="33" y="1"/>
                    <a:pt x="39" y="5"/>
                    <a:pt x="39" y="14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3"/>
                    <a:pt x="40" y="44"/>
                    <a:pt x="42" y="44"/>
                  </a:cubicBezTo>
                  <a:cubicBezTo>
                    <a:pt x="42" y="44"/>
                    <a:pt x="43" y="44"/>
                    <a:pt x="43" y="44"/>
                  </a:cubicBezTo>
                  <a:cubicBezTo>
                    <a:pt x="44" y="43"/>
                    <a:pt x="44" y="43"/>
                    <a:pt x="45" y="43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4" y="49"/>
                    <a:pt x="44" y="49"/>
                    <a:pt x="43" y="49"/>
                  </a:cubicBezTo>
                  <a:cubicBezTo>
                    <a:pt x="42" y="49"/>
                    <a:pt x="41" y="49"/>
                    <a:pt x="40" y="49"/>
                  </a:cubicBezTo>
                  <a:cubicBezTo>
                    <a:pt x="35" y="49"/>
                    <a:pt x="32" y="47"/>
                    <a:pt x="32" y="43"/>
                  </a:cubicBezTo>
                  <a:cubicBezTo>
                    <a:pt x="27" y="47"/>
                    <a:pt x="22" y="49"/>
                    <a:pt x="15" y="49"/>
                  </a:cubicBezTo>
                  <a:cubicBezTo>
                    <a:pt x="5" y="49"/>
                    <a:pt x="0" y="45"/>
                    <a:pt x="0" y="37"/>
                  </a:cubicBezTo>
                  <a:cubicBezTo>
                    <a:pt x="0" y="28"/>
                    <a:pt x="5" y="23"/>
                    <a:pt x="15" y="22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0" y="20"/>
                    <a:pt x="32" y="18"/>
                    <a:pt x="32" y="15"/>
                  </a:cubicBezTo>
                  <a:cubicBezTo>
                    <a:pt x="32" y="10"/>
                    <a:pt x="28" y="7"/>
                    <a:pt x="21" y="7"/>
                  </a:cubicBezTo>
                  <a:cubicBezTo>
                    <a:pt x="14" y="7"/>
                    <a:pt x="10" y="10"/>
                    <a:pt x="10" y="16"/>
                  </a:cubicBezTo>
                  <a:lnTo>
                    <a:pt x="2" y="16"/>
                  </a:lnTo>
                  <a:close/>
                  <a:moveTo>
                    <a:pt x="32" y="25"/>
                  </a:moveTo>
                  <a:cubicBezTo>
                    <a:pt x="30" y="26"/>
                    <a:pt x="25" y="27"/>
                    <a:pt x="18" y="28"/>
                  </a:cubicBezTo>
                  <a:cubicBezTo>
                    <a:pt x="12" y="29"/>
                    <a:pt x="8" y="31"/>
                    <a:pt x="8" y="36"/>
                  </a:cubicBezTo>
                  <a:cubicBezTo>
                    <a:pt x="8" y="41"/>
                    <a:pt x="11" y="44"/>
                    <a:pt x="17" y="44"/>
                  </a:cubicBezTo>
                  <a:cubicBezTo>
                    <a:pt x="26" y="43"/>
                    <a:pt x="31" y="39"/>
                    <a:pt x="32" y="33"/>
                  </a:cubicBezTo>
                  <a:lnTo>
                    <a:pt x="32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4" name="Freeform 42"/>
            <p:cNvSpPr>
              <a:spLocks/>
            </p:cNvSpPr>
            <p:nvPr/>
          </p:nvSpPr>
          <p:spPr bwMode="auto">
            <a:xfrm>
              <a:off x="4057" y="1622"/>
              <a:ext cx="90" cy="117"/>
            </a:xfrm>
            <a:custGeom>
              <a:avLst/>
              <a:gdLst>
                <a:gd name="T0" fmla="*/ 38 w 38"/>
                <a:gd name="T1" fmla="*/ 49 h 49"/>
                <a:gd name="T2" fmla="*/ 31 w 38"/>
                <a:gd name="T3" fmla="*/ 49 h 49"/>
                <a:gd name="T4" fmla="*/ 31 w 38"/>
                <a:gd name="T5" fmla="*/ 20 h 49"/>
                <a:gd name="T6" fmla="*/ 20 w 38"/>
                <a:gd name="T7" fmla="*/ 8 h 49"/>
                <a:gd name="T8" fmla="*/ 11 w 38"/>
                <a:gd name="T9" fmla="*/ 12 h 49"/>
                <a:gd name="T10" fmla="*/ 8 w 38"/>
                <a:gd name="T11" fmla="*/ 23 h 49"/>
                <a:gd name="T12" fmla="*/ 8 w 38"/>
                <a:gd name="T13" fmla="*/ 49 h 49"/>
                <a:gd name="T14" fmla="*/ 0 w 38"/>
                <a:gd name="T15" fmla="*/ 49 h 49"/>
                <a:gd name="T16" fmla="*/ 0 w 38"/>
                <a:gd name="T17" fmla="*/ 2 h 49"/>
                <a:gd name="T18" fmla="*/ 8 w 38"/>
                <a:gd name="T19" fmla="*/ 2 h 49"/>
                <a:gd name="T20" fmla="*/ 8 w 38"/>
                <a:gd name="T21" fmla="*/ 9 h 49"/>
                <a:gd name="T22" fmla="*/ 22 w 38"/>
                <a:gd name="T23" fmla="*/ 0 h 49"/>
                <a:gd name="T24" fmla="*/ 38 w 38"/>
                <a:gd name="T25" fmla="*/ 17 h 49"/>
                <a:gd name="T26" fmla="*/ 38 w 38"/>
                <a:gd name="T2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9">
                  <a:moveTo>
                    <a:pt x="38" y="49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2"/>
                    <a:pt x="28" y="7"/>
                    <a:pt x="20" y="8"/>
                  </a:cubicBezTo>
                  <a:cubicBezTo>
                    <a:pt x="17" y="8"/>
                    <a:pt x="14" y="9"/>
                    <a:pt x="11" y="12"/>
                  </a:cubicBezTo>
                  <a:cubicBezTo>
                    <a:pt x="9" y="14"/>
                    <a:pt x="8" y="18"/>
                    <a:pt x="8" y="23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1" y="3"/>
                    <a:pt x="16" y="0"/>
                    <a:pt x="22" y="0"/>
                  </a:cubicBezTo>
                  <a:cubicBezTo>
                    <a:pt x="33" y="1"/>
                    <a:pt x="38" y="6"/>
                    <a:pt x="38" y="17"/>
                  </a:cubicBezTo>
                  <a:lnTo>
                    <a:pt x="38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5" name="Freeform 43"/>
            <p:cNvSpPr>
              <a:spLocks/>
            </p:cNvSpPr>
            <p:nvPr/>
          </p:nvSpPr>
          <p:spPr bwMode="auto">
            <a:xfrm>
              <a:off x="4176" y="1587"/>
              <a:ext cx="94" cy="152"/>
            </a:xfrm>
            <a:custGeom>
              <a:avLst/>
              <a:gdLst>
                <a:gd name="T0" fmla="*/ 94 w 94"/>
                <a:gd name="T1" fmla="*/ 152 h 152"/>
                <a:gd name="T2" fmla="*/ 68 w 94"/>
                <a:gd name="T3" fmla="*/ 152 h 152"/>
                <a:gd name="T4" fmla="*/ 35 w 94"/>
                <a:gd name="T5" fmla="*/ 95 h 152"/>
                <a:gd name="T6" fmla="*/ 19 w 94"/>
                <a:gd name="T7" fmla="*/ 109 h 152"/>
                <a:gd name="T8" fmla="*/ 19 w 94"/>
                <a:gd name="T9" fmla="*/ 152 h 152"/>
                <a:gd name="T10" fmla="*/ 0 w 94"/>
                <a:gd name="T11" fmla="*/ 152 h 152"/>
                <a:gd name="T12" fmla="*/ 0 w 94"/>
                <a:gd name="T13" fmla="*/ 0 h 152"/>
                <a:gd name="T14" fmla="*/ 19 w 94"/>
                <a:gd name="T15" fmla="*/ 0 h 152"/>
                <a:gd name="T16" fmla="*/ 19 w 94"/>
                <a:gd name="T17" fmla="*/ 88 h 152"/>
                <a:gd name="T18" fmla="*/ 68 w 94"/>
                <a:gd name="T19" fmla="*/ 40 h 152"/>
                <a:gd name="T20" fmla="*/ 92 w 94"/>
                <a:gd name="T21" fmla="*/ 40 h 152"/>
                <a:gd name="T22" fmla="*/ 49 w 94"/>
                <a:gd name="T23" fmla="*/ 83 h 152"/>
                <a:gd name="T24" fmla="*/ 94 w 94"/>
                <a:gd name="T25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52">
                  <a:moveTo>
                    <a:pt x="94" y="152"/>
                  </a:moveTo>
                  <a:lnTo>
                    <a:pt x="68" y="152"/>
                  </a:lnTo>
                  <a:lnTo>
                    <a:pt x="35" y="95"/>
                  </a:lnTo>
                  <a:lnTo>
                    <a:pt x="19" y="109"/>
                  </a:lnTo>
                  <a:lnTo>
                    <a:pt x="19" y="152"/>
                  </a:lnTo>
                  <a:lnTo>
                    <a:pt x="0" y="15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88"/>
                  </a:lnTo>
                  <a:lnTo>
                    <a:pt x="68" y="40"/>
                  </a:lnTo>
                  <a:lnTo>
                    <a:pt x="92" y="40"/>
                  </a:lnTo>
                  <a:lnTo>
                    <a:pt x="49" y="83"/>
                  </a:lnTo>
                  <a:lnTo>
                    <a:pt x="94" y="1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6" name="Rectangle 44"/>
            <p:cNvSpPr>
              <a:spLocks noChangeArrowheads="1"/>
            </p:cNvSpPr>
            <p:nvPr/>
          </p:nvSpPr>
          <p:spPr bwMode="auto">
            <a:xfrm>
              <a:off x="1908" y="1792"/>
              <a:ext cx="2717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7" name="Freeform 45"/>
            <p:cNvSpPr>
              <a:spLocks noEditPoints="1"/>
            </p:cNvSpPr>
            <p:nvPr/>
          </p:nvSpPr>
          <p:spPr bwMode="auto">
            <a:xfrm>
              <a:off x="1913" y="1851"/>
              <a:ext cx="258" cy="195"/>
            </a:xfrm>
            <a:custGeom>
              <a:avLst/>
              <a:gdLst>
                <a:gd name="T0" fmla="*/ 89 w 109"/>
                <a:gd name="T1" fmla="*/ 11 h 82"/>
                <a:gd name="T2" fmla="*/ 61 w 109"/>
                <a:gd name="T3" fmla="*/ 12 h 82"/>
                <a:gd name="T4" fmla="*/ 89 w 109"/>
                <a:gd name="T5" fmla="*/ 20 h 82"/>
                <a:gd name="T6" fmla="*/ 98 w 109"/>
                <a:gd name="T7" fmla="*/ 13 h 82"/>
                <a:gd name="T8" fmla="*/ 109 w 109"/>
                <a:gd name="T9" fmla="*/ 22 h 82"/>
                <a:gd name="T10" fmla="*/ 61 w 109"/>
                <a:gd name="T11" fmla="*/ 30 h 82"/>
                <a:gd name="T12" fmla="*/ 81 w 109"/>
                <a:gd name="T13" fmla="*/ 26 h 82"/>
                <a:gd name="T14" fmla="*/ 92 w 109"/>
                <a:gd name="T15" fmla="*/ 32 h 82"/>
                <a:gd name="T16" fmla="*/ 87 w 109"/>
                <a:gd name="T17" fmla="*/ 36 h 82"/>
                <a:gd name="T18" fmla="*/ 87 w 109"/>
                <a:gd name="T19" fmla="*/ 57 h 82"/>
                <a:gd name="T20" fmla="*/ 77 w 109"/>
                <a:gd name="T21" fmla="*/ 56 h 82"/>
                <a:gd name="T22" fmla="*/ 61 w 109"/>
                <a:gd name="T23" fmla="*/ 67 h 82"/>
                <a:gd name="T24" fmla="*/ 84 w 109"/>
                <a:gd name="T25" fmla="*/ 61 h 82"/>
                <a:gd name="T26" fmla="*/ 96 w 109"/>
                <a:gd name="T27" fmla="*/ 68 h 82"/>
                <a:gd name="T28" fmla="*/ 61 w 109"/>
                <a:gd name="T29" fmla="*/ 69 h 82"/>
                <a:gd name="T30" fmla="*/ 87 w 109"/>
                <a:gd name="T31" fmla="*/ 78 h 82"/>
                <a:gd name="T32" fmla="*/ 96 w 109"/>
                <a:gd name="T33" fmla="*/ 72 h 82"/>
                <a:gd name="T34" fmla="*/ 105 w 109"/>
                <a:gd name="T35" fmla="*/ 81 h 82"/>
                <a:gd name="T36" fmla="*/ 9 w 109"/>
                <a:gd name="T37" fmla="*/ 82 h 82"/>
                <a:gd name="T38" fmla="*/ 49 w 109"/>
                <a:gd name="T39" fmla="*/ 78 h 82"/>
                <a:gd name="T40" fmla="*/ 26 w 109"/>
                <a:gd name="T41" fmla="*/ 69 h 82"/>
                <a:gd name="T42" fmla="*/ 21 w 109"/>
                <a:gd name="T43" fmla="*/ 67 h 82"/>
                <a:gd name="T44" fmla="*/ 49 w 109"/>
                <a:gd name="T45" fmla="*/ 56 h 82"/>
                <a:gd name="T46" fmla="*/ 34 w 109"/>
                <a:gd name="T47" fmla="*/ 58 h 82"/>
                <a:gd name="T48" fmla="*/ 24 w 109"/>
                <a:gd name="T49" fmla="*/ 49 h 82"/>
                <a:gd name="T50" fmla="*/ 23 w 109"/>
                <a:gd name="T51" fmla="*/ 26 h 82"/>
                <a:gd name="T52" fmla="*/ 49 w 109"/>
                <a:gd name="T53" fmla="*/ 30 h 82"/>
                <a:gd name="T54" fmla="*/ 5 w 109"/>
                <a:gd name="T55" fmla="*/ 22 h 82"/>
                <a:gd name="T56" fmla="*/ 0 w 109"/>
                <a:gd name="T57" fmla="*/ 20 h 82"/>
                <a:gd name="T58" fmla="*/ 49 w 109"/>
                <a:gd name="T59" fmla="*/ 13 h 82"/>
                <a:gd name="T60" fmla="*/ 11 w 109"/>
                <a:gd name="T61" fmla="*/ 11 h 82"/>
                <a:gd name="T62" fmla="*/ 80 w 109"/>
                <a:gd name="T63" fmla="*/ 0 h 82"/>
                <a:gd name="T64" fmla="*/ 49 w 109"/>
                <a:gd name="T65" fmla="*/ 32 h 82"/>
                <a:gd name="T66" fmla="*/ 34 w 109"/>
                <a:gd name="T67" fmla="*/ 42 h 82"/>
                <a:gd name="T68" fmla="*/ 49 w 109"/>
                <a:gd name="T69" fmla="*/ 32 h 82"/>
                <a:gd name="T70" fmla="*/ 34 w 109"/>
                <a:gd name="T71" fmla="*/ 49 h 82"/>
                <a:gd name="T72" fmla="*/ 49 w 109"/>
                <a:gd name="T73" fmla="*/ 54 h 82"/>
                <a:gd name="T74" fmla="*/ 34 w 109"/>
                <a:gd name="T75" fmla="*/ 44 h 82"/>
                <a:gd name="T76" fmla="*/ 77 w 109"/>
                <a:gd name="T77" fmla="*/ 42 h 82"/>
                <a:gd name="T78" fmla="*/ 61 w 109"/>
                <a:gd name="T79" fmla="*/ 32 h 82"/>
                <a:gd name="T80" fmla="*/ 77 w 109"/>
                <a:gd name="T81" fmla="*/ 54 h 82"/>
                <a:gd name="T82" fmla="*/ 61 w 109"/>
                <a:gd name="T83" fmla="*/ 44 h 82"/>
                <a:gd name="T84" fmla="*/ 77 w 109"/>
                <a:gd name="T85" fmla="*/ 5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9" h="82">
                  <a:moveTo>
                    <a:pt x="91" y="10"/>
                  </a:moveTo>
                  <a:cubicBezTo>
                    <a:pt x="89" y="11"/>
                    <a:pt x="89" y="11"/>
                    <a:pt x="89" y="11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75" y="11"/>
                    <a:pt x="68" y="11"/>
                    <a:pt x="61" y="12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4" y="58"/>
                    <a:pt x="81" y="60"/>
                    <a:pt x="77" y="61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61" y="67"/>
                    <a:pt x="61" y="67"/>
                    <a:pt x="61" y="67"/>
                  </a:cubicBezTo>
                  <a:cubicBezTo>
                    <a:pt x="77" y="67"/>
                    <a:pt x="77" y="67"/>
                    <a:pt x="77" y="67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96" y="68"/>
                    <a:pt x="96" y="68"/>
                    <a:pt x="96" y="68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95" y="72"/>
                    <a:pt x="95" y="72"/>
                    <a:pt x="95" y="72"/>
                  </a:cubicBezTo>
                  <a:cubicBezTo>
                    <a:pt x="96" y="72"/>
                    <a:pt x="96" y="72"/>
                    <a:pt x="96" y="72"/>
                  </a:cubicBezTo>
                  <a:cubicBezTo>
                    <a:pt x="105" y="80"/>
                    <a:pt x="105" y="80"/>
                    <a:pt x="105" y="80"/>
                  </a:cubicBezTo>
                  <a:cubicBezTo>
                    <a:pt x="105" y="81"/>
                    <a:pt x="105" y="81"/>
                    <a:pt x="105" y="81"/>
                  </a:cubicBezTo>
                  <a:cubicBezTo>
                    <a:pt x="11" y="81"/>
                    <a:pt x="11" y="81"/>
                    <a:pt x="11" y="81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26" y="69"/>
                    <a:pt x="26" y="69"/>
                    <a:pt x="26" y="69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49" y="67"/>
                    <a:pt x="49" y="67"/>
                    <a:pt x="49" y="67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1" y="59"/>
                    <a:pt x="27" y="60"/>
                    <a:pt x="23" y="60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36" y="14"/>
                    <a:pt x="24" y="13"/>
                    <a:pt x="13" y="12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26" y="11"/>
                    <a:pt x="39" y="10"/>
                    <a:pt x="49" y="8"/>
                  </a:cubicBezTo>
                  <a:cubicBezTo>
                    <a:pt x="59" y="6"/>
                    <a:pt x="69" y="4"/>
                    <a:pt x="80" y="0"/>
                  </a:cubicBezTo>
                  <a:lnTo>
                    <a:pt x="91" y="10"/>
                  </a:lnTo>
                  <a:close/>
                  <a:moveTo>
                    <a:pt x="49" y="32"/>
                  </a:moveTo>
                  <a:cubicBezTo>
                    <a:pt x="34" y="32"/>
                    <a:pt x="34" y="32"/>
                    <a:pt x="34" y="3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49" y="42"/>
                    <a:pt x="49" y="42"/>
                    <a:pt x="49" y="42"/>
                  </a:cubicBezTo>
                  <a:lnTo>
                    <a:pt x="49" y="32"/>
                  </a:lnTo>
                  <a:close/>
                  <a:moveTo>
                    <a:pt x="34" y="44"/>
                  </a:moveTo>
                  <a:cubicBezTo>
                    <a:pt x="34" y="49"/>
                    <a:pt x="34" y="49"/>
                    <a:pt x="34" y="49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44"/>
                    <a:pt x="49" y="44"/>
                    <a:pt x="49" y="44"/>
                  </a:cubicBezTo>
                  <a:lnTo>
                    <a:pt x="34" y="44"/>
                  </a:lnTo>
                  <a:close/>
                  <a:moveTo>
                    <a:pt x="61" y="42"/>
                  </a:moveTo>
                  <a:cubicBezTo>
                    <a:pt x="77" y="42"/>
                    <a:pt x="77" y="42"/>
                    <a:pt x="77" y="4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61" y="32"/>
                    <a:pt x="61" y="32"/>
                    <a:pt x="61" y="32"/>
                  </a:cubicBezTo>
                  <a:lnTo>
                    <a:pt x="61" y="42"/>
                  </a:lnTo>
                  <a:close/>
                  <a:moveTo>
                    <a:pt x="77" y="54"/>
                  </a:moveTo>
                  <a:cubicBezTo>
                    <a:pt x="77" y="44"/>
                    <a:pt x="77" y="44"/>
                    <a:pt x="77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1" y="54"/>
                    <a:pt x="61" y="54"/>
                    <a:pt x="61" y="54"/>
                  </a:cubicBezTo>
                  <a:lnTo>
                    <a:pt x="77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8" name="Freeform 46"/>
            <p:cNvSpPr>
              <a:spLocks noEditPoints="1"/>
            </p:cNvSpPr>
            <p:nvPr/>
          </p:nvSpPr>
          <p:spPr bwMode="auto">
            <a:xfrm>
              <a:off x="2188" y="1844"/>
              <a:ext cx="248" cy="214"/>
            </a:xfrm>
            <a:custGeom>
              <a:avLst/>
              <a:gdLst>
                <a:gd name="T0" fmla="*/ 17 w 105"/>
                <a:gd name="T1" fmla="*/ 13 h 90"/>
                <a:gd name="T2" fmla="*/ 27 w 105"/>
                <a:gd name="T3" fmla="*/ 20 h 90"/>
                <a:gd name="T4" fmla="*/ 82 w 105"/>
                <a:gd name="T5" fmla="*/ 20 h 90"/>
                <a:gd name="T6" fmla="*/ 89 w 105"/>
                <a:gd name="T7" fmla="*/ 13 h 90"/>
                <a:gd name="T8" fmla="*/ 90 w 105"/>
                <a:gd name="T9" fmla="*/ 13 h 90"/>
                <a:gd name="T10" fmla="*/ 101 w 105"/>
                <a:gd name="T11" fmla="*/ 21 h 90"/>
                <a:gd name="T12" fmla="*/ 101 w 105"/>
                <a:gd name="T13" fmla="*/ 22 h 90"/>
                <a:gd name="T14" fmla="*/ 28 w 105"/>
                <a:gd name="T15" fmla="*/ 22 h 90"/>
                <a:gd name="T16" fmla="*/ 28 w 105"/>
                <a:gd name="T17" fmla="*/ 42 h 90"/>
                <a:gd name="T18" fmla="*/ 51 w 105"/>
                <a:gd name="T19" fmla="*/ 42 h 90"/>
                <a:gd name="T20" fmla="*/ 52 w 105"/>
                <a:gd name="T21" fmla="*/ 27 h 90"/>
                <a:gd name="T22" fmla="*/ 51 w 105"/>
                <a:gd name="T23" fmla="*/ 23 h 90"/>
                <a:gd name="T24" fmla="*/ 66 w 105"/>
                <a:gd name="T25" fmla="*/ 28 h 90"/>
                <a:gd name="T26" fmla="*/ 66 w 105"/>
                <a:gd name="T27" fmla="*/ 29 h 90"/>
                <a:gd name="T28" fmla="*/ 62 w 105"/>
                <a:gd name="T29" fmla="*/ 31 h 90"/>
                <a:gd name="T30" fmla="*/ 62 w 105"/>
                <a:gd name="T31" fmla="*/ 42 h 90"/>
                <a:gd name="T32" fmla="*/ 81 w 105"/>
                <a:gd name="T33" fmla="*/ 42 h 90"/>
                <a:gd name="T34" fmla="*/ 88 w 105"/>
                <a:gd name="T35" fmla="*/ 36 h 90"/>
                <a:gd name="T36" fmla="*/ 89 w 105"/>
                <a:gd name="T37" fmla="*/ 36 h 90"/>
                <a:gd name="T38" fmla="*/ 99 w 105"/>
                <a:gd name="T39" fmla="*/ 43 h 90"/>
                <a:gd name="T40" fmla="*/ 99 w 105"/>
                <a:gd name="T41" fmla="*/ 44 h 90"/>
                <a:gd name="T42" fmla="*/ 64 w 105"/>
                <a:gd name="T43" fmla="*/ 44 h 90"/>
                <a:gd name="T44" fmla="*/ 78 w 105"/>
                <a:gd name="T45" fmla="*/ 68 h 90"/>
                <a:gd name="T46" fmla="*/ 105 w 105"/>
                <a:gd name="T47" fmla="*/ 81 h 90"/>
                <a:gd name="T48" fmla="*/ 104 w 105"/>
                <a:gd name="T49" fmla="*/ 82 h 90"/>
                <a:gd name="T50" fmla="*/ 87 w 105"/>
                <a:gd name="T51" fmla="*/ 90 h 90"/>
                <a:gd name="T52" fmla="*/ 70 w 105"/>
                <a:gd name="T53" fmla="*/ 72 h 90"/>
                <a:gd name="T54" fmla="*/ 62 w 105"/>
                <a:gd name="T55" fmla="*/ 51 h 90"/>
                <a:gd name="T56" fmla="*/ 48 w 105"/>
                <a:gd name="T57" fmla="*/ 76 h 90"/>
                <a:gd name="T58" fmla="*/ 18 w 105"/>
                <a:gd name="T59" fmla="*/ 90 h 90"/>
                <a:gd name="T60" fmla="*/ 18 w 105"/>
                <a:gd name="T61" fmla="*/ 88 h 90"/>
                <a:gd name="T62" fmla="*/ 42 w 105"/>
                <a:gd name="T63" fmla="*/ 71 h 90"/>
                <a:gd name="T64" fmla="*/ 51 w 105"/>
                <a:gd name="T65" fmla="*/ 49 h 90"/>
                <a:gd name="T66" fmla="*/ 51 w 105"/>
                <a:gd name="T67" fmla="*/ 44 h 90"/>
                <a:gd name="T68" fmla="*/ 30 w 105"/>
                <a:gd name="T69" fmla="*/ 44 h 90"/>
                <a:gd name="T70" fmla="*/ 29 w 105"/>
                <a:gd name="T71" fmla="*/ 46 h 90"/>
                <a:gd name="T72" fmla="*/ 28 w 105"/>
                <a:gd name="T73" fmla="*/ 45 h 90"/>
                <a:gd name="T74" fmla="*/ 22 w 105"/>
                <a:gd name="T75" fmla="*/ 68 h 90"/>
                <a:gd name="T76" fmla="*/ 0 w 105"/>
                <a:gd name="T77" fmla="*/ 88 h 90"/>
                <a:gd name="T78" fmla="*/ 0 w 105"/>
                <a:gd name="T79" fmla="*/ 86 h 90"/>
                <a:gd name="T80" fmla="*/ 13 w 105"/>
                <a:gd name="T81" fmla="*/ 65 h 90"/>
                <a:gd name="T82" fmla="*/ 17 w 105"/>
                <a:gd name="T83" fmla="*/ 45 h 90"/>
                <a:gd name="T84" fmla="*/ 17 w 105"/>
                <a:gd name="T85" fmla="*/ 13 h 90"/>
                <a:gd name="T86" fmla="*/ 45 w 105"/>
                <a:gd name="T87" fmla="*/ 0 h 90"/>
                <a:gd name="T88" fmla="*/ 58 w 105"/>
                <a:gd name="T89" fmla="*/ 5 h 90"/>
                <a:gd name="T90" fmla="*/ 65 w 105"/>
                <a:gd name="T91" fmla="*/ 12 h 90"/>
                <a:gd name="T92" fmla="*/ 60 w 105"/>
                <a:gd name="T93" fmla="*/ 18 h 90"/>
                <a:gd name="T94" fmla="*/ 53 w 105"/>
                <a:gd name="T95" fmla="*/ 16 h 90"/>
                <a:gd name="T96" fmla="*/ 51 w 105"/>
                <a:gd name="T97" fmla="*/ 10 h 90"/>
                <a:gd name="T98" fmla="*/ 44 w 105"/>
                <a:gd name="T99" fmla="*/ 2 h 90"/>
                <a:gd name="T100" fmla="*/ 45 w 105"/>
                <a:gd name="T10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5" h="90">
                  <a:moveTo>
                    <a:pt x="17" y="13"/>
                  </a:moveTo>
                  <a:cubicBezTo>
                    <a:pt x="27" y="20"/>
                    <a:pt x="27" y="20"/>
                    <a:pt x="27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101" y="21"/>
                    <a:pt x="101" y="21"/>
                    <a:pt x="101" y="21"/>
                  </a:cubicBezTo>
                  <a:cubicBezTo>
                    <a:pt x="101" y="22"/>
                    <a:pt x="101" y="22"/>
                    <a:pt x="101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2" y="31"/>
                    <a:pt x="62" y="31"/>
                    <a:pt x="62" y="31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9" y="36"/>
                    <a:pt x="89" y="36"/>
                    <a:pt x="89" y="36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9" y="44"/>
                    <a:pt x="99" y="44"/>
                    <a:pt x="99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6" y="54"/>
                    <a:pt x="71" y="61"/>
                    <a:pt x="78" y="68"/>
                  </a:cubicBezTo>
                  <a:cubicBezTo>
                    <a:pt x="85" y="74"/>
                    <a:pt x="94" y="78"/>
                    <a:pt x="105" y="81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96" y="83"/>
                    <a:pt x="91" y="85"/>
                    <a:pt x="87" y="90"/>
                  </a:cubicBezTo>
                  <a:cubicBezTo>
                    <a:pt x="79" y="84"/>
                    <a:pt x="74" y="78"/>
                    <a:pt x="70" y="72"/>
                  </a:cubicBezTo>
                  <a:cubicBezTo>
                    <a:pt x="66" y="66"/>
                    <a:pt x="63" y="59"/>
                    <a:pt x="62" y="51"/>
                  </a:cubicBezTo>
                  <a:cubicBezTo>
                    <a:pt x="59" y="60"/>
                    <a:pt x="55" y="69"/>
                    <a:pt x="48" y="76"/>
                  </a:cubicBezTo>
                  <a:cubicBezTo>
                    <a:pt x="42" y="83"/>
                    <a:pt x="32" y="88"/>
                    <a:pt x="18" y="90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30" y="83"/>
                    <a:pt x="38" y="77"/>
                    <a:pt x="42" y="71"/>
                  </a:cubicBezTo>
                  <a:cubicBezTo>
                    <a:pt x="47" y="64"/>
                    <a:pt x="50" y="56"/>
                    <a:pt x="51" y="49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7" y="53"/>
                    <a:pt x="25" y="61"/>
                    <a:pt x="22" y="68"/>
                  </a:cubicBezTo>
                  <a:cubicBezTo>
                    <a:pt x="18" y="76"/>
                    <a:pt x="11" y="82"/>
                    <a:pt x="0" y="88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6" y="78"/>
                    <a:pt x="11" y="71"/>
                    <a:pt x="13" y="65"/>
                  </a:cubicBezTo>
                  <a:cubicBezTo>
                    <a:pt x="15" y="58"/>
                    <a:pt x="16" y="51"/>
                    <a:pt x="17" y="45"/>
                  </a:cubicBezTo>
                  <a:lnTo>
                    <a:pt x="17" y="13"/>
                  </a:lnTo>
                  <a:close/>
                  <a:moveTo>
                    <a:pt x="45" y="0"/>
                  </a:moveTo>
                  <a:cubicBezTo>
                    <a:pt x="50" y="2"/>
                    <a:pt x="55" y="4"/>
                    <a:pt x="58" y="5"/>
                  </a:cubicBezTo>
                  <a:cubicBezTo>
                    <a:pt x="62" y="7"/>
                    <a:pt x="64" y="9"/>
                    <a:pt x="65" y="12"/>
                  </a:cubicBezTo>
                  <a:cubicBezTo>
                    <a:pt x="65" y="14"/>
                    <a:pt x="63" y="17"/>
                    <a:pt x="60" y="18"/>
                  </a:cubicBezTo>
                  <a:cubicBezTo>
                    <a:pt x="56" y="20"/>
                    <a:pt x="54" y="19"/>
                    <a:pt x="53" y="16"/>
                  </a:cubicBezTo>
                  <a:cubicBezTo>
                    <a:pt x="53" y="14"/>
                    <a:pt x="52" y="13"/>
                    <a:pt x="51" y="10"/>
                  </a:cubicBezTo>
                  <a:cubicBezTo>
                    <a:pt x="50" y="8"/>
                    <a:pt x="48" y="5"/>
                    <a:pt x="44" y="2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89" name="Freeform 47"/>
            <p:cNvSpPr>
              <a:spLocks noEditPoints="1"/>
            </p:cNvSpPr>
            <p:nvPr/>
          </p:nvSpPr>
          <p:spPr bwMode="auto">
            <a:xfrm>
              <a:off x="2457" y="1846"/>
              <a:ext cx="244" cy="215"/>
            </a:xfrm>
            <a:custGeom>
              <a:avLst/>
              <a:gdLst>
                <a:gd name="T0" fmla="*/ 25 w 103"/>
                <a:gd name="T1" fmla="*/ 60 h 90"/>
                <a:gd name="T2" fmla="*/ 25 w 103"/>
                <a:gd name="T3" fmla="*/ 73 h 90"/>
                <a:gd name="T4" fmla="*/ 13 w 103"/>
                <a:gd name="T5" fmla="*/ 76 h 90"/>
                <a:gd name="T6" fmla="*/ 15 w 103"/>
                <a:gd name="T7" fmla="*/ 60 h 90"/>
                <a:gd name="T8" fmla="*/ 15 w 103"/>
                <a:gd name="T9" fmla="*/ 40 h 90"/>
                <a:gd name="T10" fmla="*/ 14 w 103"/>
                <a:gd name="T11" fmla="*/ 31 h 90"/>
                <a:gd name="T12" fmla="*/ 25 w 103"/>
                <a:gd name="T13" fmla="*/ 36 h 90"/>
                <a:gd name="T14" fmla="*/ 45 w 103"/>
                <a:gd name="T15" fmla="*/ 36 h 90"/>
                <a:gd name="T16" fmla="*/ 45 w 103"/>
                <a:gd name="T17" fmla="*/ 27 h 90"/>
                <a:gd name="T18" fmla="*/ 45 w 103"/>
                <a:gd name="T19" fmla="*/ 22 h 90"/>
                <a:gd name="T20" fmla="*/ 5 w 103"/>
                <a:gd name="T21" fmla="*/ 22 h 90"/>
                <a:gd name="T22" fmla="*/ 4 w 103"/>
                <a:gd name="T23" fmla="*/ 23 h 90"/>
                <a:gd name="T24" fmla="*/ 0 w 103"/>
                <a:gd name="T25" fmla="*/ 20 h 90"/>
                <a:gd name="T26" fmla="*/ 83 w 103"/>
                <a:gd name="T27" fmla="*/ 20 h 90"/>
                <a:gd name="T28" fmla="*/ 91 w 103"/>
                <a:gd name="T29" fmla="*/ 12 h 90"/>
                <a:gd name="T30" fmla="*/ 92 w 103"/>
                <a:gd name="T31" fmla="*/ 12 h 90"/>
                <a:gd name="T32" fmla="*/ 103 w 103"/>
                <a:gd name="T33" fmla="*/ 21 h 90"/>
                <a:gd name="T34" fmla="*/ 103 w 103"/>
                <a:gd name="T35" fmla="*/ 22 h 90"/>
                <a:gd name="T36" fmla="*/ 55 w 103"/>
                <a:gd name="T37" fmla="*/ 22 h 90"/>
                <a:gd name="T38" fmla="*/ 55 w 103"/>
                <a:gd name="T39" fmla="*/ 36 h 90"/>
                <a:gd name="T40" fmla="*/ 75 w 103"/>
                <a:gd name="T41" fmla="*/ 36 h 90"/>
                <a:gd name="T42" fmla="*/ 79 w 103"/>
                <a:gd name="T43" fmla="*/ 31 h 90"/>
                <a:gd name="T44" fmla="*/ 81 w 103"/>
                <a:gd name="T45" fmla="*/ 31 h 90"/>
                <a:gd name="T46" fmla="*/ 91 w 103"/>
                <a:gd name="T47" fmla="*/ 36 h 90"/>
                <a:gd name="T48" fmla="*/ 91 w 103"/>
                <a:gd name="T49" fmla="*/ 37 h 90"/>
                <a:gd name="T50" fmla="*/ 85 w 103"/>
                <a:gd name="T51" fmla="*/ 42 h 90"/>
                <a:gd name="T52" fmla="*/ 85 w 103"/>
                <a:gd name="T53" fmla="*/ 57 h 90"/>
                <a:gd name="T54" fmla="*/ 85 w 103"/>
                <a:gd name="T55" fmla="*/ 69 h 90"/>
                <a:gd name="T56" fmla="*/ 72 w 103"/>
                <a:gd name="T57" fmla="*/ 78 h 90"/>
                <a:gd name="T58" fmla="*/ 58 w 103"/>
                <a:gd name="T59" fmla="*/ 68 h 90"/>
                <a:gd name="T60" fmla="*/ 58 w 103"/>
                <a:gd name="T61" fmla="*/ 67 h 90"/>
                <a:gd name="T62" fmla="*/ 75 w 103"/>
                <a:gd name="T63" fmla="*/ 64 h 90"/>
                <a:gd name="T64" fmla="*/ 75 w 103"/>
                <a:gd name="T65" fmla="*/ 38 h 90"/>
                <a:gd name="T66" fmla="*/ 55 w 103"/>
                <a:gd name="T67" fmla="*/ 38 h 90"/>
                <a:gd name="T68" fmla="*/ 55 w 103"/>
                <a:gd name="T69" fmla="*/ 67 h 90"/>
                <a:gd name="T70" fmla="*/ 55 w 103"/>
                <a:gd name="T71" fmla="*/ 85 h 90"/>
                <a:gd name="T72" fmla="*/ 43 w 103"/>
                <a:gd name="T73" fmla="*/ 90 h 90"/>
                <a:gd name="T74" fmla="*/ 45 w 103"/>
                <a:gd name="T75" fmla="*/ 67 h 90"/>
                <a:gd name="T76" fmla="*/ 45 w 103"/>
                <a:gd name="T77" fmla="*/ 38 h 90"/>
                <a:gd name="T78" fmla="*/ 25 w 103"/>
                <a:gd name="T79" fmla="*/ 38 h 90"/>
                <a:gd name="T80" fmla="*/ 25 w 103"/>
                <a:gd name="T81" fmla="*/ 60 h 90"/>
                <a:gd name="T82" fmla="*/ 37 w 103"/>
                <a:gd name="T83" fmla="*/ 0 h 90"/>
                <a:gd name="T84" fmla="*/ 51 w 103"/>
                <a:gd name="T85" fmla="*/ 5 h 90"/>
                <a:gd name="T86" fmla="*/ 59 w 103"/>
                <a:gd name="T87" fmla="*/ 10 h 90"/>
                <a:gd name="T88" fmla="*/ 54 w 103"/>
                <a:gd name="T89" fmla="*/ 18 h 90"/>
                <a:gd name="T90" fmla="*/ 46 w 103"/>
                <a:gd name="T91" fmla="*/ 15 h 90"/>
                <a:gd name="T92" fmla="*/ 44 w 103"/>
                <a:gd name="T93" fmla="*/ 9 h 90"/>
                <a:gd name="T94" fmla="*/ 37 w 103"/>
                <a:gd name="T95" fmla="*/ 2 h 90"/>
                <a:gd name="T96" fmla="*/ 37 w 103"/>
                <a:gd name="T9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3" h="90">
                  <a:moveTo>
                    <a:pt x="25" y="60"/>
                  </a:moveTo>
                  <a:cubicBezTo>
                    <a:pt x="25" y="73"/>
                    <a:pt x="25" y="73"/>
                    <a:pt x="25" y="73"/>
                  </a:cubicBezTo>
                  <a:cubicBezTo>
                    <a:pt x="22" y="75"/>
                    <a:pt x="18" y="75"/>
                    <a:pt x="13" y="76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75" y="36"/>
                    <a:pt x="75" y="36"/>
                    <a:pt x="75" y="36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91" y="36"/>
                    <a:pt x="91" y="36"/>
                    <a:pt x="91" y="36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5" y="69"/>
                    <a:pt x="85" y="69"/>
                    <a:pt x="85" y="69"/>
                  </a:cubicBezTo>
                  <a:cubicBezTo>
                    <a:pt x="85" y="73"/>
                    <a:pt x="81" y="77"/>
                    <a:pt x="72" y="78"/>
                  </a:cubicBezTo>
                  <a:cubicBezTo>
                    <a:pt x="72" y="75"/>
                    <a:pt x="68" y="71"/>
                    <a:pt x="58" y="68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69" y="69"/>
                    <a:pt x="75" y="68"/>
                    <a:pt x="75" y="64"/>
                  </a:cubicBezTo>
                  <a:cubicBezTo>
                    <a:pt x="75" y="38"/>
                    <a:pt x="75" y="38"/>
                    <a:pt x="75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85"/>
                    <a:pt x="55" y="85"/>
                    <a:pt x="55" y="85"/>
                  </a:cubicBezTo>
                  <a:cubicBezTo>
                    <a:pt x="53" y="87"/>
                    <a:pt x="49" y="89"/>
                    <a:pt x="43" y="90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25" y="38"/>
                    <a:pt x="25" y="38"/>
                    <a:pt x="25" y="38"/>
                  </a:cubicBezTo>
                  <a:lnTo>
                    <a:pt x="25" y="60"/>
                  </a:lnTo>
                  <a:close/>
                  <a:moveTo>
                    <a:pt x="37" y="0"/>
                  </a:moveTo>
                  <a:cubicBezTo>
                    <a:pt x="43" y="1"/>
                    <a:pt x="47" y="3"/>
                    <a:pt x="51" y="5"/>
                  </a:cubicBezTo>
                  <a:cubicBezTo>
                    <a:pt x="55" y="6"/>
                    <a:pt x="58" y="8"/>
                    <a:pt x="59" y="10"/>
                  </a:cubicBezTo>
                  <a:cubicBezTo>
                    <a:pt x="60" y="13"/>
                    <a:pt x="58" y="16"/>
                    <a:pt x="54" y="18"/>
                  </a:cubicBezTo>
                  <a:cubicBezTo>
                    <a:pt x="50" y="20"/>
                    <a:pt x="48" y="19"/>
                    <a:pt x="46" y="15"/>
                  </a:cubicBezTo>
                  <a:cubicBezTo>
                    <a:pt x="46" y="13"/>
                    <a:pt x="45" y="11"/>
                    <a:pt x="44" y="9"/>
                  </a:cubicBezTo>
                  <a:cubicBezTo>
                    <a:pt x="43" y="7"/>
                    <a:pt x="41" y="4"/>
                    <a:pt x="37" y="2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0" name="Freeform 48"/>
            <p:cNvSpPr>
              <a:spLocks/>
            </p:cNvSpPr>
            <p:nvPr/>
          </p:nvSpPr>
          <p:spPr bwMode="auto">
            <a:xfrm>
              <a:off x="2720" y="1846"/>
              <a:ext cx="251" cy="212"/>
            </a:xfrm>
            <a:custGeom>
              <a:avLst/>
              <a:gdLst>
                <a:gd name="T0" fmla="*/ 51 w 106"/>
                <a:gd name="T1" fmla="*/ 13 h 89"/>
                <a:gd name="T2" fmla="*/ 49 w 106"/>
                <a:gd name="T3" fmla="*/ 14 h 89"/>
                <a:gd name="T4" fmla="*/ 44 w 106"/>
                <a:gd name="T5" fmla="*/ 15 h 89"/>
                <a:gd name="T6" fmla="*/ 22 w 106"/>
                <a:gd name="T7" fmla="*/ 41 h 89"/>
                <a:gd name="T8" fmla="*/ 66 w 106"/>
                <a:gd name="T9" fmla="*/ 41 h 89"/>
                <a:gd name="T10" fmla="*/ 70 w 106"/>
                <a:gd name="T11" fmla="*/ 36 h 89"/>
                <a:gd name="T12" fmla="*/ 71 w 106"/>
                <a:gd name="T13" fmla="*/ 36 h 89"/>
                <a:gd name="T14" fmla="*/ 80 w 106"/>
                <a:gd name="T15" fmla="*/ 41 h 89"/>
                <a:gd name="T16" fmla="*/ 59 w 106"/>
                <a:gd name="T17" fmla="*/ 11 h 89"/>
                <a:gd name="T18" fmla="*/ 56 w 106"/>
                <a:gd name="T19" fmla="*/ 0 h 89"/>
                <a:gd name="T20" fmla="*/ 69 w 106"/>
                <a:gd name="T21" fmla="*/ 4 h 89"/>
                <a:gd name="T22" fmla="*/ 69 w 106"/>
                <a:gd name="T23" fmla="*/ 5 h 89"/>
                <a:gd name="T24" fmla="*/ 63 w 106"/>
                <a:gd name="T25" fmla="*/ 8 h 89"/>
                <a:gd name="T26" fmla="*/ 76 w 106"/>
                <a:gd name="T27" fmla="*/ 26 h 89"/>
                <a:gd name="T28" fmla="*/ 106 w 106"/>
                <a:gd name="T29" fmla="*/ 39 h 89"/>
                <a:gd name="T30" fmla="*/ 106 w 106"/>
                <a:gd name="T31" fmla="*/ 40 h 89"/>
                <a:gd name="T32" fmla="*/ 89 w 106"/>
                <a:gd name="T33" fmla="*/ 46 h 89"/>
                <a:gd name="T34" fmla="*/ 82 w 106"/>
                <a:gd name="T35" fmla="*/ 42 h 89"/>
                <a:gd name="T36" fmla="*/ 82 w 106"/>
                <a:gd name="T37" fmla="*/ 42 h 89"/>
                <a:gd name="T38" fmla="*/ 77 w 106"/>
                <a:gd name="T39" fmla="*/ 46 h 89"/>
                <a:gd name="T40" fmla="*/ 77 w 106"/>
                <a:gd name="T41" fmla="*/ 62 h 89"/>
                <a:gd name="T42" fmla="*/ 57 w 106"/>
                <a:gd name="T43" fmla="*/ 87 h 89"/>
                <a:gd name="T44" fmla="*/ 42 w 106"/>
                <a:gd name="T45" fmla="*/ 76 h 89"/>
                <a:gd name="T46" fmla="*/ 42 w 106"/>
                <a:gd name="T47" fmla="*/ 75 h 89"/>
                <a:gd name="T48" fmla="*/ 63 w 106"/>
                <a:gd name="T49" fmla="*/ 72 h 89"/>
                <a:gd name="T50" fmla="*/ 66 w 106"/>
                <a:gd name="T51" fmla="*/ 52 h 89"/>
                <a:gd name="T52" fmla="*/ 66 w 106"/>
                <a:gd name="T53" fmla="*/ 43 h 89"/>
                <a:gd name="T54" fmla="*/ 49 w 106"/>
                <a:gd name="T55" fmla="*/ 43 h 89"/>
                <a:gd name="T56" fmla="*/ 38 w 106"/>
                <a:gd name="T57" fmla="*/ 71 h 89"/>
                <a:gd name="T58" fmla="*/ 2 w 106"/>
                <a:gd name="T59" fmla="*/ 89 h 89"/>
                <a:gd name="T60" fmla="*/ 1 w 106"/>
                <a:gd name="T61" fmla="*/ 87 h 89"/>
                <a:gd name="T62" fmla="*/ 30 w 106"/>
                <a:gd name="T63" fmla="*/ 68 h 89"/>
                <a:gd name="T64" fmla="*/ 37 w 106"/>
                <a:gd name="T65" fmla="*/ 43 h 89"/>
                <a:gd name="T66" fmla="*/ 25 w 106"/>
                <a:gd name="T67" fmla="*/ 43 h 89"/>
                <a:gd name="T68" fmla="*/ 23 w 106"/>
                <a:gd name="T69" fmla="*/ 44 h 89"/>
                <a:gd name="T70" fmla="*/ 21 w 106"/>
                <a:gd name="T71" fmla="*/ 42 h 89"/>
                <a:gd name="T72" fmla="*/ 1 w 106"/>
                <a:gd name="T73" fmla="*/ 53 h 89"/>
                <a:gd name="T74" fmla="*/ 0 w 106"/>
                <a:gd name="T75" fmla="*/ 52 h 89"/>
                <a:gd name="T76" fmla="*/ 20 w 106"/>
                <a:gd name="T77" fmla="*/ 32 h 89"/>
                <a:gd name="T78" fmla="*/ 35 w 106"/>
                <a:gd name="T79" fmla="*/ 5 h 89"/>
                <a:gd name="T80" fmla="*/ 51 w 106"/>
                <a:gd name="T81" fmla="*/ 1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6" h="89">
                  <a:moveTo>
                    <a:pt x="51" y="13"/>
                  </a:moveTo>
                  <a:cubicBezTo>
                    <a:pt x="49" y="14"/>
                    <a:pt x="49" y="14"/>
                    <a:pt x="49" y="14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38" y="25"/>
                    <a:pt x="31" y="34"/>
                    <a:pt x="22" y="41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68" y="31"/>
                    <a:pt x="61" y="21"/>
                    <a:pt x="59" y="11"/>
                  </a:cubicBezTo>
                  <a:cubicBezTo>
                    <a:pt x="58" y="8"/>
                    <a:pt x="57" y="4"/>
                    <a:pt x="56" y="0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4" y="14"/>
                    <a:pt x="68" y="20"/>
                    <a:pt x="76" y="26"/>
                  </a:cubicBezTo>
                  <a:cubicBezTo>
                    <a:pt x="84" y="32"/>
                    <a:pt x="94" y="36"/>
                    <a:pt x="106" y="39"/>
                  </a:cubicBezTo>
                  <a:cubicBezTo>
                    <a:pt x="106" y="40"/>
                    <a:pt x="106" y="40"/>
                    <a:pt x="106" y="40"/>
                  </a:cubicBezTo>
                  <a:cubicBezTo>
                    <a:pt x="98" y="41"/>
                    <a:pt x="92" y="43"/>
                    <a:pt x="89" y="46"/>
                  </a:cubicBezTo>
                  <a:cubicBezTo>
                    <a:pt x="87" y="45"/>
                    <a:pt x="84" y="43"/>
                    <a:pt x="82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7" y="62"/>
                    <a:pt x="77" y="62"/>
                    <a:pt x="77" y="62"/>
                  </a:cubicBezTo>
                  <a:cubicBezTo>
                    <a:pt x="77" y="78"/>
                    <a:pt x="71" y="86"/>
                    <a:pt x="57" y="87"/>
                  </a:cubicBezTo>
                  <a:cubicBezTo>
                    <a:pt x="56" y="82"/>
                    <a:pt x="51" y="78"/>
                    <a:pt x="42" y="76"/>
                  </a:cubicBezTo>
                  <a:cubicBezTo>
                    <a:pt x="42" y="75"/>
                    <a:pt x="42" y="75"/>
                    <a:pt x="42" y="75"/>
                  </a:cubicBezTo>
                  <a:cubicBezTo>
                    <a:pt x="54" y="78"/>
                    <a:pt x="61" y="77"/>
                    <a:pt x="63" y="72"/>
                  </a:cubicBezTo>
                  <a:cubicBezTo>
                    <a:pt x="66" y="68"/>
                    <a:pt x="67" y="61"/>
                    <a:pt x="66" y="52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52"/>
                    <a:pt x="45" y="62"/>
                    <a:pt x="38" y="71"/>
                  </a:cubicBezTo>
                  <a:cubicBezTo>
                    <a:pt x="31" y="80"/>
                    <a:pt x="19" y="86"/>
                    <a:pt x="2" y="89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6" y="83"/>
                    <a:pt x="25" y="76"/>
                    <a:pt x="30" y="68"/>
                  </a:cubicBezTo>
                  <a:cubicBezTo>
                    <a:pt x="35" y="59"/>
                    <a:pt x="37" y="51"/>
                    <a:pt x="37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15" y="47"/>
                    <a:pt x="8" y="50"/>
                    <a:pt x="1" y="53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8" y="47"/>
                    <a:pt x="14" y="41"/>
                    <a:pt x="20" y="32"/>
                  </a:cubicBezTo>
                  <a:cubicBezTo>
                    <a:pt x="26" y="24"/>
                    <a:pt x="31" y="15"/>
                    <a:pt x="35" y="5"/>
                  </a:cubicBezTo>
                  <a:lnTo>
                    <a:pt x="51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1" name="Freeform 49"/>
            <p:cNvSpPr>
              <a:spLocks noEditPoints="1"/>
            </p:cNvSpPr>
            <p:nvPr/>
          </p:nvSpPr>
          <p:spPr bwMode="auto">
            <a:xfrm>
              <a:off x="2980" y="1849"/>
              <a:ext cx="256" cy="214"/>
            </a:xfrm>
            <a:custGeom>
              <a:avLst/>
              <a:gdLst>
                <a:gd name="T0" fmla="*/ 30 w 108"/>
                <a:gd name="T1" fmla="*/ 48 h 90"/>
                <a:gd name="T2" fmla="*/ 30 w 108"/>
                <a:gd name="T3" fmla="*/ 73 h 90"/>
                <a:gd name="T4" fmla="*/ 30 w 108"/>
                <a:gd name="T5" fmla="*/ 86 h 90"/>
                <a:gd name="T6" fmla="*/ 19 w 108"/>
                <a:gd name="T7" fmla="*/ 90 h 90"/>
                <a:gd name="T8" fmla="*/ 20 w 108"/>
                <a:gd name="T9" fmla="*/ 74 h 90"/>
                <a:gd name="T10" fmla="*/ 20 w 108"/>
                <a:gd name="T11" fmla="*/ 49 h 90"/>
                <a:gd name="T12" fmla="*/ 1 w 108"/>
                <a:gd name="T13" fmla="*/ 61 h 90"/>
                <a:gd name="T14" fmla="*/ 0 w 108"/>
                <a:gd name="T15" fmla="*/ 60 h 90"/>
                <a:gd name="T16" fmla="*/ 29 w 108"/>
                <a:gd name="T17" fmla="*/ 20 h 90"/>
                <a:gd name="T18" fmla="*/ 43 w 108"/>
                <a:gd name="T19" fmla="*/ 26 h 90"/>
                <a:gd name="T20" fmla="*/ 41 w 108"/>
                <a:gd name="T21" fmla="*/ 27 h 90"/>
                <a:gd name="T22" fmla="*/ 37 w 108"/>
                <a:gd name="T23" fmla="*/ 28 h 90"/>
                <a:gd name="T24" fmla="*/ 27 w 108"/>
                <a:gd name="T25" fmla="*/ 42 h 90"/>
                <a:gd name="T26" fmla="*/ 34 w 108"/>
                <a:gd name="T27" fmla="*/ 44 h 90"/>
                <a:gd name="T28" fmla="*/ 34 w 108"/>
                <a:gd name="T29" fmla="*/ 45 h 90"/>
                <a:gd name="T30" fmla="*/ 30 w 108"/>
                <a:gd name="T31" fmla="*/ 48 h 90"/>
                <a:gd name="T32" fmla="*/ 29 w 108"/>
                <a:gd name="T33" fmla="*/ 0 h 90"/>
                <a:gd name="T34" fmla="*/ 43 w 108"/>
                <a:gd name="T35" fmla="*/ 8 h 90"/>
                <a:gd name="T36" fmla="*/ 42 w 108"/>
                <a:gd name="T37" fmla="*/ 9 h 90"/>
                <a:gd name="T38" fmla="*/ 37 w 108"/>
                <a:gd name="T39" fmla="*/ 9 h 90"/>
                <a:gd name="T40" fmla="*/ 4 w 108"/>
                <a:gd name="T41" fmla="*/ 31 h 90"/>
                <a:gd name="T42" fmla="*/ 3 w 108"/>
                <a:gd name="T43" fmla="*/ 30 h 90"/>
                <a:gd name="T44" fmla="*/ 29 w 108"/>
                <a:gd name="T45" fmla="*/ 0 h 90"/>
                <a:gd name="T46" fmla="*/ 76 w 108"/>
                <a:gd name="T47" fmla="*/ 37 h 90"/>
                <a:gd name="T48" fmla="*/ 41 w 108"/>
                <a:gd name="T49" fmla="*/ 37 h 90"/>
                <a:gd name="T50" fmla="*/ 40 w 108"/>
                <a:gd name="T51" fmla="*/ 38 h 90"/>
                <a:gd name="T52" fmla="*/ 36 w 108"/>
                <a:gd name="T53" fmla="*/ 35 h 90"/>
                <a:gd name="T54" fmla="*/ 88 w 108"/>
                <a:gd name="T55" fmla="*/ 35 h 90"/>
                <a:gd name="T56" fmla="*/ 96 w 108"/>
                <a:gd name="T57" fmla="*/ 28 h 90"/>
                <a:gd name="T58" fmla="*/ 97 w 108"/>
                <a:gd name="T59" fmla="*/ 28 h 90"/>
                <a:gd name="T60" fmla="*/ 108 w 108"/>
                <a:gd name="T61" fmla="*/ 36 h 90"/>
                <a:gd name="T62" fmla="*/ 108 w 108"/>
                <a:gd name="T63" fmla="*/ 37 h 90"/>
                <a:gd name="T64" fmla="*/ 87 w 108"/>
                <a:gd name="T65" fmla="*/ 37 h 90"/>
                <a:gd name="T66" fmla="*/ 87 w 108"/>
                <a:gd name="T67" fmla="*/ 76 h 90"/>
                <a:gd name="T68" fmla="*/ 72 w 108"/>
                <a:gd name="T69" fmla="*/ 89 h 90"/>
                <a:gd name="T70" fmla="*/ 54 w 108"/>
                <a:gd name="T71" fmla="*/ 77 h 90"/>
                <a:gd name="T72" fmla="*/ 54 w 108"/>
                <a:gd name="T73" fmla="*/ 75 h 90"/>
                <a:gd name="T74" fmla="*/ 76 w 108"/>
                <a:gd name="T75" fmla="*/ 73 h 90"/>
                <a:gd name="T76" fmla="*/ 76 w 108"/>
                <a:gd name="T77" fmla="*/ 37 h 90"/>
                <a:gd name="T78" fmla="*/ 90 w 108"/>
                <a:gd name="T79" fmla="*/ 5 h 90"/>
                <a:gd name="T80" fmla="*/ 99 w 108"/>
                <a:gd name="T81" fmla="*/ 12 h 90"/>
                <a:gd name="T82" fmla="*/ 99 w 108"/>
                <a:gd name="T83" fmla="*/ 13 h 90"/>
                <a:gd name="T84" fmla="*/ 47 w 108"/>
                <a:gd name="T85" fmla="*/ 13 h 90"/>
                <a:gd name="T86" fmla="*/ 46 w 108"/>
                <a:gd name="T87" fmla="*/ 14 h 90"/>
                <a:gd name="T88" fmla="*/ 42 w 108"/>
                <a:gd name="T89" fmla="*/ 11 h 90"/>
                <a:gd name="T90" fmla="*/ 81 w 108"/>
                <a:gd name="T91" fmla="*/ 11 h 90"/>
                <a:gd name="T92" fmla="*/ 88 w 108"/>
                <a:gd name="T93" fmla="*/ 5 h 90"/>
                <a:gd name="T94" fmla="*/ 90 w 108"/>
                <a:gd name="T95" fmla="*/ 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8" h="90">
                  <a:moveTo>
                    <a:pt x="30" y="48"/>
                  </a:moveTo>
                  <a:cubicBezTo>
                    <a:pt x="30" y="73"/>
                    <a:pt x="30" y="73"/>
                    <a:pt x="30" y="73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27" y="88"/>
                    <a:pt x="24" y="89"/>
                    <a:pt x="19" y="90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14" y="54"/>
                    <a:pt x="8" y="58"/>
                    <a:pt x="1" y="61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1" y="52"/>
                    <a:pt x="21" y="39"/>
                    <a:pt x="29" y="20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4" y="33"/>
                    <a:pt x="31" y="38"/>
                    <a:pt x="27" y="42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45"/>
                    <a:pt x="34" y="45"/>
                    <a:pt x="34" y="45"/>
                  </a:cubicBezTo>
                  <a:lnTo>
                    <a:pt x="30" y="48"/>
                  </a:lnTo>
                  <a:close/>
                  <a:moveTo>
                    <a:pt x="29" y="0"/>
                  </a:moveTo>
                  <a:cubicBezTo>
                    <a:pt x="43" y="8"/>
                    <a:pt x="43" y="8"/>
                    <a:pt x="43" y="8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2" y="16"/>
                    <a:pt x="21" y="24"/>
                    <a:pt x="4" y="31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6" y="21"/>
                    <a:pt x="25" y="11"/>
                    <a:pt x="29" y="0"/>
                  </a:cubicBezTo>
                  <a:close/>
                  <a:moveTo>
                    <a:pt x="76" y="37"/>
                  </a:moveTo>
                  <a:cubicBezTo>
                    <a:pt x="41" y="37"/>
                    <a:pt x="41" y="37"/>
                    <a:pt x="41" y="37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87" y="37"/>
                    <a:pt x="87" y="37"/>
                    <a:pt x="87" y="37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7" y="84"/>
                    <a:pt x="82" y="88"/>
                    <a:pt x="72" y="89"/>
                  </a:cubicBezTo>
                  <a:cubicBezTo>
                    <a:pt x="72" y="85"/>
                    <a:pt x="66" y="80"/>
                    <a:pt x="54" y="77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69" y="78"/>
                    <a:pt x="76" y="77"/>
                    <a:pt x="76" y="73"/>
                  </a:cubicBezTo>
                  <a:lnTo>
                    <a:pt x="76" y="37"/>
                  </a:lnTo>
                  <a:close/>
                  <a:moveTo>
                    <a:pt x="90" y="5"/>
                  </a:moveTo>
                  <a:cubicBezTo>
                    <a:pt x="99" y="12"/>
                    <a:pt x="99" y="12"/>
                    <a:pt x="99" y="12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8" y="5"/>
                    <a:pt x="88" y="5"/>
                    <a:pt x="88" y="5"/>
                  </a:cubicBezTo>
                  <a:lnTo>
                    <a:pt x="9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3781008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ChangeArrowheads="1"/>
          </p:cNvSpPr>
          <p:nvPr/>
        </p:nvSpPr>
        <p:spPr bwMode="auto">
          <a:xfrm>
            <a:off x="-8478" y="0"/>
            <a:ext cx="9906000" cy="692810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anchor="ctr"/>
          <a:lstStyle/>
          <a:p>
            <a:r>
              <a:rPr lang="zh-CN" altLang="en-US" sz="2400" b="1" dirty="0">
                <a:latin typeface="彩虹小标宋" panose="03000509000000000000" pitchFamily="65" charset="-122"/>
                <a:ea typeface="彩虹小标宋" panose="03000509000000000000" pitchFamily="65" charset="-122"/>
              </a:rPr>
              <a:t>一</a:t>
            </a:r>
            <a:r>
              <a:rPr lang="zh-CN" altLang="en-US" sz="2400" b="1" dirty="0" smtClean="0">
                <a:latin typeface="彩虹小标宋" panose="03000509000000000000" pitchFamily="65" charset="-122"/>
                <a:ea typeface="彩虹小标宋" panose="03000509000000000000" pitchFamily="65" charset="-122"/>
              </a:rPr>
              <a:t>、出口结算方式</a:t>
            </a:r>
            <a:r>
              <a:rPr lang="en-US" altLang="zh-CN" sz="2400" b="1" dirty="0" smtClean="0">
                <a:latin typeface="彩虹小标宋" panose="03000509000000000000" pitchFamily="65" charset="-122"/>
                <a:ea typeface="彩虹小标宋" panose="03000509000000000000" pitchFamily="65" charset="-122"/>
              </a:rPr>
              <a:t>——</a:t>
            </a:r>
            <a:r>
              <a:rPr lang="zh-CN" altLang="en-US" sz="2400" b="1" dirty="0" smtClean="0">
                <a:latin typeface="彩虹小标宋" panose="03000509000000000000" pitchFamily="65" charset="-122"/>
                <a:ea typeface="彩虹小标宋" panose="03000509000000000000" pitchFamily="65" charset="-122"/>
              </a:rPr>
              <a:t>信用证</a:t>
            </a:r>
            <a:endParaRPr lang="zh-CN" altLang="en-US" sz="2400" b="1" dirty="0">
              <a:latin typeface="彩虹小标宋" panose="03000509000000000000" pitchFamily="65" charset="-122"/>
              <a:ea typeface="彩虹小标宋" panose="03000509000000000000" pitchFamily="65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477275" y="913170"/>
            <a:ext cx="8934491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基本概念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是境外银行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应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买方要求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开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出的书面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文件，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保证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出口方如在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规定期限内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提交符合</a:t>
            </a:r>
            <a:r>
              <a:rPr lang="zh-CN" altLang="en-US" b="1" dirty="0" smtClean="0">
                <a:latin typeface="微软雅黑" pitchFamily="34" charset="-122"/>
                <a:ea typeface="微软雅黑" pitchFamily="34" charset="-122"/>
              </a:rPr>
              <a:t>规定的单据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，则境外银行将立即或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在以后某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一日期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支付一定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金额。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灯片编号占位符 4"/>
          <p:cNvSpPr txBox="1">
            <a:spLocks noGrp="1" noChangeArrowheads="1"/>
          </p:cNvSpPr>
          <p:nvPr/>
        </p:nvSpPr>
        <p:spPr bwMode="auto">
          <a:xfrm>
            <a:off x="8023633" y="6356351"/>
            <a:ext cx="17335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fontAlgn="ctr" hangingPunct="0">
              <a:buClr>
                <a:srgbClr val="FF0000"/>
              </a:buClr>
              <a:buSzPct val="70000"/>
              <a:buFont typeface="Arial" charset="0"/>
              <a:buNone/>
            </a:pPr>
            <a:fld id="{A9C7AC96-D348-476E-8A8B-C8EEFB17A23D}" type="slidenum">
              <a:rPr lang="zh-CN" altLang="en-US" sz="1200">
                <a:solidFill>
                  <a:srgbClr val="8F9890"/>
                </a:solidFill>
                <a:ea typeface="微软雅黑" pitchFamily="34" charset="-122"/>
              </a:rPr>
              <a:pPr algn="r" eaLnBrk="0" fontAlgn="ctr" hangingPunct="0">
                <a:buClr>
                  <a:srgbClr val="FF0000"/>
                </a:buClr>
                <a:buSzPct val="70000"/>
                <a:buFont typeface="Arial" charset="0"/>
                <a:buNone/>
              </a:pPr>
              <a:t>6</a:t>
            </a:fld>
            <a:endParaRPr lang="zh-CN" altLang="en-US" sz="1200" dirty="0">
              <a:solidFill>
                <a:srgbClr val="8F9890"/>
              </a:solidFill>
              <a:ea typeface="微软雅黑" pitchFamily="34" charset="-122"/>
            </a:endParaRP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1523851" y="2172829"/>
            <a:ext cx="1439863" cy="8651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b="1" dirty="0" smtClean="0"/>
              <a:t>国外买方</a:t>
            </a:r>
            <a:endParaRPr lang="zh-CN" altLang="en-US" b="1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6695836" y="2234391"/>
            <a:ext cx="1439863" cy="86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b="1" dirty="0" smtClean="0"/>
              <a:t>出口企业</a:t>
            </a:r>
            <a:endParaRPr lang="zh-CN" altLang="en-US" b="1" dirty="0"/>
          </a:p>
        </p:txBody>
      </p:sp>
      <p:sp>
        <p:nvSpPr>
          <p:cNvPr id="9" name="Rectangle 5"/>
          <p:cNvSpPr>
            <a:spLocks noChangeArrowheads="1"/>
          </p:cNvSpPr>
          <p:nvPr/>
        </p:nvSpPr>
        <p:spPr bwMode="auto">
          <a:xfrm>
            <a:off x="1511061" y="4826779"/>
            <a:ext cx="1439863" cy="863600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zh-CN" altLang="en-US" b="1" dirty="0" smtClean="0"/>
              <a:t>境外银行</a:t>
            </a:r>
            <a:endParaRPr lang="zh-CN" altLang="en-US" b="1" dirty="0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767274" y="4826779"/>
            <a:ext cx="1512887" cy="8651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zh-CN" altLang="en-US" b="1" dirty="0"/>
          </a:p>
        </p:txBody>
      </p:sp>
      <p:sp>
        <p:nvSpPr>
          <p:cNvPr id="11" name="Line 7"/>
          <p:cNvSpPr>
            <a:spLocks noChangeShapeType="1"/>
          </p:cNvSpPr>
          <p:nvPr/>
        </p:nvSpPr>
        <p:spPr bwMode="auto">
          <a:xfrm>
            <a:off x="2950924" y="2523316"/>
            <a:ext cx="3744912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2" name="Line 8"/>
          <p:cNvSpPr>
            <a:spLocks noChangeShapeType="1"/>
          </p:cNvSpPr>
          <p:nvPr/>
        </p:nvSpPr>
        <p:spPr bwMode="auto">
          <a:xfrm>
            <a:off x="1764718" y="3028142"/>
            <a:ext cx="0" cy="17986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3" name="Line 9"/>
          <p:cNvSpPr>
            <a:spLocks noChangeShapeType="1"/>
          </p:cNvSpPr>
          <p:nvPr/>
        </p:nvSpPr>
        <p:spPr bwMode="auto">
          <a:xfrm>
            <a:off x="2963714" y="4940812"/>
            <a:ext cx="381635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4" name="Line 10"/>
          <p:cNvSpPr>
            <a:spLocks noChangeShapeType="1"/>
          </p:cNvSpPr>
          <p:nvPr/>
        </p:nvSpPr>
        <p:spPr bwMode="auto">
          <a:xfrm flipV="1">
            <a:off x="7055726" y="3097991"/>
            <a:ext cx="0" cy="172878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5" name="Text Box 11"/>
          <p:cNvSpPr txBox="1">
            <a:spLocks noChangeArrowheads="1"/>
          </p:cNvSpPr>
          <p:nvPr/>
        </p:nvSpPr>
        <p:spPr bwMode="auto">
          <a:xfrm>
            <a:off x="1378767" y="3410257"/>
            <a:ext cx="431800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1200" b="1" dirty="0" smtClean="0"/>
              <a:t>1.</a:t>
            </a:r>
            <a:r>
              <a:rPr lang="zh-CN" altLang="en-US" sz="1200" b="1" dirty="0" smtClean="0"/>
              <a:t>开证申请</a:t>
            </a:r>
            <a:endParaRPr lang="zh-CN" altLang="en-US" sz="1200" b="1" dirty="0"/>
          </a:p>
        </p:txBody>
      </p:sp>
      <p:sp>
        <p:nvSpPr>
          <p:cNvPr id="16" name="Text Box 12"/>
          <p:cNvSpPr txBox="1">
            <a:spLocks noChangeArrowheads="1"/>
          </p:cNvSpPr>
          <p:nvPr/>
        </p:nvSpPr>
        <p:spPr bwMode="auto">
          <a:xfrm>
            <a:off x="4103449" y="2125985"/>
            <a:ext cx="1223962" cy="366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zh-CN" altLang="en-US" b="1" dirty="0"/>
              <a:t>发运货物</a:t>
            </a:r>
          </a:p>
        </p:txBody>
      </p:sp>
      <p:sp>
        <p:nvSpPr>
          <p:cNvPr id="17" name="Text Box 13"/>
          <p:cNvSpPr txBox="1">
            <a:spLocks noChangeArrowheads="1"/>
          </p:cNvSpPr>
          <p:nvPr/>
        </p:nvSpPr>
        <p:spPr bwMode="auto">
          <a:xfrm>
            <a:off x="4103449" y="2525929"/>
            <a:ext cx="1171575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/>
            <a:r>
              <a:rPr lang="zh-CN" altLang="en-US" b="1" dirty="0"/>
              <a:t>商务合同</a:t>
            </a:r>
          </a:p>
        </p:txBody>
      </p:sp>
      <p:sp>
        <p:nvSpPr>
          <p:cNvPr id="18" name="Text Box 14"/>
          <p:cNvSpPr txBox="1">
            <a:spLocks noChangeArrowheads="1"/>
          </p:cNvSpPr>
          <p:nvPr/>
        </p:nvSpPr>
        <p:spPr bwMode="auto">
          <a:xfrm>
            <a:off x="4217391" y="4632870"/>
            <a:ext cx="11525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1200" b="1" dirty="0" smtClean="0"/>
              <a:t>2.</a:t>
            </a:r>
            <a:r>
              <a:rPr lang="zh-CN" altLang="en-US" sz="1200" b="1" dirty="0" smtClean="0"/>
              <a:t>开立信用证</a:t>
            </a:r>
            <a:endParaRPr lang="zh-CN" altLang="en-US" sz="1200" b="1" dirty="0"/>
          </a:p>
        </p:txBody>
      </p:sp>
      <p:sp>
        <p:nvSpPr>
          <p:cNvPr id="19" name="Text Box 15"/>
          <p:cNvSpPr txBox="1">
            <a:spLocks noChangeArrowheads="1"/>
          </p:cNvSpPr>
          <p:nvPr/>
        </p:nvSpPr>
        <p:spPr bwMode="auto">
          <a:xfrm>
            <a:off x="7271751" y="3594923"/>
            <a:ext cx="3609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1200" b="1" dirty="0" smtClean="0"/>
              <a:t>4.</a:t>
            </a:r>
            <a:r>
              <a:rPr lang="zh-CN" altLang="en-US" sz="1200" b="1" dirty="0" smtClean="0"/>
              <a:t>交单</a:t>
            </a:r>
            <a:endParaRPr lang="zh-CN" altLang="en-US" sz="1200" b="1" dirty="0"/>
          </a:p>
        </p:txBody>
      </p:sp>
      <p:sp>
        <p:nvSpPr>
          <p:cNvPr id="20" name="Line 10"/>
          <p:cNvSpPr>
            <a:spLocks noChangeShapeType="1"/>
          </p:cNvSpPr>
          <p:nvPr/>
        </p:nvSpPr>
        <p:spPr bwMode="auto">
          <a:xfrm flipV="1">
            <a:off x="2447215" y="3009399"/>
            <a:ext cx="0" cy="181738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1" name="Line 9"/>
          <p:cNvSpPr>
            <a:spLocks noChangeShapeType="1"/>
          </p:cNvSpPr>
          <p:nvPr/>
        </p:nvSpPr>
        <p:spPr bwMode="auto">
          <a:xfrm flipH="1" flipV="1">
            <a:off x="2950923" y="5624583"/>
            <a:ext cx="381634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2" name="Line 10"/>
          <p:cNvSpPr>
            <a:spLocks noChangeShapeType="1"/>
          </p:cNvSpPr>
          <p:nvPr/>
        </p:nvSpPr>
        <p:spPr bwMode="auto">
          <a:xfrm>
            <a:off x="7271751" y="3097992"/>
            <a:ext cx="0" cy="17287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3" name="Text Box 15"/>
          <p:cNvSpPr txBox="1">
            <a:spLocks noChangeArrowheads="1"/>
          </p:cNvSpPr>
          <p:nvPr/>
        </p:nvSpPr>
        <p:spPr bwMode="auto">
          <a:xfrm>
            <a:off x="6780029" y="3591427"/>
            <a:ext cx="27569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1200" b="1" dirty="0" smtClean="0"/>
              <a:t>3.</a:t>
            </a:r>
            <a:r>
              <a:rPr lang="zh-CN" altLang="en-US" sz="1200" b="1" dirty="0" smtClean="0"/>
              <a:t>通知来证</a:t>
            </a:r>
            <a:endParaRPr lang="zh-CN" altLang="en-US" sz="1200" b="1" dirty="0"/>
          </a:p>
        </p:txBody>
      </p:sp>
      <p:sp>
        <p:nvSpPr>
          <p:cNvPr id="24" name="Line 10"/>
          <p:cNvSpPr>
            <a:spLocks noChangeShapeType="1"/>
          </p:cNvSpPr>
          <p:nvPr/>
        </p:nvSpPr>
        <p:spPr bwMode="auto">
          <a:xfrm flipV="1">
            <a:off x="7991831" y="3097992"/>
            <a:ext cx="0" cy="1728789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5" name="Text Box 15"/>
          <p:cNvSpPr txBox="1">
            <a:spLocks noChangeArrowheads="1"/>
          </p:cNvSpPr>
          <p:nvPr/>
        </p:nvSpPr>
        <p:spPr bwMode="auto">
          <a:xfrm>
            <a:off x="8004464" y="3591426"/>
            <a:ext cx="275697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1200" b="1" dirty="0" smtClean="0"/>
              <a:t>8.</a:t>
            </a:r>
            <a:r>
              <a:rPr lang="zh-CN" altLang="en-US" sz="1200" b="1" dirty="0" smtClean="0"/>
              <a:t>偿付</a:t>
            </a:r>
            <a:endParaRPr lang="zh-CN" altLang="en-US" sz="1200" b="1" dirty="0"/>
          </a:p>
        </p:txBody>
      </p:sp>
      <p:sp>
        <p:nvSpPr>
          <p:cNvPr id="26" name="Text Box 14"/>
          <p:cNvSpPr txBox="1">
            <a:spLocks noChangeArrowheads="1"/>
          </p:cNvSpPr>
          <p:nvPr/>
        </p:nvSpPr>
        <p:spPr bwMode="auto">
          <a:xfrm>
            <a:off x="4241507" y="5637381"/>
            <a:ext cx="648469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1200" b="1" dirty="0" smtClean="0"/>
              <a:t>5.</a:t>
            </a:r>
            <a:r>
              <a:rPr lang="zh-CN" altLang="en-US" sz="1200" b="1" dirty="0" smtClean="0"/>
              <a:t>寄单</a:t>
            </a:r>
            <a:endParaRPr lang="zh-CN" altLang="en-US" sz="1200" b="1" dirty="0"/>
          </a:p>
        </p:txBody>
      </p:sp>
      <p:sp>
        <p:nvSpPr>
          <p:cNvPr id="27" name="Text Box 15"/>
          <p:cNvSpPr txBox="1">
            <a:spLocks noChangeArrowheads="1"/>
          </p:cNvSpPr>
          <p:nvPr/>
        </p:nvSpPr>
        <p:spPr bwMode="auto">
          <a:xfrm>
            <a:off x="2735247" y="3616463"/>
            <a:ext cx="3609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1200" b="1" dirty="0" smtClean="0"/>
              <a:t>6.</a:t>
            </a:r>
            <a:r>
              <a:rPr lang="zh-CN" altLang="en-US" sz="1200" b="1" dirty="0" smtClean="0"/>
              <a:t>付款</a:t>
            </a:r>
            <a:endParaRPr lang="zh-CN" altLang="en-US" sz="1200" b="1" dirty="0"/>
          </a:p>
        </p:txBody>
      </p:sp>
      <p:sp>
        <p:nvSpPr>
          <p:cNvPr id="28" name="Line 9"/>
          <p:cNvSpPr>
            <a:spLocks noChangeShapeType="1"/>
          </p:cNvSpPr>
          <p:nvPr/>
        </p:nvSpPr>
        <p:spPr bwMode="auto">
          <a:xfrm>
            <a:off x="2950924" y="5186868"/>
            <a:ext cx="3816349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29" name="Text Box 14"/>
          <p:cNvSpPr txBox="1">
            <a:spLocks noChangeArrowheads="1"/>
          </p:cNvSpPr>
          <p:nvPr/>
        </p:nvSpPr>
        <p:spPr bwMode="auto">
          <a:xfrm>
            <a:off x="4216826" y="4940812"/>
            <a:ext cx="11525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1200" b="1" dirty="0" smtClean="0"/>
              <a:t>8.</a:t>
            </a:r>
            <a:r>
              <a:rPr lang="zh-CN" altLang="en-US" sz="1200" b="1" dirty="0" smtClean="0"/>
              <a:t>偿付</a:t>
            </a:r>
            <a:endParaRPr lang="zh-CN" altLang="en-US" sz="1200" b="1" dirty="0"/>
          </a:p>
        </p:txBody>
      </p:sp>
      <p:sp>
        <p:nvSpPr>
          <p:cNvPr id="30" name="Line 8"/>
          <p:cNvSpPr>
            <a:spLocks noChangeShapeType="1"/>
          </p:cNvSpPr>
          <p:nvPr/>
        </p:nvSpPr>
        <p:spPr bwMode="auto">
          <a:xfrm>
            <a:off x="2713765" y="3028142"/>
            <a:ext cx="21482" cy="17986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31" name="Text Box 15"/>
          <p:cNvSpPr txBox="1">
            <a:spLocks noChangeArrowheads="1"/>
          </p:cNvSpPr>
          <p:nvPr/>
        </p:nvSpPr>
        <p:spPr bwMode="auto">
          <a:xfrm>
            <a:off x="2086259" y="3639220"/>
            <a:ext cx="360956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l" eaLnBrk="1" hangingPunct="1">
              <a:spcBef>
                <a:spcPct val="50000"/>
              </a:spcBef>
            </a:pPr>
            <a:r>
              <a:rPr lang="en-US" altLang="zh-CN" sz="1200" b="1" dirty="0" smtClean="0"/>
              <a:t>7.</a:t>
            </a:r>
            <a:r>
              <a:rPr lang="zh-CN" altLang="en-US" sz="1200" b="1" dirty="0" smtClean="0"/>
              <a:t>放单</a:t>
            </a:r>
            <a:endParaRPr lang="zh-CN" altLang="en-US" sz="1200" b="1" dirty="0"/>
          </a:p>
        </p:txBody>
      </p:sp>
      <p:pic>
        <p:nvPicPr>
          <p:cNvPr id="32" name="图片 3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7139" y="4922698"/>
            <a:ext cx="1059690" cy="590226"/>
          </a:xfrm>
          <a:prstGeom prst="rect">
            <a:avLst/>
          </a:prstGeom>
        </p:spPr>
      </p:pic>
      <p:grpSp>
        <p:nvGrpSpPr>
          <p:cNvPr id="33" name="Group 4"/>
          <p:cNvGrpSpPr>
            <a:grpSpLocks noChangeAspect="1"/>
          </p:cNvGrpSpPr>
          <p:nvPr/>
        </p:nvGrpSpPr>
        <p:grpSpPr bwMode="auto">
          <a:xfrm>
            <a:off x="7662309" y="95068"/>
            <a:ext cx="2102046" cy="565041"/>
            <a:chOff x="1139" y="1091"/>
            <a:chExt cx="3486" cy="972"/>
          </a:xfrm>
        </p:grpSpPr>
        <p:sp>
          <p:nvSpPr>
            <p:cNvPr id="34" name="Freeform 5"/>
            <p:cNvSpPr>
              <a:spLocks/>
            </p:cNvSpPr>
            <p:nvPr/>
          </p:nvSpPr>
          <p:spPr bwMode="auto">
            <a:xfrm>
              <a:off x="1402" y="1091"/>
              <a:ext cx="331" cy="312"/>
            </a:xfrm>
            <a:custGeom>
              <a:avLst/>
              <a:gdLst>
                <a:gd name="T0" fmla="*/ 0 w 140"/>
                <a:gd name="T1" fmla="*/ 45 h 131"/>
                <a:gd name="T2" fmla="*/ 140 w 140"/>
                <a:gd name="T3" fmla="*/ 105 h 131"/>
                <a:gd name="T4" fmla="*/ 113 w 140"/>
                <a:gd name="T5" fmla="*/ 131 h 131"/>
                <a:gd name="T6" fmla="*/ 0 w 140"/>
                <a:gd name="T7" fmla="*/ 4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1">
                  <a:moveTo>
                    <a:pt x="0" y="45"/>
                  </a:moveTo>
                  <a:cubicBezTo>
                    <a:pt x="0" y="45"/>
                    <a:pt x="63" y="0"/>
                    <a:pt x="140" y="105"/>
                  </a:cubicBezTo>
                  <a:cubicBezTo>
                    <a:pt x="113" y="131"/>
                    <a:pt x="113" y="131"/>
                    <a:pt x="113" y="131"/>
                  </a:cubicBezTo>
                  <a:cubicBezTo>
                    <a:pt x="113" y="131"/>
                    <a:pt x="31" y="23"/>
                    <a:pt x="0" y="45"/>
                  </a:cubicBezTo>
                  <a:close/>
                </a:path>
              </a:pathLst>
            </a:custGeom>
            <a:solidFill>
              <a:srgbClr val="005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5" name="Freeform 6"/>
            <p:cNvSpPr>
              <a:spLocks/>
            </p:cNvSpPr>
            <p:nvPr/>
          </p:nvSpPr>
          <p:spPr bwMode="auto">
            <a:xfrm>
              <a:off x="1139" y="1206"/>
              <a:ext cx="592" cy="605"/>
            </a:xfrm>
            <a:custGeom>
              <a:avLst/>
              <a:gdLst>
                <a:gd name="T0" fmla="*/ 238 w 250"/>
                <a:gd name="T1" fmla="*/ 128 h 254"/>
                <a:gd name="T2" fmla="*/ 186 w 250"/>
                <a:gd name="T3" fmla="*/ 128 h 254"/>
                <a:gd name="T4" fmla="*/ 123 w 250"/>
                <a:gd name="T5" fmla="*/ 193 h 254"/>
                <a:gd name="T6" fmla="*/ 63 w 250"/>
                <a:gd name="T7" fmla="*/ 128 h 254"/>
                <a:gd name="T8" fmla="*/ 125 w 250"/>
                <a:gd name="T9" fmla="*/ 63 h 254"/>
                <a:gd name="T10" fmla="*/ 186 w 250"/>
                <a:gd name="T11" fmla="*/ 125 h 254"/>
                <a:gd name="T12" fmla="*/ 218 w 250"/>
                <a:gd name="T13" fmla="*/ 93 h 254"/>
                <a:gd name="T14" fmla="*/ 160 w 250"/>
                <a:gd name="T15" fmla="*/ 31 h 254"/>
                <a:gd name="T16" fmla="*/ 106 w 250"/>
                <a:gd name="T17" fmla="*/ 1 h 254"/>
                <a:gd name="T18" fmla="*/ 0 w 250"/>
                <a:gd name="T19" fmla="*/ 127 h 254"/>
                <a:gd name="T20" fmla="*/ 125 w 250"/>
                <a:gd name="T21" fmla="*/ 254 h 254"/>
                <a:gd name="T22" fmla="*/ 250 w 250"/>
                <a:gd name="T23" fmla="*/ 134 h 254"/>
                <a:gd name="T24" fmla="*/ 238 w 250"/>
                <a:gd name="T25" fmla="*/ 12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0" h="254">
                  <a:moveTo>
                    <a:pt x="238" y="128"/>
                  </a:moveTo>
                  <a:cubicBezTo>
                    <a:pt x="224" y="126"/>
                    <a:pt x="186" y="128"/>
                    <a:pt x="186" y="128"/>
                  </a:cubicBezTo>
                  <a:cubicBezTo>
                    <a:pt x="123" y="193"/>
                    <a:pt x="123" y="193"/>
                    <a:pt x="123" y="193"/>
                  </a:cubicBezTo>
                  <a:cubicBezTo>
                    <a:pt x="63" y="128"/>
                    <a:pt x="63" y="128"/>
                    <a:pt x="63" y="128"/>
                  </a:cubicBezTo>
                  <a:cubicBezTo>
                    <a:pt x="125" y="63"/>
                    <a:pt x="125" y="63"/>
                    <a:pt x="125" y="63"/>
                  </a:cubicBezTo>
                  <a:cubicBezTo>
                    <a:pt x="186" y="125"/>
                    <a:pt x="186" y="125"/>
                    <a:pt x="186" y="125"/>
                  </a:cubicBezTo>
                  <a:cubicBezTo>
                    <a:pt x="218" y="93"/>
                    <a:pt x="218" y="93"/>
                    <a:pt x="218" y="93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0" y="31"/>
                    <a:pt x="139" y="0"/>
                    <a:pt x="106" y="1"/>
                  </a:cubicBezTo>
                  <a:cubicBezTo>
                    <a:pt x="46" y="10"/>
                    <a:pt x="0" y="63"/>
                    <a:pt x="0" y="127"/>
                  </a:cubicBezTo>
                  <a:cubicBezTo>
                    <a:pt x="0" y="197"/>
                    <a:pt x="56" y="254"/>
                    <a:pt x="125" y="254"/>
                  </a:cubicBezTo>
                  <a:cubicBezTo>
                    <a:pt x="192" y="254"/>
                    <a:pt x="247" y="201"/>
                    <a:pt x="250" y="134"/>
                  </a:cubicBezTo>
                  <a:cubicBezTo>
                    <a:pt x="250" y="132"/>
                    <a:pt x="247" y="129"/>
                    <a:pt x="238" y="128"/>
                  </a:cubicBezTo>
                  <a:close/>
                </a:path>
              </a:pathLst>
            </a:custGeom>
            <a:solidFill>
              <a:srgbClr val="005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6" name="Freeform 7"/>
            <p:cNvSpPr>
              <a:spLocks noEditPoints="1"/>
            </p:cNvSpPr>
            <p:nvPr/>
          </p:nvSpPr>
          <p:spPr bwMode="auto">
            <a:xfrm>
              <a:off x="1908" y="1251"/>
              <a:ext cx="372" cy="286"/>
            </a:xfrm>
            <a:custGeom>
              <a:avLst/>
              <a:gdLst>
                <a:gd name="T0" fmla="*/ 157 w 157"/>
                <a:gd name="T1" fmla="*/ 21 h 120"/>
                <a:gd name="T2" fmla="*/ 148 w 157"/>
                <a:gd name="T3" fmla="*/ 13 h 120"/>
                <a:gd name="T4" fmla="*/ 92 w 157"/>
                <a:gd name="T5" fmla="*/ 13 h 120"/>
                <a:gd name="T6" fmla="*/ 92 w 157"/>
                <a:gd name="T7" fmla="*/ 12 h 120"/>
                <a:gd name="T8" fmla="*/ 92 w 157"/>
                <a:gd name="T9" fmla="*/ 0 h 120"/>
                <a:gd name="T10" fmla="*/ 65 w 157"/>
                <a:gd name="T11" fmla="*/ 0 h 120"/>
                <a:gd name="T12" fmla="*/ 65 w 157"/>
                <a:gd name="T13" fmla="*/ 12 h 120"/>
                <a:gd name="T14" fmla="*/ 11 w 157"/>
                <a:gd name="T15" fmla="*/ 12 h 120"/>
                <a:gd name="T16" fmla="*/ 0 w 157"/>
                <a:gd name="T17" fmla="*/ 22 h 120"/>
                <a:gd name="T18" fmla="*/ 0 w 157"/>
                <a:gd name="T19" fmla="*/ 105 h 120"/>
                <a:gd name="T20" fmla="*/ 64 w 157"/>
                <a:gd name="T21" fmla="*/ 105 h 120"/>
                <a:gd name="T22" fmla="*/ 64 w 157"/>
                <a:gd name="T23" fmla="*/ 120 h 120"/>
                <a:gd name="T24" fmla="*/ 92 w 157"/>
                <a:gd name="T25" fmla="*/ 120 h 120"/>
                <a:gd name="T26" fmla="*/ 92 w 157"/>
                <a:gd name="T27" fmla="*/ 105 h 120"/>
                <a:gd name="T28" fmla="*/ 157 w 157"/>
                <a:gd name="T29" fmla="*/ 105 h 120"/>
                <a:gd name="T30" fmla="*/ 157 w 157"/>
                <a:gd name="T31" fmla="*/ 21 h 120"/>
                <a:gd name="T32" fmla="*/ 65 w 157"/>
                <a:gd name="T33" fmla="*/ 92 h 120"/>
                <a:gd name="T34" fmla="*/ 28 w 157"/>
                <a:gd name="T35" fmla="*/ 92 h 120"/>
                <a:gd name="T36" fmla="*/ 28 w 157"/>
                <a:gd name="T37" fmla="*/ 26 h 120"/>
                <a:gd name="T38" fmla="*/ 65 w 157"/>
                <a:gd name="T39" fmla="*/ 26 h 120"/>
                <a:gd name="T40" fmla="*/ 65 w 157"/>
                <a:gd name="T41" fmla="*/ 92 h 120"/>
                <a:gd name="T42" fmla="*/ 129 w 157"/>
                <a:gd name="T43" fmla="*/ 92 h 120"/>
                <a:gd name="T44" fmla="*/ 92 w 157"/>
                <a:gd name="T45" fmla="*/ 92 h 120"/>
                <a:gd name="T46" fmla="*/ 92 w 157"/>
                <a:gd name="T47" fmla="*/ 26 h 120"/>
                <a:gd name="T48" fmla="*/ 129 w 157"/>
                <a:gd name="T49" fmla="*/ 26 h 120"/>
                <a:gd name="T50" fmla="*/ 129 w 157"/>
                <a:gd name="T51" fmla="*/ 9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7" h="120">
                  <a:moveTo>
                    <a:pt x="157" y="21"/>
                  </a:moveTo>
                  <a:cubicBezTo>
                    <a:pt x="157" y="12"/>
                    <a:pt x="148" y="13"/>
                    <a:pt x="148" y="13"/>
                  </a:cubicBezTo>
                  <a:cubicBezTo>
                    <a:pt x="92" y="13"/>
                    <a:pt x="92" y="13"/>
                    <a:pt x="92" y="13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5" y="12"/>
                    <a:pt x="23" y="12"/>
                    <a:pt x="11" y="12"/>
                  </a:cubicBezTo>
                  <a:cubicBezTo>
                    <a:pt x="0" y="13"/>
                    <a:pt x="0" y="22"/>
                    <a:pt x="0" y="22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4" y="120"/>
                    <a:pt x="64" y="120"/>
                    <a:pt x="64" y="120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92" y="105"/>
                    <a:pt x="92" y="105"/>
                    <a:pt x="92" y="105"/>
                  </a:cubicBezTo>
                  <a:cubicBezTo>
                    <a:pt x="157" y="105"/>
                    <a:pt x="157" y="105"/>
                    <a:pt x="157" y="105"/>
                  </a:cubicBezTo>
                  <a:cubicBezTo>
                    <a:pt x="157" y="105"/>
                    <a:pt x="157" y="31"/>
                    <a:pt x="157" y="21"/>
                  </a:cubicBezTo>
                  <a:close/>
                  <a:moveTo>
                    <a:pt x="65" y="92"/>
                  </a:moveTo>
                  <a:cubicBezTo>
                    <a:pt x="28" y="92"/>
                    <a:pt x="28" y="92"/>
                    <a:pt x="28" y="92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65" y="26"/>
                    <a:pt x="65" y="26"/>
                    <a:pt x="65" y="26"/>
                  </a:cubicBezTo>
                  <a:lnTo>
                    <a:pt x="65" y="92"/>
                  </a:lnTo>
                  <a:close/>
                  <a:moveTo>
                    <a:pt x="129" y="92"/>
                  </a:moveTo>
                  <a:cubicBezTo>
                    <a:pt x="92" y="92"/>
                    <a:pt x="92" y="92"/>
                    <a:pt x="92" y="92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129" y="26"/>
                    <a:pt x="129" y="26"/>
                    <a:pt x="129" y="26"/>
                  </a:cubicBezTo>
                  <a:lnTo>
                    <a:pt x="129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7" name="Freeform 8"/>
            <p:cNvSpPr>
              <a:spLocks noEditPoints="1"/>
            </p:cNvSpPr>
            <p:nvPr/>
          </p:nvSpPr>
          <p:spPr bwMode="auto">
            <a:xfrm>
              <a:off x="2375" y="1246"/>
              <a:ext cx="369" cy="286"/>
            </a:xfrm>
            <a:custGeom>
              <a:avLst/>
              <a:gdLst>
                <a:gd name="T0" fmla="*/ 147 w 156"/>
                <a:gd name="T1" fmla="*/ 0 h 120"/>
                <a:gd name="T2" fmla="*/ 11 w 156"/>
                <a:gd name="T3" fmla="*/ 0 h 120"/>
                <a:gd name="T4" fmla="*/ 0 w 156"/>
                <a:gd name="T5" fmla="*/ 9 h 120"/>
                <a:gd name="T6" fmla="*/ 0 w 156"/>
                <a:gd name="T7" fmla="*/ 120 h 120"/>
                <a:gd name="T8" fmla="*/ 156 w 156"/>
                <a:gd name="T9" fmla="*/ 120 h 120"/>
                <a:gd name="T10" fmla="*/ 156 w 156"/>
                <a:gd name="T11" fmla="*/ 10 h 120"/>
                <a:gd name="T12" fmla="*/ 147 w 156"/>
                <a:gd name="T13" fmla="*/ 0 h 120"/>
                <a:gd name="T14" fmla="*/ 128 w 156"/>
                <a:gd name="T15" fmla="*/ 108 h 120"/>
                <a:gd name="T16" fmla="*/ 27 w 156"/>
                <a:gd name="T17" fmla="*/ 108 h 120"/>
                <a:gd name="T18" fmla="*/ 27 w 156"/>
                <a:gd name="T19" fmla="*/ 13 h 120"/>
                <a:gd name="T20" fmla="*/ 128 w 156"/>
                <a:gd name="T21" fmla="*/ 13 h 120"/>
                <a:gd name="T22" fmla="*/ 128 w 156"/>
                <a:gd name="T23" fmla="*/ 10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20">
                  <a:moveTo>
                    <a:pt x="147" y="0"/>
                  </a:moveTo>
                  <a:cubicBezTo>
                    <a:pt x="147" y="0"/>
                    <a:pt x="20" y="0"/>
                    <a:pt x="11" y="0"/>
                  </a:cubicBezTo>
                  <a:cubicBezTo>
                    <a:pt x="2" y="1"/>
                    <a:pt x="0" y="9"/>
                    <a:pt x="0" y="9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56" y="120"/>
                    <a:pt x="156" y="120"/>
                    <a:pt x="156" y="120"/>
                  </a:cubicBezTo>
                  <a:cubicBezTo>
                    <a:pt x="156" y="120"/>
                    <a:pt x="156" y="18"/>
                    <a:pt x="156" y="10"/>
                  </a:cubicBezTo>
                  <a:cubicBezTo>
                    <a:pt x="156" y="1"/>
                    <a:pt x="147" y="0"/>
                    <a:pt x="147" y="0"/>
                  </a:cubicBezTo>
                  <a:close/>
                  <a:moveTo>
                    <a:pt x="128" y="108"/>
                  </a:moveTo>
                  <a:cubicBezTo>
                    <a:pt x="27" y="108"/>
                    <a:pt x="27" y="108"/>
                    <a:pt x="27" y="108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128" y="13"/>
                    <a:pt x="128" y="13"/>
                    <a:pt x="128" y="13"/>
                  </a:cubicBezTo>
                  <a:lnTo>
                    <a:pt x="128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8" name="Freeform 9"/>
            <p:cNvSpPr>
              <a:spLocks/>
            </p:cNvSpPr>
            <p:nvPr/>
          </p:nvSpPr>
          <p:spPr bwMode="auto">
            <a:xfrm>
              <a:off x="2448" y="1299"/>
              <a:ext cx="222" cy="188"/>
            </a:xfrm>
            <a:custGeom>
              <a:avLst/>
              <a:gdLst>
                <a:gd name="T0" fmla="*/ 222 w 222"/>
                <a:gd name="T1" fmla="*/ 31 h 188"/>
                <a:gd name="T2" fmla="*/ 222 w 222"/>
                <a:gd name="T3" fmla="*/ 0 h 188"/>
                <a:gd name="T4" fmla="*/ 0 w 222"/>
                <a:gd name="T5" fmla="*/ 0 h 188"/>
                <a:gd name="T6" fmla="*/ 0 w 222"/>
                <a:gd name="T7" fmla="*/ 31 h 188"/>
                <a:gd name="T8" fmla="*/ 73 w 222"/>
                <a:gd name="T9" fmla="*/ 31 h 188"/>
                <a:gd name="T10" fmla="*/ 73 w 222"/>
                <a:gd name="T11" fmla="*/ 61 h 188"/>
                <a:gd name="T12" fmla="*/ 2 w 222"/>
                <a:gd name="T13" fmla="*/ 61 h 188"/>
                <a:gd name="T14" fmla="*/ 2 w 222"/>
                <a:gd name="T15" fmla="*/ 95 h 188"/>
                <a:gd name="T16" fmla="*/ 73 w 222"/>
                <a:gd name="T17" fmla="*/ 95 h 188"/>
                <a:gd name="T18" fmla="*/ 73 w 222"/>
                <a:gd name="T19" fmla="*/ 154 h 188"/>
                <a:gd name="T20" fmla="*/ 0 w 222"/>
                <a:gd name="T21" fmla="*/ 154 h 188"/>
                <a:gd name="T22" fmla="*/ 0 w 222"/>
                <a:gd name="T23" fmla="*/ 188 h 188"/>
                <a:gd name="T24" fmla="*/ 220 w 222"/>
                <a:gd name="T25" fmla="*/ 188 h 188"/>
                <a:gd name="T26" fmla="*/ 220 w 222"/>
                <a:gd name="T27" fmla="*/ 154 h 188"/>
                <a:gd name="T28" fmla="*/ 144 w 222"/>
                <a:gd name="T29" fmla="*/ 154 h 188"/>
                <a:gd name="T30" fmla="*/ 144 w 222"/>
                <a:gd name="T31" fmla="*/ 95 h 188"/>
                <a:gd name="T32" fmla="*/ 220 w 222"/>
                <a:gd name="T33" fmla="*/ 95 h 188"/>
                <a:gd name="T34" fmla="*/ 220 w 222"/>
                <a:gd name="T35" fmla="*/ 61 h 188"/>
                <a:gd name="T36" fmla="*/ 144 w 222"/>
                <a:gd name="T37" fmla="*/ 61 h 188"/>
                <a:gd name="T38" fmla="*/ 144 w 222"/>
                <a:gd name="T39" fmla="*/ 31 h 188"/>
                <a:gd name="T40" fmla="*/ 222 w 222"/>
                <a:gd name="T41" fmla="*/ 3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2" h="188">
                  <a:moveTo>
                    <a:pt x="222" y="31"/>
                  </a:moveTo>
                  <a:lnTo>
                    <a:pt x="222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73" y="31"/>
                  </a:lnTo>
                  <a:lnTo>
                    <a:pt x="73" y="61"/>
                  </a:lnTo>
                  <a:lnTo>
                    <a:pt x="2" y="61"/>
                  </a:lnTo>
                  <a:lnTo>
                    <a:pt x="2" y="95"/>
                  </a:lnTo>
                  <a:lnTo>
                    <a:pt x="73" y="95"/>
                  </a:lnTo>
                  <a:lnTo>
                    <a:pt x="73" y="154"/>
                  </a:lnTo>
                  <a:lnTo>
                    <a:pt x="0" y="154"/>
                  </a:lnTo>
                  <a:lnTo>
                    <a:pt x="0" y="188"/>
                  </a:lnTo>
                  <a:lnTo>
                    <a:pt x="220" y="188"/>
                  </a:lnTo>
                  <a:lnTo>
                    <a:pt x="220" y="154"/>
                  </a:lnTo>
                  <a:lnTo>
                    <a:pt x="144" y="154"/>
                  </a:lnTo>
                  <a:lnTo>
                    <a:pt x="144" y="95"/>
                  </a:lnTo>
                  <a:lnTo>
                    <a:pt x="220" y="95"/>
                  </a:lnTo>
                  <a:lnTo>
                    <a:pt x="220" y="61"/>
                  </a:lnTo>
                  <a:lnTo>
                    <a:pt x="144" y="61"/>
                  </a:lnTo>
                  <a:lnTo>
                    <a:pt x="144" y="31"/>
                  </a:lnTo>
                  <a:lnTo>
                    <a:pt x="222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9" name="Freeform 10"/>
            <p:cNvSpPr>
              <a:spLocks/>
            </p:cNvSpPr>
            <p:nvPr/>
          </p:nvSpPr>
          <p:spPr bwMode="auto">
            <a:xfrm>
              <a:off x="2597" y="1399"/>
              <a:ext cx="69" cy="57"/>
            </a:xfrm>
            <a:custGeom>
              <a:avLst/>
              <a:gdLst>
                <a:gd name="T0" fmla="*/ 0 w 29"/>
                <a:gd name="T1" fmla="*/ 0 h 24"/>
                <a:gd name="T2" fmla="*/ 19 w 29"/>
                <a:gd name="T3" fmla="*/ 0 h 24"/>
                <a:gd name="T4" fmla="*/ 24 w 29"/>
                <a:gd name="T5" fmla="*/ 9 h 24"/>
                <a:gd name="T6" fmla="*/ 29 w 29"/>
                <a:gd name="T7" fmla="*/ 9 h 24"/>
                <a:gd name="T8" fmla="*/ 29 w 29"/>
                <a:gd name="T9" fmla="*/ 21 h 24"/>
                <a:gd name="T10" fmla="*/ 14 w 29"/>
                <a:gd name="T11" fmla="*/ 21 h 24"/>
                <a:gd name="T12" fmla="*/ 0 w 29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4">
                  <a:moveTo>
                    <a:pt x="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9" y="2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0" name="Freeform 11"/>
            <p:cNvSpPr>
              <a:spLocks noEditPoints="1"/>
            </p:cNvSpPr>
            <p:nvPr/>
          </p:nvSpPr>
          <p:spPr bwMode="auto">
            <a:xfrm>
              <a:off x="2824" y="1241"/>
              <a:ext cx="395" cy="298"/>
            </a:xfrm>
            <a:custGeom>
              <a:avLst/>
              <a:gdLst>
                <a:gd name="T0" fmla="*/ 157 w 167"/>
                <a:gd name="T1" fmla="*/ 42 h 125"/>
                <a:gd name="T2" fmla="*/ 167 w 167"/>
                <a:gd name="T3" fmla="*/ 27 h 125"/>
                <a:gd name="T4" fmla="*/ 157 w 167"/>
                <a:gd name="T5" fmla="*/ 17 h 125"/>
                <a:gd name="T6" fmla="*/ 114 w 167"/>
                <a:gd name="T7" fmla="*/ 7 h 125"/>
                <a:gd name="T8" fmla="*/ 88 w 167"/>
                <a:gd name="T9" fmla="*/ 0 h 125"/>
                <a:gd name="T10" fmla="*/ 56 w 167"/>
                <a:gd name="T11" fmla="*/ 7 h 125"/>
                <a:gd name="T12" fmla="*/ 88 w 167"/>
                <a:gd name="T13" fmla="*/ 21 h 125"/>
                <a:gd name="T14" fmla="*/ 53 w 167"/>
                <a:gd name="T15" fmla="*/ 27 h 125"/>
                <a:gd name="T16" fmla="*/ 88 w 167"/>
                <a:gd name="T17" fmla="*/ 41 h 125"/>
                <a:gd name="T18" fmla="*/ 56 w 167"/>
                <a:gd name="T19" fmla="*/ 48 h 125"/>
                <a:gd name="T20" fmla="*/ 88 w 167"/>
                <a:gd name="T21" fmla="*/ 62 h 125"/>
                <a:gd name="T22" fmla="*/ 54 w 167"/>
                <a:gd name="T23" fmla="*/ 68 h 125"/>
                <a:gd name="T24" fmla="*/ 87 w 167"/>
                <a:gd name="T25" fmla="*/ 83 h 125"/>
                <a:gd name="T26" fmla="*/ 49 w 167"/>
                <a:gd name="T27" fmla="*/ 89 h 125"/>
                <a:gd name="T28" fmla="*/ 87 w 167"/>
                <a:gd name="T29" fmla="*/ 103 h 125"/>
                <a:gd name="T30" fmla="*/ 57 w 167"/>
                <a:gd name="T31" fmla="*/ 110 h 125"/>
                <a:gd name="T32" fmla="*/ 39 w 167"/>
                <a:gd name="T33" fmla="*/ 103 h 125"/>
                <a:gd name="T34" fmla="*/ 47 w 167"/>
                <a:gd name="T35" fmla="*/ 45 h 125"/>
                <a:gd name="T36" fmla="*/ 35 w 167"/>
                <a:gd name="T37" fmla="*/ 45 h 125"/>
                <a:gd name="T38" fmla="*/ 51 w 167"/>
                <a:gd name="T39" fmla="*/ 6 h 125"/>
                <a:gd name="T40" fmla="*/ 1 w 167"/>
                <a:gd name="T41" fmla="*/ 20 h 125"/>
                <a:gd name="T42" fmla="*/ 2 w 167"/>
                <a:gd name="T43" fmla="*/ 45 h 125"/>
                <a:gd name="T44" fmla="*/ 27 w 167"/>
                <a:gd name="T45" fmla="*/ 59 h 125"/>
                <a:gd name="T46" fmla="*/ 24 w 167"/>
                <a:gd name="T47" fmla="*/ 87 h 125"/>
                <a:gd name="T48" fmla="*/ 2 w 167"/>
                <a:gd name="T49" fmla="*/ 70 h 125"/>
                <a:gd name="T50" fmla="*/ 13 w 167"/>
                <a:gd name="T51" fmla="*/ 101 h 125"/>
                <a:gd name="T52" fmla="*/ 0 w 167"/>
                <a:gd name="T53" fmla="*/ 123 h 125"/>
                <a:gd name="T54" fmla="*/ 54 w 167"/>
                <a:gd name="T55" fmla="*/ 124 h 125"/>
                <a:gd name="T56" fmla="*/ 165 w 167"/>
                <a:gd name="T57" fmla="*/ 110 h 125"/>
                <a:gd name="T58" fmla="*/ 114 w 167"/>
                <a:gd name="T59" fmla="*/ 104 h 125"/>
                <a:gd name="T60" fmla="*/ 157 w 167"/>
                <a:gd name="T61" fmla="*/ 89 h 125"/>
                <a:gd name="T62" fmla="*/ 113 w 167"/>
                <a:gd name="T63" fmla="*/ 88 h 125"/>
                <a:gd name="T64" fmla="*/ 157 w 167"/>
                <a:gd name="T65" fmla="*/ 82 h 125"/>
                <a:gd name="T66" fmla="*/ 113 w 167"/>
                <a:gd name="T67" fmla="*/ 68 h 125"/>
                <a:gd name="T68" fmla="*/ 157 w 167"/>
                <a:gd name="T69" fmla="*/ 62 h 125"/>
                <a:gd name="T70" fmla="*/ 130 w 167"/>
                <a:gd name="T71" fmla="*/ 21 h 125"/>
                <a:gd name="T72" fmla="*/ 114 w 167"/>
                <a:gd name="T73" fmla="*/ 28 h 125"/>
                <a:gd name="T74" fmla="*/ 113 w 167"/>
                <a:gd name="T75" fmla="*/ 41 h 125"/>
                <a:gd name="T76" fmla="*/ 129 w 167"/>
                <a:gd name="T77" fmla="*/ 48 h 125"/>
                <a:gd name="T78" fmla="*/ 113 w 167"/>
                <a:gd name="T79" fmla="*/ 4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7" h="125">
                  <a:moveTo>
                    <a:pt x="157" y="62"/>
                  </a:moveTo>
                  <a:cubicBezTo>
                    <a:pt x="157" y="42"/>
                    <a:pt x="157" y="42"/>
                    <a:pt x="157" y="42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27"/>
                    <a:pt x="167" y="27"/>
                    <a:pt x="167" y="27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6" y="7"/>
                    <a:pt x="147" y="7"/>
                    <a:pt x="147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88" y="62"/>
                    <a:pt x="88" y="62"/>
                    <a:pt x="88" y="62"/>
                  </a:cubicBezTo>
                  <a:cubicBezTo>
                    <a:pt x="88" y="68"/>
                    <a:pt x="88" y="68"/>
                    <a:pt x="88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87" y="83"/>
                    <a:pt x="87" y="83"/>
                    <a:pt x="87" y="83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49" y="89"/>
                    <a:pt x="49" y="89"/>
                    <a:pt x="49" y="89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87" y="103"/>
                    <a:pt x="87" y="103"/>
                    <a:pt x="87" y="103"/>
                  </a:cubicBezTo>
                  <a:cubicBezTo>
                    <a:pt x="87" y="110"/>
                    <a:pt x="87" y="110"/>
                    <a:pt x="87" y="110"/>
                  </a:cubicBezTo>
                  <a:cubicBezTo>
                    <a:pt x="57" y="110"/>
                    <a:pt x="57" y="110"/>
                    <a:pt x="57" y="110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7" y="107"/>
                    <a:pt x="39" y="103"/>
                    <a:pt x="39" y="103"/>
                  </a:cubicBezTo>
                  <a:cubicBezTo>
                    <a:pt x="44" y="98"/>
                    <a:pt x="46" y="86"/>
                    <a:pt x="46" y="86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46" y="37"/>
                    <a:pt x="51" y="17"/>
                    <a:pt x="51" y="17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3" y="45"/>
                    <a:pt x="2" y="45"/>
                    <a:pt x="2" y="45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25" y="88"/>
                    <a:pt x="24" y="87"/>
                    <a:pt x="24" y="87"/>
                  </a:cubicBezTo>
                  <a:cubicBezTo>
                    <a:pt x="21" y="87"/>
                    <a:pt x="18" y="70"/>
                    <a:pt x="18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5" y="87"/>
                    <a:pt x="13" y="101"/>
                    <a:pt x="13" y="101"/>
                  </a:cubicBezTo>
                  <a:cubicBezTo>
                    <a:pt x="11" y="104"/>
                    <a:pt x="0" y="106"/>
                    <a:pt x="0" y="106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7" y="125"/>
                    <a:pt x="28" y="115"/>
                    <a:pt x="28" y="115"/>
                  </a:cubicBezTo>
                  <a:cubicBezTo>
                    <a:pt x="35" y="120"/>
                    <a:pt x="54" y="124"/>
                    <a:pt x="54" y="124"/>
                  </a:cubicBezTo>
                  <a:cubicBezTo>
                    <a:pt x="165" y="124"/>
                    <a:pt x="165" y="124"/>
                    <a:pt x="165" y="124"/>
                  </a:cubicBezTo>
                  <a:cubicBezTo>
                    <a:pt x="165" y="110"/>
                    <a:pt x="165" y="110"/>
                    <a:pt x="165" y="110"/>
                  </a:cubicBezTo>
                  <a:cubicBezTo>
                    <a:pt x="114" y="110"/>
                    <a:pt x="114" y="110"/>
                    <a:pt x="114" y="110"/>
                  </a:cubicBezTo>
                  <a:cubicBezTo>
                    <a:pt x="114" y="104"/>
                    <a:pt x="114" y="104"/>
                    <a:pt x="114" y="104"/>
                  </a:cubicBezTo>
                  <a:cubicBezTo>
                    <a:pt x="157" y="104"/>
                    <a:pt x="157" y="104"/>
                    <a:pt x="157" y="104"/>
                  </a:cubicBezTo>
                  <a:cubicBezTo>
                    <a:pt x="157" y="89"/>
                    <a:pt x="157" y="89"/>
                    <a:pt x="157" y="89"/>
                  </a:cubicBezTo>
                  <a:cubicBezTo>
                    <a:pt x="113" y="89"/>
                    <a:pt x="113" y="89"/>
                    <a:pt x="113" y="89"/>
                  </a:cubicBezTo>
                  <a:cubicBezTo>
                    <a:pt x="113" y="88"/>
                    <a:pt x="113" y="88"/>
                    <a:pt x="113" y="88"/>
                  </a:cubicBezTo>
                  <a:cubicBezTo>
                    <a:pt x="113" y="82"/>
                    <a:pt x="113" y="82"/>
                    <a:pt x="113" y="82"/>
                  </a:cubicBezTo>
                  <a:cubicBezTo>
                    <a:pt x="157" y="82"/>
                    <a:pt x="157" y="82"/>
                    <a:pt x="157" y="82"/>
                  </a:cubicBezTo>
                  <a:cubicBezTo>
                    <a:pt x="157" y="68"/>
                    <a:pt x="157" y="68"/>
                    <a:pt x="157" y="68"/>
                  </a:cubicBezTo>
                  <a:cubicBezTo>
                    <a:pt x="113" y="68"/>
                    <a:pt x="113" y="68"/>
                    <a:pt x="113" y="68"/>
                  </a:cubicBezTo>
                  <a:cubicBezTo>
                    <a:pt x="113" y="62"/>
                    <a:pt x="113" y="62"/>
                    <a:pt x="113" y="62"/>
                  </a:cubicBezTo>
                  <a:lnTo>
                    <a:pt x="157" y="62"/>
                  </a:lnTo>
                  <a:close/>
                  <a:moveTo>
                    <a:pt x="114" y="21"/>
                  </a:moveTo>
                  <a:cubicBezTo>
                    <a:pt x="130" y="21"/>
                    <a:pt x="130" y="21"/>
                    <a:pt x="130" y="21"/>
                  </a:cubicBezTo>
                  <a:cubicBezTo>
                    <a:pt x="130" y="28"/>
                    <a:pt x="130" y="28"/>
                    <a:pt x="130" y="28"/>
                  </a:cubicBezTo>
                  <a:cubicBezTo>
                    <a:pt x="114" y="28"/>
                    <a:pt x="114" y="28"/>
                    <a:pt x="114" y="28"/>
                  </a:cubicBezTo>
                  <a:lnTo>
                    <a:pt x="114" y="21"/>
                  </a:lnTo>
                  <a:close/>
                  <a:moveTo>
                    <a:pt x="113" y="41"/>
                  </a:moveTo>
                  <a:cubicBezTo>
                    <a:pt x="129" y="41"/>
                    <a:pt x="129" y="41"/>
                    <a:pt x="129" y="41"/>
                  </a:cubicBezTo>
                  <a:cubicBezTo>
                    <a:pt x="129" y="48"/>
                    <a:pt x="129" y="48"/>
                    <a:pt x="129" y="48"/>
                  </a:cubicBezTo>
                  <a:cubicBezTo>
                    <a:pt x="113" y="48"/>
                    <a:pt x="113" y="48"/>
                    <a:pt x="113" y="48"/>
                  </a:cubicBezTo>
                  <a:lnTo>
                    <a:pt x="113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1" name="Rectangle 12"/>
            <p:cNvSpPr>
              <a:spLocks noChangeArrowheads="1"/>
            </p:cNvSpPr>
            <p:nvPr/>
          </p:nvSpPr>
          <p:spPr bwMode="auto">
            <a:xfrm>
              <a:off x="3290" y="1251"/>
              <a:ext cx="121" cy="3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2" name="Freeform 13"/>
            <p:cNvSpPr>
              <a:spLocks/>
            </p:cNvSpPr>
            <p:nvPr/>
          </p:nvSpPr>
          <p:spPr bwMode="auto">
            <a:xfrm>
              <a:off x="3272" y="1315"/>
              <a:ext cx="153" cy="222"/>
            </a:xfrm>
            <a:custGeom>
              <a:avLst/>
              <a:gdLst>
                <a:gd name="T0" fmla="*/ 0 w 65"/>
                <a:gd name="T1" fmla="*/ 0 h 93"/>
                <a:gd name="T2" fmla="*/ 44 w 65"/>
                <a:gd name="T3" fmla="*/ 0 h 93"/>
                <a:gd name="T4" fmla="*/ 44 w 65"/>
                <a:gd name="T5" fmla="*/ 63 h 93"/>
                <a:gd name="T6" fmla="*/ 65 w 65"/>
                <a:gd name="T7" fmla="*/ 45 h 93"/>
                <a:gd name="T8" fmla="*/ 65 w 65"/>
                <a:gd name="T9" fmla="*/ 69 h 93"/>
                <a:gd name="T10" fmla="*/ 20 w 65"/>
                <a:gd name="T11" fmla="*/ 93 h 93"/>
                <a:gd name="T12" fmla="*/ 7 w 65"/>
                <a:gd name="T13" fmla="*/ 78 h 93"/>
                <a:gd name="T14" fmla="*/ 19 w 65"/>
                <a:gd name="T15" fmla="*/ 74 h 93"/>
                <a:gd name="T16" fmla="*/ 19 w 65"/>
                <a:gd name="T17" fmla="*/ 12 h 93"/>
                <a:gd name="T18" fmla="*/ 0 w 65"/>
                <a:gd name="T19" fmla="*/ 12 h 93"/>
                <a:gd name="T20" fmla="*/ 0 w 65"/>
                <a:gd name="T21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93">
                  <a:moveTo>
                    <a:pt x="0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69"/>
                    <a:pt x="45" y="89"/>
                    <a:pt x="20" y="93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3" name="Freeform 14"/>
            <p:cNvSpPr>
              <a:spLocks/>
            </p:cNvSpPr>
            <p:nvPr/>
          </p:nvSpPr>
          <p:spPr bwMode="auto">
            <a:xfrm>
              <a:off x="3421" y="1241"/>
              <a:ext cx="260" cy="119"/>
            </a:xfrm>
            <a:custGeom>
              <a:avLst/>
              <a:gdLst>
                <a:gd name="T0" fmla="*/ 0 w 110"/>
                <a:gd name="T1" fmla="*/ 35 h 50"/>
                <a:gd name="T2" fmla="*/ 10 w 110"/>
                <a:gd name="T3" fmla="*/ 35 h 50"/>
                <a:gd name="T4" fmla="*/ 13 w 110"/>
                <a:gd name="T5" fmla="*/ 32 h 50"/>
                <a:gd name="T6" fmla="*/ 13 w 110"/>
                <a:gd name="T7" fmla="*/ 0 h 50"/>
                <a:gd name="T8" fmla="*/ 88 w 110"/>
                <a:gd name="T9" fmla="*/ 0 h 50"/>
                <a:gd name="T10" fmla="*/ 97 w 110"/>
                <a:gd name="T11" fmla="*/ 9 h 50"/>
                <a:gd name="T12" fmla="*/ 97 w 110"/>
                <a:gd name="T13" fmla="*/ 34 h 50"/>
                <a:gd name="T14" fmla="*/ 110 w 110"/>
                <a:gd name="T15" fmla="*/ 34 h 50"/>
                <a:gd name="T16" fmla="*/ 110 w 110"/>
                <a:gd name="T17" fmla="*/ 49 h 50"/>
                <a:gd name="T18" fmla="*/ 86 w 110"/>
                <a:gd name="T19" fmla="*/ 49 h 50"/>
                <a:gd name="T20" fmla="*/ 71 w 110"/>
                <a:gd name="T21" fmla="*/ 36 h 50"/>
                <a:gd name="T22" fmla="*/ 71 w 110"/>
                <a:gd name="T23" fmla="*/ 14 h 50"/>
                <a:gd name="T24" fmla="*/ 38 w 110"/>
                <a:gd name="T25" fmla="*/ 14 h 50"/>
                <a:gd name="T26" fmla="*/ 38 w 110"/>
                <a:gd name="T27" fmla="*/ 38 h 50"/>
                <a:gd name="T28" fmla="*/ 28 w 110"/>
                <a:gd name="T29" fmla="*/ 48 h 50"/>
                <a:gd name="T30" fmla="*/ 0 w 110"/>
                <a:gd name="T31" fmla="*/ 48 h 50"/>
                <a:gd name="T32" fmla="*/ 0 w 110"/>
                <a:gd name="T33" fmla="*/ 3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" h="50">
                  <a:moveTo>
                    <a:pt x="0" y="35"/>
                  </a:move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3" y="35"/>
                    <a:pt x="13" y="3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97" y="0"/>
                    <a:pt x="97" y="9"/>
                  </a:cubicBezTo>
                  <a:cubicBezTo>
                    <a:pt x="98" y="18"/>
                    <a:pt x="97" y="34"/>
                    <a:pt x="97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92" y="49"/>
                    <a:pt x="86" y="49"/>
                  </a:cubicBezTo>
                  <a:cubicBezTo>
                    <a:pt x="81" y="49"/>
                    <a:pt x="72" y="46"/>
                    <a:pt x="71" y="36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9" y="47"/>
                    <a:pt x="28" y="48"/>
                  </a:cubicBezTo>
                  <a:cubicBezTo>
                    <a:pt x="17" y="50"/>
                    <a:pt x="0" y="48"/>
                    <a:pt x="0" y="48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4" name="Freeform 15"/>
            <p:cNvSpPr>
              <a:spLocks/>
            </p:cNvSpPr>
            <p:nvPr/>
          </p:nvSpPr>
          <p:spPr bwMode="auto">
            <a:xfrm>
              <a:off x="3418" y="1370"/>
              <a:ext cx="275" cy="162"/>
            </a:xfrm>
            <a:custGeom>
              <a:avLst/>
              <a:gdLst>
                <a:gd name="T0" fmla="*/ 0 w 116"/>
                <a:gd name="T1" fmla="*/ 0 h 68"/>
                <a:gd name="T2" fmla="*/ 109 w 116"/>
                <a:gd name="T3" fmla="*/ 0 h 68"/>
                <a:gd name="T4" fmla="*/ 109 w 116"/>
                <a:gd name="T5" fmla="*/ 14 h 68"/>
                <a:gd name="T6" fmla="*/ 81 w 116"/>
                <a:gd name="T7" fmla="*/ 42 h 68"/>
                <a:gd name="T8" fmla="*/ 116 w 116"/>
                <a:gd name="T9" fmla="*/ 49 h 68"/>
                <a:gd name="T10" fmla="*/ 116 w 116"/>
                <a:gd name="T11" fmla="*/ 67 h 68"/>
                <a:gd name="T12" fmla="*/ 57 w 116"/>
                <a:gd name="T13" fmla="*/ 54 h 68"/>
                <a:gd name="T14" fmla="*/ 0 w 116"/>
                <a:gd name="T15" fmla="*/ 68 h 68"/>
                <a:gd name="T16" fmla="*/ 0 w 116"/>
                <a:gd name="T17" fmla="*/ 50 h 68"/>
                <a:gd name="T18" fmla="*/ 33 w 116"/>
                <a:gd name="T19" fmla="*/ 43 h 68"/>
                <a:gd name="T20" fmla="*/ 4 w 116"/>
                <a:gd name="T21" fmla="*/ 17 h 68"/>
                <a:gd name="T22" fmla="*/ 32 w 116"/>
                <a:gd name="T23" fmla="*/ 17 h 68"/>
                <a:gd name="T24" fmla="*/ 57 w 116"/>
                <a:gd name="T25" fmla="*/ 32 h 68"/>
                <a:gd name="T26" fmla="*/ 80 w 116"/>
                <a:gd name="T27" fmla="*/ 13 h 68"/>
                <a:gd name="T28" fmla="*/ 0 w 116"/>
                <a:gd name="T29" fmla="*/ 13 h 68"/>
                <a:gd name="T30" fmla="*/ 0 w 116"/>
                <a:gd name="T3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68">
                  <a:moveTo>
                    <a:pt x="0" y="0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1" y="42"/>
                    <a:pt x="75" y="44"/>
                    <a:pt x="116" y="49"/>
                  </a:cubicBezTo>
                  <a:cubicBezTo>
                    <a:pt x="116" y="67"/>
                    <a:pt x="116" y="67"/>
                    <a:pt x="116" y="67"/>
                  </a:cubicBezTo>
                  <a:cubicBezTo>
                    <a:pt x="116" y="67"/>
                    <a:pt x="78" y="67"/>
                    <a:pt x="57" y="54"/>
                  </a:cubicBezTo>
                  <a:cubicBezTo>
                    <a:pt x="57" y="54"/>
                    <a:pt x="45" y="65"/>
                    <a:pt x="0" y="68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32" y="47"/>
                    <a:pt x="33" y="43"/>
                  </a:cubicBezTo>
                  <a:cubicBezTo>
                    <a:pt x="33" y="43"/>
                    <a:pt x="4" y="22"/>
                    <a:pt x="4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5" name="Freeform 16"/>
            <p:cNvSpPr>
              <a:spLocks/>
            </p:cNvSpPr>
            <p:nvPr/>
          </p:nvSpPr>
          <p:spPr bwMode="auto">
            <a:xfrm>
              <a:off x="3733" y="1225"/>
              <a:ext cx="192" cy="312"/>
            </a:xfrm>
            <a:custGeom>
              <a:avLst/>
              <a:gdLst>
                <a:gd name="T0" fmla="*/ 36 w 81"/>
                <a:gd name="T1" fmla="*/ 0 h 131"/>
                <a:gd name="T2" fmla="*/ 55 w 81"/>
                <a:gd name="T3" fmla="*/ 8 h 131"/>
                <a:gd name="T4" fmla="*/ 50 w 81"/>
                <a:gd name="T5" fmla="*/ 18 h 131"/>
                <a:gd name="T6" fmla="*/ 81 w 81"/>
                <a:gd name="T7" fmla="*/ 18 h 131"/>
                <a:gd name="T8" fmla="*/ 81 w 81"/>
                <a:gd name="T9" fmla="*/ 31 h 131"/>
                <a:gd name="T10" fmla="*/ 42 w 81"/>
                <a:gd name="T11" fmla="*/ 31 h 131"/>
                <a:gd name="T12" fmla="*/ 35 w 81"/>
                <a:gd name="T13" fmla="*/ 41 h 131"/>
                <a:gd name="T14" fmla="*/ 79 w 81"/>
                <a:gd name="T15" fmla="*/ 41 h 131"/>
                <a:gd name="T16" fmla="*/ 79 w 81"/>
                <a:gd name="T17" fmla="*/ 56 h 131"/>
                <a:gd name="T18" fmla="*/ 53 w 81"/>
                <a:gd name="T19" fmla="*/ 56 h 131"/>
                <a:gd name="T20" fmla="*/ 53 w 81"/>
                <a:gd name="T21" fmla="*/ 67 h 131"/>
                <a:gd name="T22" fmla="*/ 81 w 81"/>
                <a:gd name="T23" fmla="*/ 67 h 131"/>
                <a:gd name="T24" fmla="*/ 81 w 81"/>
                <a:gd name="T25" fmla="*/ 81 h 131"/>
                <a:gd name="T26" fmla="*/ 54 w 81"/>
                <a:gd name="T27" fmla="*/ 81 h 131"/>
                <a:gd name="T28" fmla="*/ 54 w 81"/>
                <a:gd name="T29" fmla="*/ 107 h 131"/>
                <a:gd name="T30" fmla="*/ 80 w 81"/>
                <a:gd name="T31" fmla="*/ 89 h 131"/>
                <a:gd name="T32" fmla="*/ 80 w 81"/>
                <a:gd name="T33" fmla="*/ 110 h 131"/>
                <a:gd name="T34" fmla="*/ 32 w 81"/>
                <a:gd name="T35" fmla="*/ 131 h 131"/>
                <a:gd name="T36" fmla="*/ 18 w 81"/>
                <a:gd name="T37" fmla="*/ 114 h 131"/>
                <a:gd name="T38" fmla="*/ 30 w 81"/>
                <a:gd name="T39" fmla="*/ 112 h 131"/>
                <a:gd name="T40" fmla="*/ 30 w 81"/>
                <a:gd name="T41" fmla="*/ 82 h 131"/>
                <a:gd name="T42" fmla="*/ 14 w 81"/>
                <a:gd name="T43" fmla="*/ 82 h 131"/>
                <a:gd name="T44" fmla="*/ 14 w 81"/>
                <a:gd name="T45" fmla="*/ 67 h 131"/>
                <a:gd name="T46" fmla="*/ 32 w 81"/>
                <a:gd name="T47" fmla="*/ 67 h 131"/>
                <a:gd name="T48" fmla="*/ 32 w 81"/>
                <a:gd name="T49" fmla="*/ 55 h 131"/>
                <a:gd name="T50" fmla="*/ 20 w 81"/>
                <a:gd name="T51" fmla="*/ 55 h 131"/>
                <a:gd name="T52" fmla="*/ 14 w 81"/>
                <a:gd name="T53" fmla="*/ 60 h 131"/>
                <a:gd name="T54" fmla="*/ 1 w 81"/>
                <a:gd name="T55" fmla="*/ 44 h 131"/>
                <a:gd name="T56" fmla="*/ 36 w 81"/>
                <a:gd name="T5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1" h="131">
                  <a:moveTo>
                    <a:pt x="36" y="0"/>
                  </a:moveTo>
                  <a:cubicBezTo>
                    <a:pt x="55" y="8"/>
                    <a:pt x="55" y="8"/>
                    <a:pt x="55" y="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81"/>
                    <a:pt x="81" y="81"/>
                    <a:pt x="81" y="81"/>
                  </a:cubicBezTo>
                  <a:cubicBezTo>
                    <a:pt x="54" y="81"/>
                    <a:pt x="54" y="81"/>
                    <a:pt x="54" y="81"/>
                  </a:cubicBezTo>
                  <a:cubicBezTo>
                    <a:pt x="54" y="107"/>
                    <a:pt x="54" y="107"/>
                    <a:pt x="54" y="107"/>
                  </a:cubicBezTo>
                  <a:cubicBezTo>
                    <a:pt x="54" y="107"/>
                    <a:pt x="69" y="100"/>
                    <a:pt x="80" y="89"/>
                  </a:cubicBezTo>
                  <a:cubicBezTo>
                    <a:pt x="80" y="110"/>
                    <a:pt x="80" y="110"/>
                    <a:pt x="80" y="110"/>
                  </a:cubicBezTo>
                  <a:cubicBezTo>
                    <a:pt x="80" y="110"/>
                    <a:pt x="73" y="124"/>
                    <a:pt x="32" y="131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60"/>
                    <a:pt x="2" y="45"/>
                    <a:pt x="1" y="44"/>
                  </a:cubicBezTo>
                  <a:cubicBezTo>
                    <a:pt x="0" y="43"/>
                    <a:pt x="23" y="35"/>
                    <a:pt x="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6" name="Freeform 17"/>
            <p:cNvSpPr>
              <a:spLocks/>
            </p:cNvSpPr>
            <p:nvPr/>
          </p:nvSpPr>
          <p:spPr bwMode="auto">
            <a:xfrm>
              <a:off x="4008" y="1399"/>
              <a:ext cx="149" cy="135"/>
            </a:xfrm>
            <a:custGeom>
              <a:avLst/>
              <a:gdLst>
                <a:gd name="T0" fmla="*/ 14 w 63"/>
                <a:gd name="T1" fmla="*/ 29 h 57"/>
                <a:gd name="T2" fmla="*/ 0 w 63"/>
                <a:gd name="T3" fmla="*/ 1 h 57"/>
                <a:gd name="T4" fmla="*/ 20 w 63"/>
                <a:gd name="T5" fmla="*/ 1 h 57"/>
                <a:gd name="T6" fmla="*/ 29 w 63"/>
                <a:gd name="T7" fmla="*/ 18 h 57"/>
                <a:gd name="T8" fmla="*/ 43 w 63"/>
                <a:gd name="T9" fmla="*/ 0 h 57"/>
                <a:gd name="T10" fmla="*/ 63 w 63"/>
                <a:gd name="T11" fmla="*/ 0 h 57"/>
                <a:gd name="T12" fmla="*/ 44 w 63"/>
                <a:gd name="T13" fmla="*/ 30 h 57"/>
                <a:gd name="T14" fmla="*/ 63 w 63"/>
                <a:gd name="T15" fmla="*/ 37 h 57"/>
                <a:gd name="T16" fmla="*/ 63 w 63"/>
                <a:gd name="T17" fmla="*/ 56 h 57"/>
                <a:gd name="T18" fmla="*/ 15 w 63"/>
                <a:gd name="T19" fmla="*/ 3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57">
                  <a:moveTo>
                    <a:pt x="14" y="29"/>
                  </a:moveTo>
                  <a:cubicBezTo>
                    <a:pt x="14" y="29"/>
                    <a:pt x="5" y="19"/>
                    <a:pt x="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8" y="18"/>
                    <a:pt x="29" y="18"/>
                  </a:cubicBezTo>
                  <a:cubicBezTo>
                    <a:pt x="31" y="17"/>
                    <a:pt x="34" y="18"/>
                    <a:pt x="4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2" y="12"/>
                    <a:pt x="44" y="30"/>
                  </a:cubicBezTo>
                  <a:cubicBezTo>
                    <a:pt x="44" y="30"/>
                    <a:pt x="48" y="35"/>
                    <a:pt x="63" y="37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3" y="56"/>
                    <a:pt x="37" y="57"/>
                    <a:pt x="15" y="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7" name="Freeform 18"/>
            <p:cNvSpPr>
              <a:spLocks noEditPoints="1"/>
            </p:cNvSpPr>
            <p:nvPr/>
          </p:nvSpPr>
          <p:spPr bwMode="auto">
            <a:xfrm>
              <a:off x="3925" y="1239"/>
              <a:ext cx="220" cy="300"/>
            </a:xfrm>
            <a:custGeom>
              <a:avLst/>
              <a:gdLst>
                <a:gd name="T0" fmla="*/ 92 w 93"/>
                <a:gd name="T1" fmla="*/ 61 h 126"/>
                <a:gd name="T2" fmla="*/ 92 w 93"/>
                <a:gd name="T3" fmla="*/ 9 h 126"/>
                <a:gd name="T4" fmla="*/ 84 w 93"/>
                <a:gd name="T5" fmla="*/ 0 h 126"/>
                <a:gd name="T6" fmla="*/ 6 w 93"/>
                <a:gd name="T7" fmla="*/ 0 h 126"/>
                <a:gd name="T8" fmla="*/ 6 w 93"/>
                <a:gd name="T9" fmla="*/ 104 h 126"/>
                <a:gd name="T10" fmla="*/ 0 w 93"/>
                <a:gd name="T11" fmla="*/ 104 h 126"/>
                <a:gd name="T12" fmla="*/ 1 w 93"/>
                <a:gd name="T13" fmla="*/ 123 h 126"/>
                <a:gd name="T14" fmla="*/ 49 w 93"/>
                <a:gd name="T15" fmla="*/ 115 h 126"/>
                <a:gd name="T16" fmla="*/ 49 w 93"/>
                <a:gd name="T17" fmla="*/ 98 h 126"/>
                <a:gd name="T18" fmla="*/ 48 w 93"/>
                <a:gd name="T19" fmla="*/ 97 h 126"/>
                <a:gd name="T20" fmla="*/ 30 w 93"/>
                <a:gd name="T21" fmla="*/ 103 h 126"/>
                <a:gd name="T22" fmla="*/ 30 w 93"/>
                <a:gd name="T23" fmla="*/ 62 h 126"/>
                <a:gd name="T24" fmla="*/ 92 w 93"/>
                <a:gd name="T25" fmla="*/ 61 h 126"/>
                <a:gd name="T26" fmla="*/ 30 w 93"/>
                <a:gd name="T27" fmla="*/ 14 h 126"/>
                <a:gd name="T28" fmla="*/ 67 w 93"/>
                <a:gd name="T29" fmla="*/ 14 h 126"/>
                <a:gd name="T30" fmla="*/ 67 w 93"/>
                <a:gd name="T31" fmla="*/ 24 h 126"/>
                <a:gd name="T32" fmla="*/ 30 w 93"/>
                <a:gd name="T33" fmla="*/ 24 h 126"/>
                <a:gd name="T34" fmla="*/ 30 w 93"/>
                <a:gd name="T35" fmla="*/ 14 h 126"/>
                <a:gd name="T36" fmla="*/ 30 w 93"/>
                <a:gd name="T37" fmla="*/ 38 h 126"/>
                <a:gd name="T38" fmla="*/ 67 w 93"/>
                <a:gd name="T39" fmla="*/ 38 h 126"/>
                <a:gd name="T40" fmla="*/ 67 w 93"/>
                <a:gd name="T41" fmla="*/ 49 h 126"/>
                <a:gd name="T42" fmla="*/ 30 w 93"/>
                <a:gd name="T43" fmla="*/ 49 h 126"/>
                <a:gd name="T44" fmla="*/ 30 w 93"/>
                <a:gd name="T45" fmla="*/ 3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3" h="126">
                  <a:moveTo>
                    <a:pt x="92" y="61"/>
                  </a:moveTo>
                  <a:cubicBezTo>
                    <a:pt x="92" y="61"/>
                    <a:pt x="93" y="17"/>
                    <a:pt x="92" y="9"/>
                  </a:cubicBezTo>
                  <a:cubicBezTo>
                    <a:pt x="92" y="1"/>
                    <a:pt x="84" y="0"/>
                    <a:pt x="8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04"/>
                    <a:pt x="6" y="104"/>
                    <a:pt x="6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37" y="126"/>
                    <a:pt x="49" y="115"/>
                    <a:pt x="49" y="115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8" y="97"/>
                    <a:pt x="48" y="97"/>
                    <a:pt x="48" y="97"/>
                  </a:cubicBezTo>
                  <a:cubicBezTo>
                    <a:pt x="43" y="101"/>
                    <a:pt x="30" y="103"/>
                    <a:pt x="30" y="103"/>
                  </a:cubicBezTo>
                  <a:cubicBezTo>
                    <a:pt x="30" y="62"/>
                    <a:pt x="30" y="62"/>
                    <a:pt x="30" y="62"/>
                  </a:cubicBezTo>
                  <a:lnTo>
                    <a:pt x="92" y="61"/>
                  </a:lnTo>
                  <a:close/>
                  <a:moveTo>
                    <a:pt x="30" y="14"/>
                  </a:moveTo>
                  <a:cubicBezTo>
                    <a:pt x="67" y="14"/>
                    <a:pt x="67" y="14"/>
                    <a:pt x="67" y="1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30" y="24"/>
                    <a:pt x="30" y="24"/>
                    <a:pt x="30" y="24"/>
                  </a:cubicBezTo>
                  <a:lnTo>
                    <a:pt x="30" y="14"/>
                  </a:lnTo>
                  <a:close/>
                  <a:moveTo>
                    <a:pt x="30" y="38"/>
                  </a:moveTo>
                  <a:cubicBezTo>
                    <a:pt x="67" y="38"/>
                    <a:pt x="67" y="38"/>
                    <a:pt x="67" y="38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30" y="49"/>
                    <a:pt x="30" y="49"/>
                    <a:pt x="30" y="49"/>
                  </a:cubicBezTo>
                  <a:lnTo>
                    <a:pt x="3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9" name="Rectangle 19"/>
            <p:cNvSpPr>
              <a:spLocks noChangeArrowheads="1"/>
            </p:cNvSpPr>
            <p:nvPr/>
          </p:nvSpPr>
          <p:spPr bwMode="auto">
            <a:xfrm>
              <a:off x="4379" y="1246"/>
              <a:ext cx="239" cy="3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0" name="Freeform 20"/>
            <p:cNvSpPr>
              <a:spLocks/>
            </p:cNvSpPr>
            <p:nvPr/>
          </p:nvSpPr>
          <p:spPr bwMode="auto">
            <a:xfrm>
              <a:off x="4365" y="1334"/>
              <a:ext cx="260" cy="198"/>
            </a:xfrm>
            <a:custGeom>
              <a:avLst/>
              <a:gdLst>
                <a:gd name="T0" fmla="*/ 0 w 110"/>
                <a:gd name="T1" fmla="*/ 0 h 83"/>
                <a:gd name="T2" fmla="*/ 0 w 110"/>
                <a:gd name="T3" fmla="*/ 14 h 83"/>
                <a:gd name="T4" fmla="*/ 63 w 110"/>
                <a:gd name="T5" fmla="*/ 14 h 83"/>
                <a:gd name="T6" fmla="*/ 63 w 110"/>
                <a:gd name="T7" fmla="*/ 15 h 83"/>
                <a:gd name="T8" fmla="*/ 63 w 110"/>
                <a:gd name="T9" fmla="*/ 64 h 83"/>
                <a:gd name="T10" fmla="*/ 58 w 110"/>
                <a:gd name="T11" fmla="*/ 69 h 83"/>
                <a:gd name="T12" fmla="*/ 29 w 110"/>
                <a:gd name="T13" fmla="*/ 69 h 83"/>
                <a:gd name="T14" fmla="*/ 29 w 110"/>
                <a:gd name="T15" fmla="*/ 83 h 83"/>
                <a:gd name="T16" fmla="*/ 73 w 110"/>
                <a:gd name="T17" fmla="*/ 83 h 83"/>
                <a:gd name="T18" fmla="*/ 91 w 110"/>
                <a:gd name="T19" fmla="*/ 62 h 83"/>
                <a:gd name="T20" fmla="*/ 91 w 110"/>
                <a:gd name="T21" fmla="*/ 14 h 83"/>
                <a:gd name="T22" fmla="*/ 110 w 110"/>
                <a:gd name="T23" fmla="*/ 14 h 83"/>
                <a:gd name="T24" fmla="*/ 110 w 110"/>
                <a:gd name="T25" fmla="*/ 0 h 83"/>
                <a:gd name="T26" fmla="*/ 0 w 110"/>
                <a:gd name="T2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" h="83">
                  <a:moveTo>
                    <a:pt x="0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63" y="64"/>
                    <a:pt x="63" y="68"/>
                    <a:pt x="58" y="69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73" y="83"/>
                    <a:pt x="91" y="80"/>
                    <a:pt x="91" y="62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110" y="14"/>
                    <a:pt x="110" y="14"/>
                    <a:pt x="110" y="14"/>
                  </a:cubicBezTo>
                  <a:cubicBezTo>
                    <a:pt x="110" y="0"/>
                    <a:pt x="110" y="0"/>
                    <a:pt x="11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1" name="Freeform 21"/>
            <p:cNvSpPr>
              <a:spLocks/>
            </p:cNvSpPr>
            <p:nvPr/>
          </p:nvSpPr>
          <p:spPr bwMode="auto">
            <a:xfrm>
              <a:off x="4209" y="1227"/>
              <a:ext cx="123" cy="136"/>
            </a:xfrm>
            <a:custGeom>
              <a:avLst/>
              <a:gdLst>
                <a:gd name="T0" fmla="*/ 52 w 52"/>
                <a:gd name="T1" fmla="*/ 12 h 57"/>
                <a:gd name="T2" fmla="*/ 38 w 52"/>
                <a:gd name="T3" fmla="*/ 0 h 57"/>
                <a:gd name="T4" fmla="*/ 0 w 52"/>
                <a:gd name="T5" fmla="*/ 40 h 57"/>
                <a:gd name="T6" fmla="*/ 9 w 52"/>
                <a:gd name="T7" fmla="*/ 57 h 57"/>
                <a:gd name="T8" fmla="*/ 52 w 52"/>
                <a:gd name="T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7">
                  <a:moveTo>
                    <a:pt x="52" y="12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0" y="32"/>
                    <a:pt x="0" y="40"/>
                    <a:pt x="0" y="40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35" y="45"/>
                    <a:pt x="52" y="12"/>
                    <a:pt x="52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2" name="Freeform 22"/>
            <p:cNvSpPr>
              <a:spLocks/>
            </p:cNvSpPr>
            <p:nvPr/>
          </p:nvSpPr>
          <p:spPr bwMode="auto">
            <a:xfrm>
              <a:off x="4218" y="1272"/>
              <a:ext cx="161" cy="260"/>
            </a:xfrm>
            <a:custGeom>
              <a:avLst/>
              <a:gdLst>
                <a:gd name="T0" fmla="*/ 68 w 68"/>
                <a:gd name="T1" fmla="*/ 16 h 109"/>
                <a:gd name="T2" fmla="*/ 53 w 68"/>
                <a:gd name="T3" fmla="*/ 0 h 109"/>
                <a:gd name="T4" fmla="*/ 52 w 68"/>
                <a:gd name="T5" fmla="*/ 1 h 109"/>
                <a:gd name="T6" fmla="*/ 0 w 68"/>
                <a:gd name="T7" fmla="*/ 49 h 109"/>
                <a:gd name="T8" fmla="*/ 11 w 68"/>
                <a:gd name="T9" fmla="*/ 67 h 109"/>
                <a:gd name="T10" fmla="*/ 24 w 68"/>
                <a:gd name="T11" fmla="*/ 61 h 109"/>
                <a:gd name="T12" fmla="*/ 24 w 68"/>
                <a:gd name="T13" fmla="*/ 109 h 109"/>
                <a:gd name="T14" fmla="*/ 50 w 68"/>
                <a:gd name="T15" fmla="*/ 109 h 109"/>
                <a:gd name="T16" fmla="*/ 50 w 68"/>
                <a:gd name="T17" fmla="*/ 41 h 109"/>
                <a:gd name="T18" fmla="*/ 68 w 68"/>
                <a:gd name="T19" fmla="*/ 1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109">
                  <a:moveTo>
                    <a:pt x="68" y="16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28" y="43"/>
                    <a:pt x="0" y="49"/>
                    <a:pt x="0" y="49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2" y="68"/>
                    <a:pt x="24" y="61"/>
                    <a:pt x="24" y="61"/>
                  </a:cubicBezTo>
                  <a:cubicBezTo>
                    <a:pt x="24" y="109"/>
                    <a:pt x="24" y="109"/>
                    <a:pt x="24" y="109"/>
                  </a:cubicBezTo>
                  <a:cubicBezTo>
                    <a:pt x="50" y="109"/>
                    <a:pt x="50" y="109"/>
                    <a:pt x="50" y="109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60" y="32"/>
                    <a:pt x="68" y="16"/>
                    <a:pt x="68" y="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3" name="Freeform 23"/>
            <p:cNvSpPr>
              <a:spLocks/>
            </p:cNvSpPr>
            <p:nvPr/>
          </p:nvSpPr>
          <p:spPr bwMode="auto">
            <a:xfrm>
              <a:off x="1916" y="1582"/>
              <a:ext cx="134" cy="157"/>
            </a:xfrm>
            <a:custGeom>
              <a:avLst/>
              <a:gdLst>
                <a:gd name="T0" fmla="*/ 48 w 57"/>
                <a:gd name="T1" fmla="*/ 21 h 66"/>
                <a:gd name="T2" fmla="*/ 30 w 57"/>
                <a:gd name="T3" fmla="*/ 8 h 66"/>
                <a:gd name="T4" fmla="*/ 9 w 57"/>
                <a:gd name="T5" fmla="*/ 33 h 66"/>
                <a:gd name="T6" fmla="*/ 31 w 57"/>
                <a:gd name="T7" fmla="*/ 60 h 66"/>
                <a:gd name="T8" fmla="*/ 49 w 57"/>
                <a:gd name="T9" fmla="*/ 42 h 66"/>
                <a:gd name="T10" fmla="*/ 57 w 57"/>
                <a:gd name="T11" fmla="*/ 42 h 66"/>
                <a:gd name="T12" fmla="*/ 29 w 57"/>
                <a:gd name="T13" fmla="*/ 66 h 66"/>
                <a:gd name="T14" fmla="*/ 7 w 57"/>
                <a:gd name="T15" fmla="*/ 58 h 66"/>
                <a:gd name="T16" fmla="*/ 0 w 57"/>
                <a:gd name="T17" fmla="*/ 34 h 66"/>
                <a:gd name="T18" fmla="*/ 9 w 57"/>
                <a:gd name="T19" fmla="*/ 9 h 66"/>
                <a:gd name="T20" fmla="*/ 30 w 57"/>
                <a:gd name="T21" fmla="*/ 0 h 66"/>
                <a:gd name="T22" fmla="*/ 57 w 57"/>
                <a:gd name="T23" fmla="*/ 21 h 66"/>
                <a:gd name="T24" fmla="*/ 48 w 57"/>
                <a:gd name="T25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6">
                  <a:moveTo>
                    <a:pt x="48" y="21"/>
                  </a:moveTo>
                  <a:cubicBezTo>
                    <a:pt x="46" y="12"/>
                    <a:pt x="40" y="8"/>
                    <a:pt x="30" y="8"/>
                  </a:cubicBezTo>
                  <a:cubicBezTo>
                    <a:pt x="16" y="8"/>
                    <a:pt x="9" y="17"/>
                    <a:pt x="9" y="33"/>
                  </a:cubicBezTo>
                  <a:cubicBezTo>
                    <a:pt x="9" y="51"/>
                    <a:pt x="16" y="60"/>
                    <a:pt x="31" y="60"/>
                  </a:cubicBezTo>
                  <a:cubicBezTo>
                    <a:pt x="40" y="60"/>
                    <a:pt x="47" y="54"/>
                    <a:pt x="49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5" y="58"/>
                    <a:pt x="45" y="66"/>
                    <a:pt x="29" y="66"/>
                  </a:cubicBezTo>
                  <a:cubicBezTo>
                    <a:pt x="20" y="66"/>
                    <a:pt x="12" y="63"/>
                    <a:pt x="7" y="58"/>
                  </a:cubicBezTo>
                  <a:cubicBezTo>
                    <a:pt x="2" y="51"/>
                    <a:pt x="0" y="43"/>
                    <a:pt x="0" y="34"/>
                  </a:cubicBezTo>
                  <a:cubicBezTo>
                    <a:pt x="0" y="23"/>
                    <a:pt x="3" y="15"/>
                    <a:pt x="9" y="9"/>
                  </a:cubicBezTo>
                  <a:cubicBezTo>
                    <a:pt x="14" y="3"/>
                    <a:pt x="21" y="0"/>
                    <a:pt x="30" y="0"/>
                  </a:cubicBezTo>
                  <a:cubicBezTo>
                    <a:pt x="46" y="1"/>
                    <a:pt x="54" y="7"/>
                    <a:pt x="57" y="21"/>
                  </a:cubicBezTo>
                  <a:lnTo>
                    <a:pt x="48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4" name="Freeform 24"/>
            <p:cNvSpPr>
              <a:spLocks/>
            </p:cNvSpPr>
            <p:nvPr/>
          </p:nvSpPr>
          <p:spPr bwMode="auto">
            <a:xfrm>
              <a:off x="2074" y="1587"/>
              <a:ext cx="90" cy="152"/>
            </a:xfrm>
            <a:custGeom>
              <a:avLst/>
              <a:gdLst>
                <a:gd name="T0" fmla="*/ 38 w 38"/>
                <a:gd name="T1" fmla="*/ 64 h 64"/>
                <a:gd name="T2" fmla="*/ 31 w 38"/>
                <a:gd name="T3" fmla="*/ 64 h 64"/>
                <a:gd name="T4" fmla="*/ 31 w 38"/>
                <a:gd name="T5" fmla="*/ 34 h 64"/>
                <a:gd name="T6" fmla="*/ 21 w 38"/>
                <a:gd name="T7" fmla="*/ 23 h 64"/>
                <a:gd name="T8" fmla="*/ 8 w 38"/>
                <a:gd name="T9" fmla="*/ 38 h 64"/>
                <a:gd name="T10" fmla="*/ 8 w 38"/>
                <a:gd name="T11" fmla="*/ 64 h 64"/>
                <a:gd name="T12" fmla="*/ 0 w 38"/>
                <a:gd name="T13" fmla="*/ 64 h 64"/>
                <a:gd name="T14" fmla="*/ 0 w 38"/>
                <a:gd name="T15" fmla="*/ 0 h 64"/>
                <a:gd name="T16" fmla="*/ 8 w 38"/>
                <a:gd name="T17" fmla="*/ 0 h 64"/>
                <a:gd name="T18" fmla="*/ 8 w 38"/>
                <a:gd name="T19" fmla="*/ 23 h 64"/>
                <a:gd name="T20" fmla="*/ 8 w 38"/>
                <a:gd name="T21" fmla="*/ 23 h 64"/>
                <a:gd name="T22" fmla="*/ 22 w 38"/>
                <a:gd name="T23" fmla="*/ 15 h 64"/>
                <a:gd name="T24" fmla="*/ 34 w 38"/>
                <a:gd name="T25" fmla="*/ 20 h 64"/>
                <a:gd name="T26" fmla="*/ 38 w 38"/>
                <a:gd name="T27" fmla="*/ 32 h 64"/>
                <a:gd name="T28" fmla="*/ 38 w 38"/>
                <a:gd name="T2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64">
                  <a:moveTo>
                    <a:pt x="38" y="64"/>
                  </a:moveTo>
                  <a:cubicBezTo>
                    <a:pt x="31" y="64"/>
                    <a:pt x="31" y="64"/>
                    <a:pt x="31" y="6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26"/>
                    <a:pt x="28" y="23"/>
                    <a:pt x="21" y="23"/>
                  </a:cubicBezTo>
                  <a:cubicBezTo>
                    <a:pt x="13" y="23"/>
                    <a:pt x="8" y="28"/>
                    <a:pt x="8" y="38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12" y="18"/>
                    <a:pt x="17" y="15"/>
                    <a:pt x="22" y="15"/>
                  </a:cubicBezTo>
                  <a:cubicBezTo>
                    <a:pt x="27" y="15"/>
                    <a:pt x="31" y="17"/>
                    <a:pt x="34" y="20"/>
                  </a:cubicBezTo>
                  <a:cubicBezTo>
                    <a:pt x="37" y="22"/>
                    <a:pt x="38" y="26"/>
                    <a:pt x="38" y="32"/>
                  </a:cubicBezTo>
                  <a:lnTo>
                    <a:pt x="38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5" name="Freeform 25"/>
            <p:cNvSpPr>
              <a:spLocks noEditPoints="1"/>
            </p:cNvSpPr>
            <p:nvPr/>
          </p:nvSpPr>
          <p:spPr bwMode="auto">
            <a:xfrm>
              <a:off x="2192" y="1587"/>
              <a:ext cx="22" cy="152"/>
            </a:xfrm>
            <a:custGeom>
              <a:avLst/>
              <a:gdLst>
                <a:gd name="T0" fmla="*/ 22 w 22"/>
                <a:gd name="T1" fmla="*/ 152 h 152"/>
                <a:gd name="T2" fmla="*/ 0 w 22"/>
                <a:gd name="T3" fmla="*/ 152 h 152"/>
                <a:gd name="T4" fmla="*/ 0 w 22"/>
                <a:gd name="T5" fmla="*/ 40 h 152"/>
                <a:gd name="T6" fmla="*/ 22 w 22"/>
                <a:gd name="T7" fmla="*/ 40 h 152"/>
                <a:gd name="T8" fmla="*/ 22 w 22"/>
                <a:gd name="T9" fmla="*/ 152 h 152"/>
                <a:gd name="T10" fmla="*/ 0 w 22"/>
                <a:gd name="T11" fmla="*/ 21 h 152"/>
                <a:gd name="T12" fmla="*/ 0 w 22"/>
                <a:gd name="T13" fmla="*/ 0 h 152"/>
                <a:gd name="T14" fmla="*/ 22 w 22"/>
                <a:gd name="T15" fmla="*/ 0 h 152"/>
                <a:gd name="T16" fmla="*/ 22 w 22"/>
                <a:gd name="T17" fmla="*/ 21 h 152"/>
                <a:gd name="T18" fmla="*/ 0 w 22"/>
                <a:gd name="T19" fmla="*/ 2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52">
                  <a:moveTo>
                    <a:pt x="22" y="152"/>
                  </a:moveTo>
                  <a:lnTo>
                    <a:pt x="0" y="152"/>
                  </a:lnTo>
                  <a:lnTo>
                    <a:pt x="0" y="40"/>
                  </a:lnTo>
                  <a:lnTo>
                    <a:pt x="22" y="40"/>
                  </a:lnTo>
                  <a:lnTo>
                    <a:pt x="22" y="152"/>
                  </a:lnTo>
                  <a:close/>
                  <a:moveTo>
                    <a:pt x="0" y="21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6" name="Freeform 26"/>
            <p:cNvSpPr>
              <a:spLocks/>
            </p:cNvSpPr>
            <p:nvPr/>
          </p:nvSpPr>
          <p:spPr bwMode="auto">
            <a:xfrm>
              <a:off x="2240" y="1622"/>
              <a:ext cx="90" cy="117"/>
            </a:xfrm>
            <a:custGeom>
              <a:avLst/>
              <a:gdLst>
                <a:gd name="T0" fmla="*/ 38 w 38"/>
                <a:gd name="T1" fmla="*/ 49 h 49"/>
                <a:gd name="T2" fmla="*/ 31 w 38"/>
                <a:gd name="T3" fmla="*/ 49 h 49"/>
                <a:gd name="T4" fmla="*/ 31 w 38"/>
                <a:gd name="T5" fmla="*/ 20 h 49"/>
                <a:gd name="T6" fmla="*/ 20 w 38"/>
                <a:gd name="T7" fmla="*/ 8 h 49"/>
                <a:gd name="T8" fmla="*/ 12 w 38"/>
                <a:gd name="T9" fmla="*/ 12 h 49"/>
                <a:gd name="T10" fmla="*/ 8 w 38"/>
                <a:gd name="T11" fmla="*/ 23 h 49"/>
                <a:gd name="T12" fmla="*/ 8 w 38"/>
                <a:gd name="T13" fmla="*/ 49 h 49"/>
                <a:gd name="T14" fmla="*/ 0 w 38"/>
                <a:gd name="T15" fmla="*/ 49 h 49"/>
                <a:gd name="T16" fmla="*/ 0 w 38"/>
                <a:gd name="T17" fmla="*/ 2 h 49"/>
                <a:gd name="T18" fmla="*/ 8 w 38"/>
                <a:gd name="T19" fmla="*/ 2 h 49"/>
                <a:gd name="T20" fmla="*/ 8 w 38"/>
                <a:gd name="T21" fmla="*/ 9 h 49"/>
                <a:gd name="T22" fmla="*/ 22 w 38"/>
                <a:gd name="T23" fmla="*/ 0 h 49"/>
                <a:gd name="T24" fmla="*/ 38 w 38"/>
                <a:gd name="T25" fmla="*/ 17 h 49"/>
                <a:gd name="T26" fmla="*/ 38 w 38"/>
                <a:gd name="T2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9">
                  <a:moveTo>
                    <a:pt x="38" y="49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2"/>
                    <a:pt x="28" y="7"/>
                    <a:pt x="20" y="8"/>
                  </a:cubicBezTo>
                  <a:cubicBezTo>
                    <a:pt x="17" y="8"/>
                    <a:pt x="14" y="9"/>
                    <a:pt x="12" y="12"/>
                  </a:cubicBezTo>
                  <a:cubicBezTo>
                    <a:pt x="9" y="14"/>
                    <a:pt x="8" y="18"/>
                    <a:pt x="8" y="23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1" y="3"/>
                    <a:pt x="16" y="0"/>
                    <a:pt x="22" y="0"/>
                  </a:cubicBezTo>
                  <a:cubicBezTo>
                    <a:pt x="33" y="1"/>
                    <a:pt x="38" y="6"/>
                    <a:pt x="38" y="17"/>
                  </a:cubicBezTo>
                  <a:lnTo>
                    <a:pt x="38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7" name="Freeform 27"/>
            <p:cNvSpPr>
              <a:spLocks noEditPoints="1"/>
            </p:cNvSpPr>
            <p:nvPr/>
          </p:nvSpPr>
          <p:spPr bwMode="auto">
            <a:xfrm>
              <a:off x="2353" y="1622"/>
              <a:ext cx="107" cy="117"/>
            </a:xfrm>
            <a:custGeom>
              <a:avLst/>
              <a:gdLst>
                <a:gd name="T0" fmla="*/ 2 w 45"/>
                <a:gd name="T1" fmla="*/ 16 h 49"/>
                <a:gd name="T2" fmla="*/ 22 w 45"/>
                <a:gd name="T3" fmla="*/ 0 h 49"/>
                <a:gd name="T4" fmla="*/ 39 w 45"/>
                <a:gd name="T5" fmla="*/ 14 h 49"/>
                <a:gd name="T6" fmla="*/ 39 w 45"/>
                <a:gd name="T7" fmla="*/ 41 h 49"/>
                <a:gd name="T8" fmla="*/ 42 w 45"/>
                <a:gd name="T9" fmla="*/ 44 h 49"/>
                <a:gd name="T10" fmla="*/ 43 w 45"/>
                <a:gd name="T11" fmla="*/ 44 h 49"/>
                <a:gd name="T12" fmla="*/ 45 w 45"/>
                <a:gd name="T13" fmla="*/ 43 h 49"/>
                <a:gd name="T14" fmla="*/ 45 w 45"/>
                <a:gd name="T15" fmla="*/ 49 h 49"/>
                <a:gd name="T16" fmla="*/ 43 w 45"/>
                <a:gd name="T17" fmla="*/ 49 h 49"/>
                <a:gd name="T18" fmla="*/ 40 w 45"/>
                <a:gd name="T19" fmla="*/ 49 h 49"/>
                <a:gd name="T20" fmla="*/ 32 w 45"/>
                <a:gd name="T21" fmla="*/ 43 h 49"/>
                <a:gd name="T22" fmla="*/ 15 w 45"/>
                <a:gd name="T23" fmla="*/ 49 h 49"/>
                <a:gd name="T24" fmla="*/ 0 w 45"/>
                <a:gd name="T25" fmla="*/ 37 h 49"/>
                <a:gd name="T26" fmla="*/ 14 w 45"/>
                <a:gd name="T27" fmla="*/ 22 h 49"/>
                <a:gd name="T28" fmla="*/ 27 w 45"/>
                <a:gd name="T29" fmla="*/ 21 h 49"/>
                <a:gd name="T30" fmla="*/ 32 w 45"/>
                <a:gd name="T31" fmla="*/ 15 h 49"/>
                <a:gd name="T32" fmla="*/ 20 w 45"/>
                <a:gd name="T33" fmla="*/ 7 h 49"/>
                <a:gd name="T34" fmla="*/ 10 w 45"/>
                <a:gd name="T35" fmla="*/ 16 h 49"/>
                <a:gd name="T36" fmla="*/ 2 w 45"/>
                <a:gd name="T37" fmla="*/ 16 h 49"/>
                <a:gd name="T38" fmla="*/ 31 w 45"/>
                <a:gd name="T39" fmla="*/ 25 h 49"/>
                <a:gd name="T40" fmla="*/ 18 w 45"/>
                <a:gd name="T41" fmla="*/ 28 h 49"/>
                <a:gd name="T42" fmla="*/ 8 w 45"/>
                <a:gd name="T43" fmla="*/ 36 h 49"/>
                <a:gd name="T44" fmla="*/ 16 w 45"/>
                <a:gd name="T45" fmla="*/ 44 h 49"/>
                <a:gd name="T46" fmla="*/ 31 w 45"/>
                <a:gd name="T47" fmla="*/ 33 h 49"/>
                <a:gd name="T48" fmla="*/ 31 w 45"/>
                <a:gd name="T4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49">
                  <a:moveTo>
                    <a:pt x="2" y="16"/>
                  </a:moveTo>
                  <a:cubicBezTo>
                    <a:pt x="2" y="6"/>
                    <a:pt x="9" y="0"/>
                    <a:pt x="22" y="0"/>
                  </a:cubicBezTo>
                  <a:cubicBezTo>
                    <a:pt x="33" y="1"/>
                    <a:pt x="39" y="5"/>
                    <a:pt x="39" y="14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3"/>
                    <a:pt x="40" y="44"/>
                    <a:pt x="42" y="44"/>
                  </a:cubicBezTo>
                  <a:cubicBezTo>
                    <a:pt x="42" y="44"/>
                    <a:pt x="42" y="44"/>
                    <a:pt x="43" y="44"/>
                  </a:cubicBezTo>
                  <a:cubicBezTo>
                    <a:pt x="44" y="43"/>
                    <a:pt x="44" y="43"/>
                    <a:pt x="45" y="43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4" y="49"/>
                    <a:pt x="44" y="49"/>
                    <a:pt x="43" y="49"/>
                  </a:cubicBezTo>
                  <a:cubicBezTo>
                    <a:pt x="42" y="49"/>
                    <a:pt x="41" y="49"/>
                    <a:pt x="40" y="49"/>
                  </a:cubicBezTo>
                  <a:cubicBezTo>
                    <a:pt x="34" y="49"/>
                    <a:pt x="32" y="47"/>
                    <a:pt x="32" y="43"/>
                  </a:cubicBezTo>
                  <a:cubicBezTo>
                    <a:pt x="27" y="47"/>
                    <a:pt x="21" y="49"/>
                    <a:pt x="15" y="49"/>
                  </a:cubicBezTo>
                  <a:cubicBezTo>
                    <a:pt x="5" y="49"/>
                    <a:pt x="0" y="45"/>
                    <a:pt x="0" y="37"/>
                  </a:cubicBezTo>
                  <a:cubicBezTo>
                    <a:pt x="0" y="28"/>
                    <a:pt x="5" y="23"/>
                    <a:pt x="14" y="22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30" y="20"/>
                    <a:pt x="32" y="18"/>
                    <a:pt x="32" y="15"/>
                  </a:cubicBezTo>
                  <a:cubicBezTo>
                    <a:pt x="32" y="10"/>
                    <a:pt x="28" y="7"/>
                    <a:pt x="20" y="7"/>
                  </a:cubicBezTo>
                  <a:cubicBezTo>
                    <a:pt x="14" y="7"/>
                    <a:pt x="10" y="10"/>
                    <a:pt x="10" y="16"/>
                  </a:cubicBezTo>
                  <a:lnTo>
                    <a:pt x="2" y="16"/>
                  </a:lnTo>
                  <a:close/>
                  <a:moveTo>
                    <a:pt x="31" y="25"/>
                  </a:moveTo>
                  <a:cubicBezTo>
                    <a:pt x="29" y="26"/>
                    <a:pt x="25" y="27"/>
                    <a:pt x="18" y="28"/>
                  </a:cubicBezTo>
                  <a:cubicBezTo>
                    <a:pt x="11" y="29"/>
                    <a:pt x="8" y="31"/>
                    <a:pt x="8" y="36"/>
                  </a:cubicBezTo>
                  <a:cubicBezTo>
                    <a:pt x="8" y="41"/>
                    <a:pt x="11" y="44"/>
                    <a:pt x="16" y="44"/>
                  </a:cubicBezTo>
                  <a:cubicBezTo>
                    <a:pt x="26" y="43"/>
                    <a:pt x="30" y="39"/>
                    <a:pt x="31" y="33"/>
                  </a:cubicBezTo>
                  <a:lnTo>
                    <a:pt x="31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8" name="Freeform 28"/>
            <p:cNvSpPr>
              <a:spLocks/>
            </p:cNvSpPr>
            <p:nvPr/>
          </p:nvSpPr>
          <p:spPr bwMode="auto">
            <a:xfrm>
              <a:off x="2533" y="1582"/>
              <a:ext cx="135" cy="157"/>
            </a:xfrm>
            <a:custGeom>
              <a:avLst/>
              <a:gdLst>
                <a:gd name="T0" fmla="*/ 48 w 57"/>
                <a:gd name="T1" fmla="*/ 21 h 66"/>
                <a:gd name="T2" fmla="*/ 30 w 57"/>
                <a:gd name="T3" fmla="*/ 8 h 66"/>
                <a:gd name="T4" fmla="*/ 9 w 57"/>
                <a:gd name="T5" fmla="*/ 33 h 66"/>
                <a:gd name="T6" fmla="*/ 31 w 57"/>
                <a:gd name="T7" fmla="*/ 60 h 66"/>
                <a:gd name="T8" fmla="*/ 49 w 57"/>
                <a:gd name="T9" fmla="*/ 42 h 66"/>
                <a:gd name="T10" fmla="*/ 57 w 57"/>
                <a:gd name="T11" fmla="*/ 42 h 66"/>
                <a:gd name="T12" fmla="*/ 29 w 57"/>
                <a:gd name="T13" fmla="*/ 66 h 66"/>
                <a:gd name="T14" fmla="*/ 7 w 57"/>
                <a:gd name="T15" fmla="*/ 58 h 66"/>
                <a:gd name="T16" fmla="*/ 0 w 57"/>
                <a:gd name="T17" fmla="*/ 34 h 66"/>
                <a:gd name="T18" fmla="*/ 9 w 57"/>
                <a:gd name="T19" fmla="*/ 9 h 66"/>
                <a:gd name="T20" fmla="*/ 30 w 57"/>
                <a:gd name="T21" fmla="*/ 0 h 66"/>
                <a:gd name="T22" fmla="*/ 57 w 57"/>
                <a:gd name="T23" fmla="*/ 21 h 66"/>
                <a:gd name="T24" fmla="*/ 48 w 57"/>
                <a:gd name="T25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6">
                  <a:moveTo>
                    <a:pt x="48" y="21"/>
                  </a:moveTo>
                  <a:cubicBezTo>
                    <a:pt x="46" y="12"/>
                    <a:pt x="40" y="8"/>
                    <a:pt x="30" y="8"/>
                  </a:cubicBezTo>
                  <a:cubicBezTo>
                    <a:pt x="17" y="8"/>
                    <a:pt x="9" y="17"/>
                    <a:pt x="9" y="33"/>
                  </a:cubicBezTo>
                  <a:cubicBezTo>
                    <a:pt x="9" y="51"/>
                    <a:pt x="16" y="60"/>
                    <a:pt x="31" y="60"/>
                  </a:cubicBezTo>
                  <a:cubicBezTo>
                    <a:pt x="40" y="60"/>
                    <a:pt x="47" y="54"/>
                    <a:pt x="49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5" y="58"/>
                    <a:pt x="45" y="66"/>
                    <a:pt x="29" y="66"/>
                  </a:cubicBezTo>
                  <a:cubicBezTo>
                    <a:pt x="20" y="66"/>
                    <a:pt x="12" y="63"/>
                    <a:pt x="7" y="58"/>
                  </a:cubicBezTo>
                  <a:cubicBezTo>
                    <a:pt x="2" y="51"/>
                    <a:pt x="0" y="43"/>
                    <a:pt x="0" y="34"/>
                  </a:cubicBezTo>
                  <a:cubicBezTo>
                    <a:pt x="0" y="23"/>
                    <a:pt x="3" y="15"/>
                    <a:pt x="9" y="9"/>
                  </a:cubicBezTo>
                  <a:cubicBezTo>
                    <a:pt x="14" y="3"/>
                    <a:pt x="21" y="0"/>
                    <a:pt x="30" y="0"/>
                  </a:cubicBezTo>
                  <a:cubicBezTo>
                    <a:pt x="46" y="1"/>
                    <a:pt x="54" y="7"/>
                    <a:pt x="57" y="21"/>
                  </a:cubicBezTo>
                  <a:lnTo>
                    <a:pt x="48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9" name="Freeform 29"/>
            <p:cNvSpPr>
              <a:spLocks noEditPoints="1"/>
            </p:cNvSpPr>
            <p:nvPr/>
          </p:nvSpPr>
          <p:spPr bwMode="auto">
            <a:xfrm>
              <a:off x="2685" y="1622"/>
              <a:ext cx="104" cy="117"/>
            </a:xfrm>
            <a:custGeom>
              <a:avLst/>
              <a:gdLst>
                <a:gd name="T0" fmla="*/ 6 w 44"/>
                <a:gd name="T1" fmla="*/ 8 h 49"/>
                <a:gd name="T2" fmla="*/ 22 w 44"/>
                <a:gd name="T3" fmla="*/ 0 h 49"/>
                <a:gd name="T4" fmla="*/ 38 w 44"/>
                <a:gd name="T5" fmla="*/ 8 h 49"/>
                <a:gd name="T6" fmla="*/ 44 w 44"/>
                <a:gd name="T7" fmla="*/ 25 h 49"/>
                <a:gd name="T8" fmla="*/ 39 w 44"/>
                <a:gd name="T9" fmla="*/ 43 h 49"/>
                <a:gd name="T10" fmla="*/ 22 w 44"/>
                <a:gd name="T11" fmla="*/ 49 h 49"/>
                <a:gd name="T12" fmla="*/ 8 w 44"/>
                <a:gd name="T13" fmla="*/ 45 h 49"/>
                <a:gd name="T14" fmla="*/ 0 w 44"/>
                <a:gd name="T15" fmla="*/ 25 h 49"/>
                <a:gd name="T16" fmla="*/ 6 w 44"/>
                <a:gd name="T17" fmla="*/ 8 h 49"/>
                <a:gd name="T18" fmla="*/ 22 w 44"/>
                <a:gd name="T19" fmla="*/ 43 h 49"/>
                <a:gd name="T20" fmla="*/ 36 w 44"/>
                <a:gd name="T21" fmla="*/ 25 h 49"/>
                <a:gd name="T22" fmla="*/ 22 w 44"/>
                <a:gd name="T23" fmla="*/ 8 h 49"/>
                <a:gd name="T24" fmla="*/ 8 w 44"/>
                <a:gd name="T25" fmla="*/ 25 h 49"/>
                <a:gd name="T26" fmla="*/ 22 w 44"/>
                <a:gd name="T27" fmla="*/ 4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49">
                  <a:moveTo>
                    <a:pt x="6" y="8"/>
                  </a:moveTo>
                  <a:cubicBezTo>
                    <a:pt x="11" y="3"/>
                    <a:pt x="16" y="0"/>
                    <a:pt x="22" y="0"/>
                  </a:cubicBezTo>
                  <a:cubicBezTo>
                    <a:pt x="29" y="0"/>
                    <a:pt x="34" y="3"/>
                    <a:pt x="38" y="8"/>
                  </a:cubicBezTo>
                  <a:cubicBezTo>
                    <a:pt x="42" y="12"/>
                    <a:pt x="44" y="18"/>
                    <a:pt x="44" y="25"/>
                  </a:cubicBezTo>
                  <a:cubicBezTo>
                    <a:pt x="44" y="33"/>
                    <a:pt x="42" y="38"/>
                    <a:pt x="39" y="43"/>
                  </a:cubicBezTo>
                  <a:cubicBezTo>
                    <a:pt x="35" y="47"/>
                    <a:pt x="29" y="49"/>
                    <a:pt x="22" y="49"/>
                  </a:cubicBezTo>
                  <a:cubicBezTo>
                    <a:pt x="16" y="49"/>
                    <a:pt x="11" y="48"/>
                    <a:pt x="8" y="45"/>
                  </a:cubicBezTo>
                  <a:cubicBezTo>
                    <a:pt x="3" y="40"/>
                    <a:pt x="1" y="34"/>
                    <a:pt x="0" y="25"/>
                  </a:cubicBezTo>
                  <a:cubicBezTo>
                    <a:pt x="1" y="18"/>
                    <a:pt x="3" y="12"/>
                    <a:pt x="6" y="8"/>
                  </a:cubicBezTo>
                  <a:close/>
                  <a:moveTo>
                    <a:pt x="22" y="43"/>
                  </a:moveTo>
                  <a:cubicBezTo>
                    <a:pt x="31" y="43"/>
                    <a:pt x="35" y="37"/>
                    <a:pt x="36" y="25"/>
                  </a:cubicBezTo>
                  <a:cubicBezTo>
                    <a:pt x="35" y="14"/>
                    <a:pt x="31" y="8"/>
                    <a:pt x="22" y="8"/>
                  </a:cubicBezTo>
                  <a:cubicBezTo>
                    <a:pt x="14" y="8"/>
                    <a:pt x="9" y="14"/>
                    <a:pt x="8" y="25"/>
                  </a:cubicBezTo>
                  <a:cubicBezTo>
                    <a:pt x="9" y="37"/>
                    <a:pt x="14" y="43"/>
                    <a:pt x="22" y="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0" name="Freeform 30"/>
            <p:cNvSpPr>
              <a:spLocks/>
            </p:cNvSpPr>
            <p:nvPr/>
          </p:nvSpPr>
          <p:spPr bwMode="auto">
            <a:xfrm>
              <a:off x="2810" y="1622"/>
              <a:ext cx="92" cy="117"/>
            </a:xfrm>
            <a:custGeom>
              <a:avLst/>
              <a:gdLst>
                <a:gd name="T0" fmla="*/ 39 w 39"/>
                <a:gd name="T1" fmla="*/ 49 h 49"/>
                <a:gd name="T2" fmla="*/ 31 w 39"/>
                <a:gd name="T3" fmla="*/ 49 h 49"/>
                <a:gd name="T4" fmla="*/ 31 w 39"/>
                <a:gd name="T5" fmla="*/ 20 h 49"/>
                <a:gd name="T6" fmla="*/ 21 w 39"/>
                <a:gd name="T7" fmla="*/ 8 h 49"/>
                <a:gd name="T8" fmla="*/ 12 w 39"/>
                <a:gd name="T9" fmla="*/ 12 h 49"/>
                <a:gd name="T10" fmla="*/ 8 w 39"/>
                <a:gd name="T11" fmla="*/ 23 h 49"/>
                <a:gd name="T12" fmla="*/ 8 w 39"/>
                <a:gd name="T13" fmla="*/ 49 h 49"/>
                <a:gd name="T14" fmla="*/ 0 w 39"/>
                <a:gd name="T15" fmla="*/ 49 h 49"/>
                <a:gd name="T16" fmla="*/ 0 w 39"/>
                <a:gd name="T17" fmla="*/ 2 h 49"/>
                <a:gd name="T18" fmla="*/ 8 w 39"/>
                <a:gd name="T19" fmla="*/ 2 h 49"/>
                <a:gd name="T20" fmla="*/ 8 w 39"/>
                <a:gd name="T21" fmla="*/ 9 h 49"/>
                <a:gd name="T22" fmla="*/ 22 w 39"/>
                <a:gd name="T23" fmla="*/ 0 h 49"/>
                <a:gd name="T24" fmla="*/ 39 w 39"/>
                <a:gd name="T25" fmla="*/ 17 h 49"/>
                <a:gd name="T26" fmla="*/ 39 w 39"/>
                <a:gd name="T2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49">
                  <a:moveTo>
                    <a:pt x="39" y="49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2"/>
                    <a:pt x="28" y="7"/>
                    <a:pt x="21" y="8"/>
                  </a:cubicBezTo>
                  <a:cubicBezTo>
                    <a:pt x="17" y="8"/>
                    <a:pt x="14" y="9"/>
                    <a:pt x="12" y="12"/>
                  </a:cubicBezTo>
                  <a:cubicBezTo>
                    <a:pt x="10" y="14"/>
                    <a:pt x="8" y="18"/>
                    <a:pt x="8" y="23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2" y="3"/>
                    <a:pt x="17" y="0"/>
                    <a:pt x="22" y="0"/>
                  </a:cubicBezTo>
                  <a:cubicBezTo>
                    <a:pt x="33" y="1"/>
                    <a:pt x="38" y="6"/>
                    <a:pt x="39" y="17"/>
                  </a:cubicBezTo>
                  <a:lnTo>
                    <a:pt x="39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1" name="Freeform 31"/>
            <p:cNvSpPr>
              <a:spLocks/>
            </p:cNvSpPr>
            <p:nvPr/>
          </p:nvSpPr>
          <p:spPr bwMode="auto">
            <a:xfrm>
              <a:off x="2924" y="1622"/>
              <a:ext cx="92" cy="117"/>
            </a:xfrm>
            <a:custGeom>
              <a:avLst/>
              <a:gdLst>
                <a:gd name="T0" fmla="*/ 29 w 39"/>
                <a:gd name="T1" fmla="*/ 16 h 49"/>
                <a:gd name="T2" fmla="*/ 18 w 39"/>
                <a:gd name="T3" fmla="*/ 8 h 49"/>
                <a:gd name="T4" fmla="*/ 9 w 39"/>
                <a:gd name="T5" fmla="*/ 14 h 49"/>
                <a:gd name="T6" fmla="*/ 17 w 39"/>
                <a:gd name="T7" fmla="*/ 21 h 49"/>
                <a:gd name="T8" fmla="*/ 25 w 39"/>
                <a:gd name="T9" fmla="*/ 22 h 49"/>
                <a:gd name="T10" fmla="*/ 39 w 39"/>
                <a:gd name="T11" fmla="*/ 35 h 49"/>
                <a:gd name="T12" fmla="*/ 34 w 39"/>
                <a:gd name="T13" fmla="*/ 46 h 49"/>
                <a:gd name="T14" fmla="*/ 20 w 39"/>
                <a:gd name="T15" fmla="*/ 49 h 49"/>
                <a:gd name="T16" fmla="*/ 0 w 39"/>
                <a:gd name="T17" fmla="*/ 34 h 49"/>
                <a:gd name="T18" fmla="*/ 7 w 39"/>
                <a:gd name="T19" fmla="*/ 34 h 49"/>
                <a:gd name="T20" fmla="*/ 20 w 39"/>
                <a:gd name="T21" fmla="*/ 44 h 49"/>
                <a:gd name="T22" fmla="*/ 31 w 39"/>
                <a:gd name="T23" fmla="*/ 36 h 49"/>
                <a:gd name="T24" fmla="*/ 22 w 39"/>
                <a:gd name="T25" fmla="*/ 29 h 49"/>
                <a:gd name="T26" fmla="*/ 12 w 39"/>
                <a:gd name="T27" fmla="*/ 27 h 49"/>
                <a:gd name="T28" fmla="*/ 1 w 39"/>
                <a:gd name="T29" fmla="*/ 16 h 49"/>
                <a:gd name="T30" fmla="*/ 7 w 39"/>
                <a:gd name="T31" fmla="*/ 4 h 49"/>
                <a:gd name="T32" fmla="*/ 19 w 39"/>
                <a:gd name="T33" fmla="*/ 0 h 49"/>
                <a:gd name="T34" fmla="*/ 37 w 39"/>
                <a:gd name="T35" fmla="*/ 16 h 49"/>
                <a:gd name="T36" fmla="*/ 29 w 39"/>
                <a:gd name="T37" fmla="*/ 1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49">
                  <a:moveTo>
                    <a:pt x="29" y="16"/>
                  </a:moveTo>
                  <a:cubicBezTo>
                    <a:pt x="29" y="10"/>
                    <a:pt x="26" y="8"/>
                    <a:pt x="18" y="8"/>
                  </a:cubicBezTo>
                  <a:cubicBezTo>
                    <a:pt x="12" y="8"/>
                    <a:pt x="9" y="10"/>
                    <a:pt x="9" y="14"/>
                  </a:cubicBezTo>
                  <a:cubicBezTo>
                    <a:pt x="8" y="17"/>
                    <a:pt x="11" y="19"/>
                    <a:pt x="17" y="21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34" y="24"/>
                    <a:pt x="39" y="28"/>
                    <a:pt x="39" y="35"/>
                  </a:cubicBezTo>
                  <a:cubicBezTo>
                    <a:pt x="39" y="40"/>
                    <a:pt x="37" y="43"/>
                    <a:pt x="34" y="46"/>
                  </a:cubicBezTo>
                  <a:cubicBezTo>
                    <a:pt x="30" y="48"/>
                    <a:pt x="26" y="49"/>
                    <a:pt x="20" y="49"/>
                  </a:cubicBezTo>
                  <a:cubicBezTo>
                    <a:pt x="7" y="49"/>
                    <a:pt x="0" y="44"/>
                    <a:pt x="0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40"/>
                    <a:pt x="12" y="44"/>
                    <a:pt x="20" y="44"/>
                  </a:cubicBezTo>
                  <a:cubicBezTo>
                    <a:pt x="27" y="43"/>
                    <a:pt x="30" y="41"/>
                    <a:pt x="31" y="36"/>
                  </a:cubicBezTo>
                  <a:cubicBezTo>
                    <a:pt x="31" y="33"/>
                    <a:pt x="28" y="31"/>
                    <a:pt x="22" y="29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5" y="25"/>
                    <a:pt x="1" y="21"/>
                    <a:pt x="1" y="16"/>
                  </a:cubicBezTo>
                  <a:cubicBezTo>
                    <a:pt x="1" y="11"/>
                    <a:pt x="3" y="7"/>
                    <a:pt x="7" y="4"/>
                  </a:cubicBezTo>
                  <a:cubicBezTo>
                    <a:pt x="10" y="2"/>
                    <a:pt x="14" y="0"/>
                    <a:pt x="19" y="0"/>
                  </a:cubicBezTo>
                  <a:cubicBezTo>
                    <a:pt x="30" y="1"/>
                    <a:pt x="36" y="6"/>
                    <a:pt x="37" y="16"/>
                  </a:cubicBezTo>
                  <a:lnTo>
                    <a:pt x="29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2" name="Freeform 32"/>
            <p:cNvSpPr>
              <a:spLocks/>
            </p:cNvSpPr>
            <p:nvPr/>
          </p:nvSpPr>
          <p:spPr bwMode="auto">
            <a:xfrm>
              <a:off x="3025" y="1596"/>
              <a:ext cx="53" cy="143"/>
            </a:xfrm>
            <a:custGeom>
              <a:avLst/>
              <a:gdLst>
                <a:gd name="T0" fmla="*/ 14 w 22"/>
                <a:gd name="T1" fmla="*/ 20 h 60"/>
                <a:gd name="T2" fmla="*/ 14 w 22"/>
                <a:gd name="T3" fmla="*/ 50 h 60"/>
                <a:gd name="T4" fmla="*/ 19 w 22"/>
                <a:gd name="T5" fmla="*/ 54 h 60"/>
                <a:gd name="T6" fmla="*/ 22 w 22"/>
                <a:gd name="T7" fmla="*/ 54 h 60"/>
                <a:gd name="T8" fmla="*/ 22 w 22"/>
                <a:gd name="T9" fmla="*/ 60 h 60"/>
                <a:gd name="T10" fmla="*/ 17 w 22"/>
                <a:gd name="T11" fmla="*/ 60 h 60"/>
                <a:gd name="T12" fmla="*/ 16 w 22"/>
                <a:gd name="T13" fmla="*/ 60 h 60"/>
                <a:gd name="T14" fmla="*/ 8 w 22"/>
                <a:gd name="T15" fmla="*/ 58 h 60"/>
                <a:gd name="T16" fmla="*/ 6 w 22"/>
                <a:gd name="T17" fmla="*/ 51 h 60"/>
                <a:gd name="T18" fmla="*/ 6 w 22"/>
                <a:gd name="T19" fmla="*/ 20 h 60"/>
                <a:gd name="T20" fmla="*/ 0 w 22"/>
                <a:gd name="T21" fmla="*/ 20 h 60"/>
                <a:gd name="T22" fmla="*/ 0 w 22"/>
                <a:gd name="T23" fmla="*/ 13 h 60"/>
                <a:gd name="T24" fmla="*/ 6 w 22"/>
                <a:gd name="T25" fmla="*/ 13 h 60"/>
                <a:gd name="T26" fmla="*/ 6 w 22"/>
                <a:gd name="T27" fmla="*/ 0 h 60"/>
                <a:gd name="T28" fmla="*/ 14 w 22"/>
                <a:gd name="T29" fmla="*/ 0 h 60"/>
                <a:gd name="T30" fmla="*/ 14 w 22"/>
                <a:gd name="T31" fmla="*/ 13 h 60"/>
                <a:gd name="T32" fmla="*/ 22 w 22"/>
                <a:gd name="T33" fmla="*/ 13 h 60"/>
                <a:gd name="T34" fmla="*/ 22 w 22"/>
                <a:gd name="T35" fmla="*/ 20 h 60"/>
                <a:gd name="T36" fmla="*/ 14 w 22"/>
                <a:gd name="T37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60">
                  <a:moveTo>
                    <a:pt x="14" y="20"/>
                  </a:moveTo>
                  <a:cubicBezTo>
                    <a:pt x="14" y="50"/>
                    <a:pt x="14" y="50"/>
                    <a:pt x="14" y="50"/>
                  </a:cubicBezTo>
                  <a:cubicBezTo>
                    <a:pt x="14" y="53"/>
                    <a:pt x="16" y="54"/>
                    <a:pt x="19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1" y="60"/>
                    <a:pt x="19" y="60"/>
                    <a:pt x="17" y="60"/>
                  </a:cubicBezTo>
                  <a:cubicBezTo>
                    <a:pt x="17" y="60"/>
                    <a:pt x="16" y="60"/>
                    <a:pt x="16" y="60"/>
                  </a:cubicBezTo>
                  <a:cubicBezTo>
                    <a:pt x="12" y="60"/>
                    <a:pt x="9" y="59"/>
                    <a:pt x="8" y="58"/>
                  </a:cubicBezTo>
                  <a:cubicBezTo>
                    <a:pt x="7" y="56"/>
                    <a:pt x="6" y="54"/>
                    <a:pt x="6" y="5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20"/>
                    <a:pt x="22" y="20"/>
                    <a:pt x="22" y="20"/>
                  </a:cubicBezTo>
                  <a:lnTo>
                    <a:pt x="1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3" name="Freeform 33"/>
            <p:cNvSpPr>
              <a:spLocks/>
            </p:cNvSpPr>
            <p:nvPr/>
          </p:nvSpPr>
          <p:spPr bwMode="auto">
            <a:xfrm>
              <a:off x="3099" y="1622"/>
              <a:ext cx="54" cy="117"/>
            </a:xfrm>
            <a:custGeom>
              <a:avLst/>
              <a:gdLst>
                <a:gd name="T0" fmla="*/ 8 w 23"/>
                <a:gd name="T1" fmla="*/ 49 h 49"/>
                <a:gd name="T2" fmla="*/ 0 w 23"/>
                <a:gd name="T3" fmla="*/ 49 h 49"/>
                <a:gd name="T4" fmla="*/ 0 w 23"/>
                <a:gd name="T5" fmla="*/ 2 h 49"/>
                <a:gd name="T6" fmla="*/ 7 w 23"/>
                <a:gd name="T7" fmla="*/ 2 h 49"/>
                <a:gd name="T8" fmla="*/ 7 w 23"/>
                <a:gd name="T9" fmla="*/ 10 h 49"/>
                <a:gd name="T10" fmla="*/ 21 w 23"/>
                <a:gd name="T11" fmla="*/ 0 h 49"/>
                <a:gd name="T12" fmla="*/ 22 w 23"/>
                <a:gd name="T13" fmla="*/ 1 h 49"/>
                <a:gd name="T14" fmla="*/ 23 w 23"/>
                <a:gd name="T15" fmla="*/ 1 h 49"/>
                <a:gd name="T16" fmla="*/ 23 w 23"/>
                <a:gd name="T17" fmla="*/ 9 h 49"/>
                <a:gd name="T18" fmla="*/ 20 w 23"/>
                <a:gd name="T19" fmla="*/ 9 h 49"/>
                <a:gd name="T20" fmla="*/ 12 w 23"/>
                <a:gd name="T21" fmla="*/ 12 h 49"/>
                <a:gd name="T22" fmla="*/ 8 w 23"/>
                <a:gd name="T23" fmla="*/ 22 h 49"/>
                <a:gd name="T24" fmla="*/ 8 w 23"/>
                <a:gd name="T2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49">
                  <a:moveTo>
                    <a:pt x="8" y="49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4"/>
                    <a:pt x="15" y="0"/>
                    <a:pt x="21" y="0"/>
                  </a:cubicBezTo>
                  <a:cubicBezTo>
                    <a:pt x="21" y="0"/>
                    <a:pt x="22" y="1"/>
                    <a:pt x="22" y="1"/>
                  </a:cubicBezTo>
                  <a:cubicBezTo>
                    <a:pt x="22" y="1"/>
                    <a:pt x="23" y="1"/>
                    <a:pt x="23" y="1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6" y="9"/>
                    <a:pt x="13" y="10"/>
                    <a:pt x="12" y="12"/>
                  </a:cubicBezTo>
                  <a:cubicBezTo>
                    <a:pt x="9" y="15"/>
                    <a:pt x="8" y="18"/>
                    <a:pt x="8" y="22"/>
                  </a:cubicBezTo>
                  <a:lnTo>
                    <a:pt x="8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4" name="Freeform 34"/>
            <p:cNvSpPr>
              <a:spLocks/>
            </p:cNvSpPr>
            <p:nvPr/>
          </p:nvSpPr>
          <p:spPr bwMode="auto">
            <a:xfrm>
              <a:off x="3167" y="1627"/>
              <a:ext cx="90" cy="112"/>
            </a:xfrm>
            <a:custGeom>
              <a:avLst/>
              <a:gdLst>
                <a:gd name="T0" fmla="*/ 30 w 38"/>
                <a:gd name="T1" fmla="*/ 47 h 47"/>
                <a:gd name="T2" fmla="*/ 30 w 38"/>
                <a:gd name="T3" fmla="*/ 40 h 47"/>
                <a:gd name="T4" fmla="*/ 30 w 38"/>
                <a:gd name="T5" fmla="*/ 40 h 47"/>
                <a:gd name="T6" fmla="*/ 15 w 38"/>
                <a:gd name="T7" fmla="*/ 47 h 47"/>
                <a:gd name="T8" fmla="*/ 5 w 38"/>
                <a:gd name="T9" fmla="*/ 46 h 47"/>
                <a:gd name="T10" fmla="*/ 0 w 38"/>
                <a:gd name="T11" fmla="*/ 34 h 47"/>
                <a:gd name="T12" fmla="*/ 0 w 38"/>
                <a:gd name="T13" fmla="*/ 0 h 47"/>
                <a:gd name="T14" fmla="*/ 8 w 38"/>
                <a:gd name="T15" fmla="*/ 0 h 47"/>
                <a:gd name="T16" fmla="*/ 8 w 38"/>
                <a:gd name="T17" fmla="*/ 31 h 47"/>
                <a:gd name="T18" fmla="*/ 17 w 38"/>
                <a:gd name="T19" fmla="*/ 42 h 47"/>
                <a:gd name="T20" fmla="*/ 30 w 38"/>
                <a:gd name="T21" fmla="*/ 26 h 47"/>
                <a:gd name="T22" fmla="*/ 30 w 38"/>
                <a:gd name="T23" fmla="*/ 0 h 47"/>
                <a:gd name="T24" fmla="*/ 38 w 38"/>
                <a:gd name="T25" fmla="*/ 0 h 47"/>
                <a:gd name="T26" fmla="*/ 38 w 38"/>
                <a:gd name="T27" fmla="*/ 47 h 47"/>
                <a:gd name="T28" fmla="*/ 30 w 38"/>
                <a:gd name="T2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47">
                  <a:moveTo>
                    <a:pt x="30" y="47"/>
                  </a:moveTo>
                  <a:cubicBezTo>
                    <a:pt x="30" y="40"/>
                    <a:pt x="30" y="40"/>
                    <a:pt x="30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27" y="45"/>
                    <a:pt x="22" y="47"/>
                    <a:pt x="15" y="47"/>
                  </a:cubicBezTo>
                  <a:cubicBezTo>
                    <a:pt x="11" y="47"/>
                    <a:pt x="8" y="47"/>
                    <a:pt x="5" y="46"/>
                  </a:cubicBezTo>
                  <a:cubicBezTo>
                    <a:pt x="2" y="43"/>
                    <a:pt x="0" y="39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8"/>
                    <a:pt x="11" y="42"/>
                    <a:pt x="17" y="42"/>
                  </a:cubicBezTo>
                  <a:cubicBezTo>
                    <a:pt x="25" y="41"/>
                    <a:pt x="29" y="36"/>
                    <a:pt x="30" y="26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47"/>
                    <a:pt x="38" y="47"/>
                    <a:pt x="38" y="47"/>
                  </a:cubicBezTo>
                  <a:lnTo>
                    <a:pt x="3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5" name="Freeform 35"/>
            <p:cNvSpPr>
              <a:spLocks/>
            </p:cNvSpPr>
            <p:nvPr/>
          </p:nvSpPr>
          <p:spPr bwMode="auto">
            <a:xfrm>
              <a:off x="3279" y="1622"/>
              <a:ext cx="94" cy="117"/>
            </a:xfrm>
            <a:custGeom>
              <a:avLst/>
              <a:gdLst>
                <a:gd name="T0" fmla="*/ 32 w 40"/>
                <a:gd name="T1" fmla="*/ 18 h 49"/>
                <a:gd name="T2" fmla="*/ 21 w 40"/>
                <a:gd name="T3" fmla="*/ 8 h 49"/>
                <a:gd name="T4" fmla="*/ 8 w 40"/>
                <a:gd name="T5" fmla="*/ 25 h 49"/>
                <a:gd name="T6" fmla="*/ 21 w 40"/>
                <a:gd name="T7" fmla="*/ 44 h 49"/>
                <a:gd name="T8" fmla="*/ 32 w 40"/>
                <a:gd name="T9" fmla="*/ 32 h 49"/>
                <a:gd name="T10" fmla="*/ 40 w 40"/>
                <a:gd name="T11" fmla="*/ 32 h 49"/>
                <a:gd name="T12" fmla="*/ 21 w 40"/>
                <a:gd name="T13" fmla="*/ 49 h 49"/>
                <a:gd name="T14" fmla="*/ 5 w 40"/>
                <a:gd name="T15" fmla="*/ 44 h 49"/>
                <a:gd name="T16" fmla="*/ 0 w 40"/>
                <a:gd name="T17" fmla="*/ 27 h 49"/>
                <a:gd name="T18" fmla="*/ 6 w 40"/>
                <a:gd name="T19" fmla="*/ 7 h 49"/>
                <a:gd name="T20" fmla="*/ 22 w 40"/>
                <a:gd name="T21" fmla="*/ 0 h 49"/>
                <a:gd name="T22" fmla="*/ 40 w 40"/>
                <a:gd name="T23" fmla="*/ 18 h 49"/>
                <a:gd name="T24" fmla="*/ 32 w 40"/>
                <a:gd name="T25" fmla="*/ 1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49">
                  <a:moveTo>
                    <a:pt x="32" y="18"/>
                  </a:moveTo>
                  <a:cubicBezTo>
                    <a:pt x="32" y="11"/>
                    <a:pt x="28" y="8"/>
                    <a:pt x="21" y="8"/>
                  </a:cubicBezTo>
                  <a:cubicBezTo>
                    <a:pt x="13" y="8"/>
                    <a:pt x="8" y="14"/>
                    <a:pt x="8" y="25"/>
                  </a:cubicBezTo>
                  <a:cubicBezTo>
                    <a:pt x="8" y="38"/>
                    <a:pt x="12" y="44"/>
                    <a:pt x="21" y="44"/>
                  </a:cubicBezTo>
                  <a:cubicBezTo>
                    <a:pt x="27" y="43"/>
                    <a:pt x="31" y="39"/>
                    <a:pt x="3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8" y="43"/>
                    <a:pt x="32" y="49"/>
                    <a:pt x="21" y="49"/>
                  </a:cubicBezTo>
                  <a:cubicBezTo>
                    <a:pt x="14" y="49"/>
                    <a:pt x="9" y="47"/>
                    <a:pt x="5" y="44"/>
                  </a:cubicBezTo>
                  <a:cubicBezTo>
                    <a:pt x="2" y="40"/>
                    <a:pt x="0" y="34"/>
                    <a:pt x="0" y="27"/>
                  </a:cubicBezTo>
                  <a:cubicBezTo>
                    <a:pt x="0" y="18"/>
                    <a:pt x="2" y="12"/>
                    <a:pt x="6" y="7"/>
                  </a:cubicBezTo>
                  <a:cubicBezTo>
                    <a:pt x="10" y="3"/>
                    <a:pt x="15" y="0"/>
                    <a:pt x="22" y="0"/>
                  </a:cubicBezTo>
                  <a:cubicBezTo>
                    <a:pt x="33" y="1"/>
                    <a:pt x="39" y="7"/>
                    <a:pt x="40" y="18"/>
                  </a:cubicBezTo>
                  <a:lnTo>
                    <a:pt x="32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6" name="Freeform 36"/>
            <p:cNvSpPr>
              <a:spLocks/>
            </p:cNvSpPr>
            <p:nvPr/>
          </p:nvSpPr>
          <p:spPr bwMode="auto">
            <a:xfrm>
              <a:off x="3380" y="1596"/>
              <a:ext cx="52" cy="143"/>
            </a:xfrm>
            <a:custGeom>
              <a:avLst/>
              <a:gdLst>
                <a:gd name="T0" fmla="*/ 14 w 22"/>
                <a:gd name="T1" fmla="*/ 20 h 60"/>
                <a:gd name="T2" fmla="*/ 14 w 22"/>
                <a:gd name="T3" fmla="*/ 50 h 60"/>
                <a:gd name="T4" fmla="*/ 19 w 22"/>
                <a:gd name="T5" fmla="*/ 54 h 60"/>
                <a:gd name="T6" fmla="*/ 22 w 22"/>
                <a:gd name="T7" fmla="*/ 54 h 60"/>
                <a:gd name="T8" fmla="*/ 22 w 22"/>
                <a:gd name="T9" fmla="*/ 60 h 60"/>
                <a:gd name="T10" fmla="*/ 17 w 22"/>
                <a:gd name="T11" fmla="*/ 60 h 60"/>
                <a:gd name="T12" fmla="*/ 16 w 22"/>
                <a:gd name="T13" fmla="*/ 60 h 60"/>
                <a:gd name="T14" fmla="*/ 8 w 22"/>
                <a:gd name="T15" fmla="*/ 58 h 60"/>
                <a:gd name="T16" fmla="*/ 6 w 22"/>
                <a:gd name="T17" fmla="*/ 51 h 60"/>
                <a:gd name="T18" fmla="*/ 6 w 22"/>
                <a:gd name="T19" fmla="*/ 20 h 60"/>
                <a:gd name="T20" fmla="*/ 0 w 22"/>
                <a:gd name="T21" fmla="*/ 20 h 60"/>
                <a:gd name="T22" fmla="*/ 0 w 22"/>
                <a:gd name="T23" fmla="*/ 13 h 60"/>
                <a:gd name="T24" fmla="*/ 6 w 22"/>
                <a:gd name="T25" fmla="*/ 13 h 60"/>
                <a:gd name="T26" fmla="*/ 6 w 22"/>
                <a:gd name="T27" fmla="*/ 0 h 60"/>
                <a:gd name="T28" fmla="*/ 14 w 22"/>
                <a:gd name="T29" fmla="*/ 0 h 60"/>
                <a:gd name="T30" fmla="*/ 14 w 22"/>
                <a:gd name="T31" fmla="*/ 13 h 60"/>
                <a:gd name="T32" fmla="*/ 22 w 22"/>
                <a:gd name="T33" fmla="*/ 13 h 60"/>
                <a:gd name="T34" fmla="*/ 22 w 22"/>
                <a:gd name="T35" fmla="*/ 20 h 60"/>
                <a:gd name="T36" fmla="*/ 14 w 22"/>
                <a:gd name="T37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60">
                  <a:moveTo>
                    <a:pt x="14" y="20"/>
                  </a:moveTo>
                  <a:cubicBezTo>
                    <a:pt x="14" y="50"/>
                    <a:pt x="14" y="50"/>
                    <a:pt x="14" y="50"/>
                  </a:cubicBezTo>
                  <a:cubicBezTo>
                    <a:pt x="14" y="53"/>
                    <a:pt x="16" y="54"/>
                    <a:pt x="19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1" y="60"/>
                    <a:pt x="19" y="60"/>
                    <a:pt x="17" y="60"/>
                  </a:cubicBezTo>
                  <a:cubicBezTo>
                    <a:pt x="17" y="60"/>
                    <a:pt x="16" y="60"/>
                    <a:pt x="16" y="60"/>
                  </a:cubicBezTo>
                  <a:cubicBezTo>
                    <a:pt x="12" y="60"/>
                    <a:pt x="10" y="59"/>
                    <a:pt x="8" y="58"/>
                  </a:cubicBezTo>
                  <a:cubicBezTo>
                    <a:pt x="7" y="56"/>
                    <a:pt x="6" y="54"/>
                    <a:pt x="6" y="5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20"/>
                    <a:pt x="22" y="20"/>
                    <a:pt x="22" y="20"/>
                  </a:cubicBezTo>
                  <a:lnTo>
                    <a:pt x="1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" name="Freeform 37"/>
            <p:cNvSpPr>
              <a:spLocks noEditPoints="1"/>
            </p:cNvSpPr>
            <p:nvPr/>
          </p:nvSpPr>
          <p:spPr bwMode="auto">
            <a:xfrm>
              <a:off x="3451" y="1587"/>
              <a:ext cx="19" cy="152"/>
            </a:xfrm>
            <a:custGeom>
              <a:avLst/>
              <a:gdLst>
                <a:gd name="T0" fmla="*/ 19 w 19"/>
                <a:gd name="T1" fmla="*/ 152 h 152"/>
                <a:gd name="T2" fmla="*/ 0 w 19"/>
                <a:gd name="T3" fmla="*/ 152 h 152"/>
                <a:gd name="T4" fmla="*/ 0 w 19"/>
                <a:gd name="T5" fmla="*/ 40 h 152"/>
                <a:gd name="T6" fmla="*/ 19 w 19"/>
                <a:gd name="T7" fmla="*/ 40 h 152"/>
                <a:gd name="T8" fmla="*/ 19 w 19"/>
                <a:gd name="T9" fmla="*/ 152 h 152"/>
                <a:gd name="T10" fmla="*/ 0 w 19"/>
                <a:gd name="T11" fmla="*/ 21 h 152"/>
                <a:gd name="T12" fmla="*/ 0 w 19"/>
                <a:gd name="T13" fmla="*/ 0 h 152"/>
                <a:gd name="T14" fmla="*/ 19 w 19"/>
                <a:gd name="T15" fmla="*/ 0 h 152"/>
                <a:gd name="T16" fmla="*/ 19 w 19"/>
                <a:gd name="T17" fmla="*/ 21 h 152"/>
                <a:gd name="T18" fmla="*/ 0 w 19"/>
                <a:gd name="T19" fmla="*/ 2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52">
                  <a:moveTo>
                    <a:pt x="19" y="152"/>
                  </a:moveTo>
                  <a:lnTo>
                    <a:pt x="0" y="152"/>
                  </a:lnTo>
                  <a:lnTo>
                    <a:pt x="0" y="40"/>
                  </a:lnTo>
                  <a:lnTo>
                    <a:pt x="19" y="40"/>
                  </a:lnTo>
                  <a:lnTo>
                    <a:pt x="19" y="152"/>
                  </a:lnTo>
                  <a:close/>
                  <a:moveTo>
                    <a:pt x="0" y="21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9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" name="Freeform 38"/>
            <p:cNvSpPr>
              <a:spLocks noEditPoints="1"/>
            </p:cNvSpPr>
            <p:nvPr/>
          </p:nvSpPr>
          <p:spPr bwMode="auto">
            <a:xfrm>
              <a:off x="3492" y="1622"/>
              <a:ext cx="104" cy="117"/>
            </a:xfrm>
            <a:custGeom>
              <a:avLst/>
              <a:gdLst>
                <a:gd name="T0" fmla="*/ 6 w 44"/>
                <a:gd name="T1" fmla="*/ 8 h 49"/>
                <a:gd name="T2" fmla="*/ 22 w 44"/>
                <a:gd name="T3" fmla="*/ 0 h 49"/>
                <a:gd name="T4" fmla="*/ 38 w 44"/>
                <a:gd name="T5" fmla="*/ 8 h 49"/>
                <a:gd name="T6" fmla="*/ 44 w 44"/>
                <a:gd name="T7" fmla="*/ 25 h 49"/>
                <a:gd name="T8" fmla="*/ 38 w 44"/>
                <a:gd name="T9" fmla="*/ 43 h 49"/>
                <a:gd name="T10" fmla="*/ 22 w 44"/>
                <a:gd name="T11" fmla="*/ 49 h 49"/>
                <a:gd name="T12" fmla="*/ 7 w 44"/>
                <a:gd name="T13" fmla="*/ 45 h 49"/>
                <a:gd name="T14" fmla="*/ 0 w 44"/>
                <a:gd name="T15" fmla="*/ 25 h 49"/>
                <a:gd name="T16" fmla="*/ 6 w 44"/>
                <a:gd name="T17" fmla="*/ 8 h 49"/>
                <a:gd name="T18" fmla="*/ 22 w 44"/>
                <a:gd name="T19" fmla="*/ 43 h 49"/>
                <a:gd name="T20" fmla="*/ 36 w 44"/>
                <a:gd name="T21" fmla="*/ 25 h 49"/>
                <a:gd name="T22" fmla="*/ 22 w 44"/>
                <a:gd name="T23" fmla="*/ 8 h 49"/>
                <a:gd name="T24" fmla="*/ 8 w 44"/>
                <a:gd name="T25" fmla="*/ 25 h 49"/>
                <a:gd name="T26" fmla="*/ 22 w 44"/>
                <a:gd name="T27" fmla="*/ 4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49">
                  <a:moveTo>
                    <a:pt x="6" y="8"/>
                  </a:moveTo>
                  <a:cubicBezTo>
                    <a:pt x="10" y="3"/>
                    <a:pt x="16" y="0"/>
                    <a:pt x="22" y="0"/>
                  </a:cubicBezTo>
                  <a:cubicBezTo>
                    <a:pt x="29" y="0"/>
                    <a:pt x="34" y="3"/>
                    <a:pt x="38" y="8"/>
                  </a:cubicBezTo>
                  <a:cubicBezTo>
                    <a:pt x="42" y="12"/>
                    <a:pt x="44" y="18"/>
                    <a:pt x="44" y="25"/>
                  </a:cubicBezTo>
                  <a:cubicBezTo>
                    <a:pt x="44" y="33"/>
                    <a:pt x="42" y="38"/>
                    <a:pt x="38" y="43"/>
                  </a:cubicBezTo>
                  <a:cubicBezTo>
                    <a:pt x="34" y="47"/>
                    <a:pt x="29" y="49"/>
                    <a:pt x="22" y="49"/>
                  </a:cubicBezTo>
                  <a:cubicBezTo>
                    <a:pt x="16" y="49"/>
                    <a:pt x="11" y="48"/>
                    <a:pt x="7" y="45"/>
                  </a:cubicBezTo>
                  <a:cubicBezTo>
                    <a:pt x="3" y="40"/>
                    <a:pt x="0" y="34"/>
                    <a:pt x="0" y="25"/>
                  </a:cubicBezTo>
                  <a:cubicBezTo>
                    <a:pt x="0" y="18"/>
                    <a:pt x="2" y="12"/>
                    <a:pt x="6" y="8"/>
                  </a:cubicBezTo>
                  <a:close/>
                  <a:moveTo>
                    <a:pt x="22" y="43"/>
                  </a:moveTo>
                  <a:cubicBezTo>
                    <a:pt x="30" y="43"/>
                    <a:pt x="35" y="37"/>
                    <a:pt x="36" y="25"/>
                  </a:cubicBezTo>
                  <a:cubicBezTo>
                    <a:pt x="35" y="14"/>
                    <a:pt x="30" y="8"/>
                    <a:pt x="22" y="8"/>
                  </a:cubicBezTo>
                  <a:cubicBezTo>
                    <a:pt x="13" y="8"/>
                    <a:pt x="9" y="14"/>
                    <a:pt x="8" y="25"/>
                  </a:cubicBezTo>
                  <a:cubicBezTo>
                    <a:pt x="9" y="37"/>
                    <a:pt x="13" y="43"/>
                    <a:pt x="22" y="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" name="Freeform 39"/>
            <p:cNvSpPr>
              <a:spLocks/>
            </p:cNvSpPr>
            <p:nvPr/>
          </p:nvSpPr>
          <p:spPr bwMode="auto">
            <a:xfrm>
              <a:off x="3617" y="1622"/>
              <a:ext cx="90" cy="117"/>
            </a:xfrm>
            <a:custGeom>
              <a:avLst/>
              <a:gdLst>
                <a:gd name="T0" fmla="*/ 38 w 38"/>
                <a:gd name="T1" fmla="*/ 49 h 49"/>
                <a:gd name="T2" fmla="*/ 31 w 38"/>
                <a:gd name="T3" fmla="*/ 49 h 49"/>
                <a:gd name="T4" fmla="*/ 31 w 38"/>
                <a:gd name="T5" fmla="*/ 20 h 49"/>
                <a:gd name="T6" fmla="*/ 20 w 38"/>
                <a:gd name="T7" fmla="*/ 8 h 49"/>
                <a:gd name="T8" fmla="*/ 12 w 38"/>
                <a:gd name="T9" fmla="*/ 12 h 49"/>
                <a:gd name="T10" fmla="*/ 8 w 38"/>
                <a:gd name="T11" fmla="*/ 23 h 49"/>
                <a:gd name="T12" fmla="*/ 8 w 38"/>
                <a:gd name="T13" fmla="*/ 49 h 49"/>
                <a:gd name="T14" fmla="*/ 0 w 38"/>
                <a:gd name="T15" fmla="*/ 49 h 49"/>
                <a:gd name="T16" fmla="*/ 0 w 38"/>
                <a:gd name="T17" fmla="*/ 2 h 49"/>
                <a:gd name="T18" fmla="*/ 8 w 38"/>
                <a:gd name="T19" fmla="*/ 2 h 49"/>
                <a:gd name="T20" fmla="*/ 8 w 38"/>
                <a:gd name="T21" fmla="*/ 9 h 49"/>
                <a:gd name="T22" fmla="*/ 22 w 38"/>
                <a:gd name="T23" fmla="*/ 0 h 49"/>
                <a:gd name="T24" fmla="*/ 38 w 38"/>
                <a:gd name="T25" fmla="*/ 17 h 49"/>
                <a:gd name="T26" fmla="*/ 38 w 38"/>
                <a:gd name="T2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9">
                  <a:moveTo>
                    <a:pt x="38" y="49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2"/>
                    <a:pt x="28" y="7"/>
                    <a:pt x="20" y="8"/>
                  </a:cubicBezTo>
                  <a:cubicBezTo>
                    <a:pt x="17" y="8"/>
                    <a:pt x="14" y="9"/>
                    <a:pt x="12" y="12"/>
                  </a:cubicBezTo>
                  <a:cubicBezTo>
                    <a:pt x="9" y="14"/>
                    <a:pt x="8" y="18"/>
                    <a:pt x="8" y="23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1" y="3"/>
                    <a:pt x="16" y="0"/>
                    <a:pt x="22" y="0"/>
                  </a:cubicBezTo>
                  <a:cubicBezTo>
                    <a:pt x="33" y="1"/>
                    <a:pt x="38" y="6"/>
                    <a:pt x="38" y="17"/>
                  </a:cubicBezTo>
                  <a:lnTo>
                    <a:pt x="38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" name="Freeform 40"/>
            <p:cNvSpPr>
              <a:spLocks noEditPoints="1"/>
            </p:cNvSpPr>
            <p:nvPr/>
          </p:nvSpPr>
          <p:spPr bwMode="auto">
            <a:xfrm>
              <a:off x="3797" y="1587"/>
              <a:ext cx="121" cy="152"/>
            </a:xfrm>
            <a:custGeom>
              <a:avLst/>
              <a:gdLst>
                <a:gd name="T0" fmla="*/ 0 w 51"/>
                <a:gd name="T1" fmla="*/ 0 h 64"/>
                <a:gd name="T2" fmla="*/ 29 w 51"/>
                <a:gd name="T3" fmla="*/ 0 h 64"/>
                <a:gd name="T4" fmla="*/ 47 w 51"/>
                <a:gd name="T5" fmla="*/ 16 h 64"/>
                <a:gd name="T6" fmla="*/ 39 w 51"/>
                <a:gd name="T7" fmla="*/ 29 h 64"/>
                <a:gd name="T8" fmla="*/ 51 w 51"/>
                <a:gd name="T9" fmla="*/ 45 h 64"/>
                <a:gd name="T10" fmla="*/ 46 w 51"/>
                <a:gd name="T11" fmla="*/ 57 h 64"/>
                <a:gd name="T12" fmla="*/ 28 w 51"/>
                <a:gd name="T13" fmla="*/ 64 h 64"/>
                <a:gd name="T14" fmla="*/ 0 w 51"/>
                <a:gd name="T15" fmla="*/ 64 h 64"/>
                <a:gd name="T16" fmla="*/ 0 w 51"/>
                <a:gd name="T17" fmla="*/ 0 h 64"/>
                <a:gd name="T18" fmla="*/ 9 w 51"/>
                <a:gd name="T19" fmla="*/ 27 h 64"/>
                <a:gd name="T20" fmla="*/ 25 w 51"/>
                <a:gd name="T21" fmla="*/ 27 h 64"/>
                <a:gd name="T22" fmla="*/ 38 w 51"/>
                <a:gd name="T23" fmla="*/ 16 h 64"/>
                <a:gd name="T24" fmla="*/ 25 w 51"/>
                <a:gd name="T25" fmla="*/ 7 h 64"/>
                <a:gd name="T26" fmla="*/ 9 w 51"/>
                <a:gd name="T27" fmla="*/ 7 h 64"/>
                <a:gd name="T28" fmla="*/ 9 w 51"/>
                <a:gd name="T29" fmla="*/ 27 h 64"/>
                <a:gd name="T30" fmla="*/ 9 w 51"/>
                <a:gd name="T31" fmla="*/ 57 h 64"/>
                <a:gd name="T32" fmla="*/ 28 w 51"/>
                <a:gd name="T33" fmla="*/ 57 h 64"/>
                <a:gd name="T34" fmla="*/ 42 w 51"/>
                <a:gd name="T35" fmla="*/ 45 h 64"/>
                <a:gd name="T36" fmla="*/ 26 w 51"/>
                <a:gd name="T37" fmla="*/ 34 h 64"/>
                <a:gd name="T38" fmla="*/ 9 w 51"/>
                <a:gd name="T39" fmla="*/ 34 h 64"/>
                <a:gd name="T40" fmla="*/ 9 w 51"/>
                <a:gd name="T41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64">
                  <a:moveTo>
                    <a:pt x="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41" y="0"/>
                    <a:pt x="47" y="6"/>
                    <a:pt x="47" y="16"/>
                  </a:cubicBezTo>
                  <a:cubicBezTo>
                    <a:pt x="47" y="22"/>
                    <a:pt x="44" y="27"/>
                    <a:pt x="39" y="29"/>
                  </a:cubicBezTo>
                  <a:cubicBezTo>
                    <a:pt x="47" y="32"/>
                    <a:pt x="51" y="37"/>
                    <a:pt x="51" y="45"/>
                  </a:cubicBezTo>
                  <a:cubicBezTo>
                    <a:pt x="51" y="50"/>
                    <a:pt x="49" y="54"/>
                    <a:pt x="46" y="57"/>
                  </a:cubicBezTo>
                  <a:cubicBezTo>
                    <a:pt x="42" y="61"/>
                    <a:pt x="36" y="64"/>
                    <a:pt x="28" y="64"/>
                  </a:cubicBezTo>
                  <a:cubicBezTo>
                    <a:pt x="0" y="64"/>
                    <a:pt x="0" y="64"/>
                    <a:pt x="0" y="64"/>
                  </a:cubicBezTo>
                  <a:lnTo>
                    <a:pt x="0" y="0"/>
                  </a:lnTo>
                  <a:close/>
                  <a:moveTo>
                    <a:pt x="9" y="27"/>
                  </a:moveTo>
                  <a:cubicBezTo>
                    <a:pt x="25" y="27"/>
                    <a:pt x="25" y="27"/>
                    <a:pt x="25" y="27"/>
                  </a:cubicBezTo>
                  <a:cubicBezTo>
                    <a:pt x="34" y="27"/>
                    <a:pt x="38" y="23"/>
                    <a:pt x="38" y="16"/>
                  </a:cubicBezTo>
                  <a:cubicBezTo>
                    <a:pt x="38" y="10"/>
                    <a:pt x="34" y="7"/>
                    <a:pt x="25" y="7"/>
                  </a:cubicBezTo>
                  <a:cubicBezTo>
                    <a:pt x="9" y="7"/>
                    <a:pt x="9" y="7"/>
                    <a:pt x="9" y="7"/>
                  </a:cubicBezTo>
                  <a:lnTo>
                    <a:pt x="9" y="27"/>
                  </a:lnTo>
                  <a:close/>
                  <a:moveTo>
                    <a:pt x="9" y="57"/>
                  </a:moveTo>
                  <a:cubicBezTo>
                    <a:pt x="28" y="57"/>
                    <a:pt x="28" y="57"/>
                    <a:pt x="28" y="57"/>
                  </a:cubicBezTo>
                  <a:cubicBezTo>
                    <a:pt x="37" y="56"/>
                    <a:pt x="41" y="52"/>
                    <a:pt x="42" y="45"/>
                  </a:cubicBezTo>
                  <a:cubicBezTo>
                    <a:pt x="42" y="38"/>
                    <a:pt x="37" y="34"/>
                    <a:pt x="26" y="34"/>
                  </a:cubicBezTo>
                  <a:cubicBezTo>
                    <a:pt x="9" y="34"/>
                    <a:pt x="9" y="34"/>
                    <a:pt x="9" y="34"/>
                  </a:cubicBezTo>
                  <a:lnTo>
                    <a:pt x="9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1" name="Freeform 41"/>
            <p:cNvSpPr>
              <a:spLocks noEditPoints="1"/>
            </p:cNvSpPr>
            <p:nvPr/>
          </p:nvSpPr>
          <p:spPr bwMode="auto">
            <a:xfrm>
              <a:off x="3932" y="1622"/>
              <a:ext cx="106" cy="117"/>
            </a:xfrm>
            <a:custGeom>
              <a:avLst/>
              <a:gdLst>
                <a:gd name="T0" fmla="*/ 2 w 45"/>
                <a:gd name="T1" fmla="*/ 16 h 49"/>
                <a:gd name="T2" fmla="*/ 22 w 45"/>
                <a:gd name="T3" fmla="*/ 0 h 49"/>
                <a:gd name="T4" fmla="*/ 39 w 45"/>
                <a:gd name="T5" fmla="*/ 14 h 49"/>
                <a:gd name="T6" fmla="*/ 39 w 45"/>
                <a:gd name="T7" fmla="*/ 41 h 49"/>
                <a:gd name="T8" fmla="*/ 42 w 45"/>
                <a:gd name="T9" fmla="*/ 44 h 49"/>
                <a:gd name="T10" fmla="*/ 43 w 45"/>
                <a:gd name="T11" fmla="*/ 44 h 49"/>
                <a:gd name="T12" fmla="*/ 45 w 45"/>
                <a:gd name="T13" fmla="*/ 43 h 49"/>
                <a:gd name="T14" fmla="*/ 45 w 45"/>
                <a:gd name="T15" fmla="*/ 49 h 49"/>
                <a:gd name="T16" fmla="*/ 43 w 45"/>
                <a:gd name="T17" fmla="*/ 49 h 49"/>
                <a:gd name="T18" fmla="*/ 40 w 45"/>
                <a:gd name="T19" fmla="*/ 49 h 49"/>
                <a:gd name="T20" fmla="*/ 32 w 45"/>
                <a:gd name="T21" fmla="*/ 43 h 49"/>
                <a:gd name="T22" fmla="*/ 15 w 45"/>
                <a:gd name="T23" fmla="*/ 49 h 49"/>
                <a:gd name="T24" fmla="*/ 0 w 45"/>
                <a:gd name="T25" fmla="*/ 37 h 49"/>
                <a:gd name="T26" fmla="*/ 15 w 45"/>
                <a:gd name="T27" fmla="*/ 22 h 49"/>
                <a:gd name="T28" fmla="*/ 28 w 45"/>
                <a:gd name="T29" fmla="*/ 21 h 49"/>
                <a:gd name="T30" fmla="*/ 32 w 45"/>
                <a:gd name="T31" fmla="*/ 15 h 49"/>
                <a:gd name="T32" fmla="*/ 21 w 45"/>
                <a:gd name="T33" fmla="*/ 7 h 49"/>
                <a:gd name="T34" fmla="*/ 10 w 45"/>
                <a:gd name="T35" fmla="*/ 16 h 49"/>
                <a:gd name="T36" fmla="*/ 2 w 45"/>
                <a:gd name="T37" fmla="*/ 16 h 49"/>
                <a:gd name="T38" fmla="*/ 32 w 45"/>
                <a:gd name="T39" fmla="*/ 25 h 49"/>
                <a:gd name="T40" fmla="*/ 18 w 45"/>
                <a:gd name="T41" fmla="*/ 28 h 49"/>
                <a:gd name="T42" fmla="*/ 8 w 45"/>
                <a:gd name="T43" fmla="*/ 36 h 49"/>
                <a:gd name="T44" fmla="*/ 17 w 45"/>
                <a:gd name="T45" fmla="*/ 44 h 49"/>
                <a:gd name="T46" fmla="*/ 32 w 45"/>
                <a:gd name="T47" fmla="*/ 33 h 49"/>
                <a:gd name="T48" fmla="*/ 32 w 45"/>
                <a:gd name="T4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49">
                  <a:moveTo>
                    <a:pt x="2" y="16"/>
                  </a:moveTo>
                  <a:cubicBezTo>
                    <a:pt x="3" y="6"/>
                    <a:pt x="9" y="0"/>
                    <a:pt x="22" y="0"/>
                  </a:cubicBezTo>
                  <a:cubicBezTo>
                    <a:pt x="33" y="1"/>
                    <a:pt x="39" y="5"/>
                    <a:pt x="39" y="14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3"/>
                    <a:pt x="40" y="44"/>
                    <a:pt x="42" y="44"/>
                  </a:cubicBezTo>
                  <a:cubicBezTo>
                    <a:pt x="42" y="44"/>
                    <a:pt x="43" y="44"/>
                    <a:pt x="43" y="44"/>
                  </a:cubicBezTo>
                  <a:cubicBezTo>
                    <a:pt x="44" y="43"/>
                    <a:pt x="44" y="43"/>
                    <a:pt x="45" y="43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4" y="49"/>
                    <a:pt x="44" y="49"/>
                    <a:pt x="43" y="49"/>
                  </a:cubicBezTo>
                  <a:cubicBezTo>
                    <a:pt x="42" y="49"/>
                    <a:pt x="41" y="49"/>
                    <a:pt x="40" y="49"/>
                  </a:cubicBezTo>
                  <a:cubicBezTo>
                    <a:pt x="35" y="49"/>
                    <a:pt x="32" y="47"/>
                    <a:pt x="32" y="43"/>
                  </a:cubicBezTo>
                  <a:cubicBezTo>
                    <a:pt x="27" y="47"/>
                    <a:pt x="22" y="49"/>
                    <a:pt x="15" y="49"/>
                  </a:cubicBezTo>
                  <a:cubicBezTo>
                    <a:pt x="5" y="49"/>
                    <a:pt x="0" y="45"/>
                    <a:pt x="0" y="37"/>
                  </a:cubicBezTo>
                  <a:cubicBezTo>
                    <a:pt x="0" y="28"/>
                    <a:pt x="5" y="23"/>
                    <a:pt x="15" y="22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0" y="20"/>
                    <a:pt x="32" y="18"/>
                    <a:pt x="32" y="15"/>
                  </a:cubicBezTo>
                  <a:cubicBezTo>
                    <a:pt x="32" y="10"/>
                    <a:pt x="28" y="7"/>
                    <a:pt x="21" y="7"/>
                  </a:cubicBezTo>
                  <a:cubicBezTo>
                    <a:pt x="14" y="7"/>
                    <a:pt x="10" y="10"/>
                    <a:pt x="10" y="16"/>
                  </a:cubicBezTo>
                  <a:lnTo>
                    <a:pt x="2" y="16"/>
                  </a:lnTo>
                  <a:close/>
                  <a:moveTo>
                    <a:pt x="32" y="25"/>
                  </a:moveTo>
                  <a:cubicBezTo>
                    <a:pt x="30" y="26"/>
                    <a:pt x="25" y="27"/>
                    <a:pt x="18" y="28"/>
                  </a:cubicBezTo>
                  <a:cubicBezTo>
                    <a:pt x="12" y="29"/>
                    <a:pt x="8" y="31"/>
                    <a:pt x="8" y="36"/>
                  </a:cubicBezTo>
                  <a:cubicBezTo>
                    <a:pt x="8" y="41"/>
                    <a:pt x="11" y="44"/>
                    <a:pt x="17" y="44"/>
                  </a:cubicBezTo>
                  <a:cubicBezTo>
                    <a:pt x="26" y="43"/>
                    <a:pt x="31" y="39"/>
                    <a:pt x="32" y="33"/>
                  </a:cubicBezTo>
                  <a:lnTo>
                    <a:pt x="32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2" name="Freeform 42"/>
            <p:cNvSpPr>
              <a:spLocks/>
            </p:cNvSpPr>
            <p:nvPr/>
          </p:nvSpPr>
          <p:spPr bwMode="auto">
            <a:xfrm>
              <a:off x="4057" y="1622"/>
              <a:ext cx="90" cy="117"/>
            </a:xfrm>
            <a:custGeom>
              <a:avLst/>
              <a:gdLst>
                <a:gd name="T0" fmla="*/ 38 w 38"/>
                <a:gd name="T1" fmla="*/ 49 h 49"/>
                <a:gd name="T2" fmla="*/ 31 w 38"/>
                <a:gd name="T3" fmla="*/ 49 h 49"/>
                <a:gd name="T4" fmla="*/ 31 w 38"/>
                <a:gd name="T5" fmla="*/ 20 h 49"/>
                <a:gd name="T6" fmla="*/ 20 w 38"/>
                <a:gd name="T7" fmla="*/ 8 h 49"/>
                <a:gd name="T8" fmla="*/ 11 w 38"/>
                <a:gd name="T9" fmla="*/ 12 h 49"/>
                <a:gd name="T10" fmla="*/ 8 w 38"/>
                <a:gd name="T11" fmla="*/ 23 h 49"/>
                <a:gd name="T12" fmla="*/ 8 w 38"/>
                <a:gd name="T13" fmla="*/ 49 h 49"/>
                <a:gd name="T14" fmla="*/ 0 w 38"/>
                <a:gd name="T15" fmla="*/ 49 h 49"/>
                <a:gd name="T16" fmla="*/ 0 w 38"/>
                <a:gd name="T17" fmla="*/ 2 h 49"/>
                <a:gd name="T18" fmla="*/ 8 w 38"/>
                <a:gd name="T19" fmla="*/ 2 h 49"/>
                <a:gd name="T20" fmla="*/ 8 w 38"/>
                <a:gd name="T21" fmla="*/ 9 h 49"/>
                <a:gd name="T22" fmla="*/ 22 w 38"/>
                <a:gd name="T23" fmla="*/ 0 h 49"/>
                <a:gd name="T24" fmla="*/ 38 w 38"/>
                <a:gd name="T25" fmla="*/ 17 h 49"/>
                <a:gd name="T26" fmla="*/ 38 w 38"/>
                <a:gd name="T2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9">
                  <a:moveTo>
                    <a:pt x="38" y="49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2"/>
                    <a:pt x="28" y="7"/>
                    <a:pt x="20" y="8"/>
                  </a:cubicBezTo>
                  <a:cubicBezTo>
                    <a:pt x="17" y="8"/>
                    <a:pt x="14" y="9"/>
                    <a:pt x="11" y="12"/>
                  </a:cubicBezTo>
                  <a:cubicBezTo>
                    <a:pt x="9" y="14"/>
                    <a:pt x="8" y="18"/>
                    <a:pt x="8" y="23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1" y="3"/>
                    <a:pt x="16" y="0"/>
                    <a:pt x="22" y="0"/>
                  </a:cubicBezTo>
                  <a:cubicBezTo>
                    <a:pt x="33" y="1"/>
                    <a:pt x="38" y="6"/>
                    <a:pt x="38" y="17"/>
                  </a:cubicBezTo>
                  <a:lnTo>
                    <a:pt x="38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3" name="Freeform 43"/>
            <p:cNvSpPr>
              <a:spLocks/>
            </p:cNvSpPr>
            <p:nvPr/>
          </p:nvSpPr>
          <p:spPr bwMode="auto">
            <a:xfrm>
              <a:off x="4176" y="1587"/>
              <a:ext cx="94" cy="152"/>
            </a:xfrm>
            <a:custGeom>
              <a:avLst/>
              <a:gdLst>
                <a:gd name="T0" fmla="*/ 94 w 94"/>
                <a:gd name="T1" fmla="*/ 152 h 152"/>
                <a:gd name="T2" fmla="*/ 68 w 94"/>
                <a:gd name="T3" fmla="*/ 152 h 152"/>
                <a:gd name="T4" fmla="*/ 35 w 94"/>
                <a:gd name="T5" fmla="*/ 95 h 152"/>
                <a:gd name="T6" fmla="*/ 19 w 94"/>
                <a:gd name="T7" fmla="*/ 109 h 152"/>
                <a:gd name="T8" fmla="*/ 19 w 94"/>
                <a:gd name="T9" fmla="*/ 152 h 152"/>
                <a:gd name="T10" fmla="*/ 0 w 94"/>
                <a:gd name="T11" fmla="*/ 152 h 152"/>
                <a:gd name="T12" fmla="*/ 0 w 94"/>
                <a:gd name="T13" fmla="*/ 0 h 152"/>
                <a:gd name="T14" fmla="*/ 19 w 94"/>
                <a:gd name="T15" fmla="*/ 0 h 152"/>
                <a:gd name="T16" fmla="*/ 19 w 94"/>
                <a:gd name="T17" fmla="*/ 88 h 152"/>
                <a:gd name="T18" fmla="*/ 68 w 94"/>
                <a:gd name="T19" fmla="*/ 40 h 152"/>
                <a:gd name="T20" fmla="*/ 92 w 94"/>
                <a:gd name="T21" fmla="*/ 40 h 152"/>
                <a:gd name="T22" fmla="*/ 49 w 94"/>
                <a:gd name="T23" fmla="*/ 83 h 152"/>
                <a:gd name="T24" fmla="*/ 94 w 94"/>
                <a:gd name="T25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52">
                  <a:moveTo>
                    <a:pt x="94" y="152"/>
                  </a:moveTo>
                  <a:lnTo>
                    <a:pt x="68" y="152"/>
                  </a:lnTo>
                  <a:lnTo>
                    <a:pt x="35" y="95"/>
                  </a:lnTo>
                  <a:lnTo>
                    <a:pt x="19" y="109"/>
                  </a:lnTo>
                  <a:lnTo>
                    <a:pt x="19" y="152"/>
                  </a:lnTo>
                  <a:lnTo>
                    <a:pt x="0" y="15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88"/>
                  </a:lnTo>
                  <a:lnTo>
                    <a:pt x="68" y="40"/>
                  </a:lnTo>
                  <a:lnTo>
                    <a:pt x="92" y="40"/>
                  </a:lnTo>
                  <a:lnTo>
                    <a:pt x="49" y="83"/>
                  </a:lnTo>
                  <a:lnTo>
                    <a:pt x="94" y="1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4" name="Rectangle 44"/>
            <p:cNvSpPr>
              <a:spLocks noChangeArrowheads="1"/>
            </p:cNvSpPr>
            <p:nvPr/>
          </p:nvSpPr>
          <p:spPr bwMode="auto">
            <a:xfrm>
              <a:off x="1908" y="1792"/>
              <a:ext cx="2717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5" name="Freeform 45"/>
            <p:cNvSpPr>
              <a:spLocks noEditPoints="1"/>
            </p:cNvSpPr>
            <p:nvPr/>
          </p:nvSpPr>
          <p:spPr bwMode="auto">
            <a:xfrm>
              <a:off x="1913" y="1851"/>
              <a:ext cx="258" cy="195"/>
            </a:xfrm>
            <a:custGeom>
              <a:avLst/>
              <a:gdLst>
                <a:gd name="T0" fmla="*/ 89 w 109"/>
                <a:gd name="T1" fmla="*/ 11 h 82"/>
                <a:gd name="T2" fmla="*/ 61 w 109"/>
                <a:gd name="T3" fmla="*/ 12 h 82"/>
                <a:gd name="T4" fmla="*/ 89 w 109"/>
                <a:gd name="T5" fmla="*/ 20 h 82"/>
                <a:gd name="T6" fmla="*/ 98 w 109"/>
                <a:gd name="T7" fmla="*/ 13 h 82"/>
                <a:gd name="T8" fmla="*/ 109 w 109"/>
                <a:gd name="T9" fmla="*/ 22 h 82"/>
                <a:gd name="T10" fmla="*/ 61 w 109"/>
                <a:gd name="T11" fmla="*/ 30 h 82"/>
                <a:gd name="T12" fmla="*/ 81 w 109"/>
                <a:gd name="T13" fmla="*/ 26 h 82"/>
                <a:gd name="T14" fmla="*/ 92 w 109"/>
                <a:gd name="T15" fmla="*/ 32 h 82"/>
                <a:gd name="T16" fmla="*/ 87 w 109"/>
                <a:gd name="T17" fmla="*/ 36 h 82"/>
                <a:gd name="T18" fmla="*/ 87 w 109"/>
                <a:gd name="T19" fmla="*/ 57 h 82"/>
                <a:gd name="T20" fmla="*/ 77 w 109"/>
                <a:gd name="T21" fmla="*/ 56 h 82"/>
                <a:gd name="T22" fmla="*/ 61 w 109"/>
                <a:gd name="T23" fmla="*/ 67 h 82"/>
                <a:gd name="T24" fmla="*/ 84 w 109"/>
                <a:gd name="T25" fmla="*/ 61 h 82"/>
                <a:gd name="T26" fmla="*/ 96 w 109"/>
                <a:gd name="T27" fmla="*/ 68 h 82"/>
                <a:gd name="T28" fmla="*/ 61 w 109"/>
                <a:gd name="T29" fmla="*/ 69 h 82"/>
                <a:gd name="T30" fmla="*/ 87 w 109"/>
                <a:gd name="T31" fmla="*/ 78 h 82"/>
                <a:gd name="T32" fmla="*/ 96 w 109"/>
                <a:gd name="T33" fmla="*/ 72 h 82"/>
                <a:gd name="T34" fmla="*/ 105 w 109"/>
                <a:gd name="T35" fmla="*/ 81 h 82"/>
                <a:gd name="T36" fmla="*/ 9 w 109"/>
                <a:gd name="T37" fmla="*/ 82 h 82"/>
                <a:gd name="T38" fmla="*/ 49 w 109"/>
                <a:gd name="T39" fmla="*/ 78 h 82"/>
                <a:gd name="T40" fmla="*/ 26 w 109"/>
                <a:gd name="T41" fmla="*/ 69 h 82"/>
                <a:gd name="T42" fmla="*/ 21 w 109"/>
                <a:gd name="T43" fmla="*/ 67 h 82"/>
                <a:gd name="T44" fmla="*/ 49 w 109"/>
                <a:gd name="T45" fmla="*/ 56 h 82"/>
                <a:gd name="T46" fmla="*/ 34 w 109"/>
                <a:gd name="T47" fmla="*/ 58 h 82"/>
                <a:gd name="T48" fmla="*/ 24 w 109"/>
                <a:gd name="T49" fmla="*/ 49 h 82"/>
                <a:gd name="T50" fmla="*/ 23 w 109"/>
                <a:gd name="T51" fmla="*/ 26 h 82"/>
                <a:gd name="T52" fmla="*/ 49 w 109"/>
                <a:gd name="T53" fmla="*/ 30 h 82"/>
                <a:gd name="T54" fmla="*/ 5 w 109"/>
                <a:gd name="T55" fmla="*/ 22 h 82"/>
                <a:gd name="T56" fmla="*/ 0 w 109"/>
                <a:gd name="T57" fmla="*/ 20 h 82"/>
                <a:gd name="T58" fmla="*/ 49 w 109"/>
                <a:gd name="T59" fmla="*/ 13 h 82"/>
                <a:gd name="T60" fmla="*/ 11 w 109"/>
                <a:gd name="T61" fmla="*/ 11 h 82"/>
                <a:gd name="T62" fmla="*/ 80 w 109"/>
                <a:gd name="T63" fmla="*/ 0 h 82"/>
                <a:gd name="T64" fmla="*/ 49 w 109"/>
                <a:gd name="T65" fmla="*/ 32 h 82"/>
                <a:gd name="T66" fmla="*/ 34 w 109"/>
                <a:gd name="T67" fmla="*/ 42 h 82"/>
                <a:gd name="T68" fmla="*/ 49 w 109"/>
                <a:gd name="T69" fmla="*/ 32 h 82"/>
                <a:gd name="T70" fmla="*/ 34 w 109"/>
                <a:gd name="T71" fmla="*/ 49 h 82"/>
                <a:gd name="T72" fmla="*/ 49 w 109"/>
                <a:gd name="T73" fmla="*/ 54 h 82"/>
                <a:gd name="T74" fmla="*/ 34 w 109"/>
                <a:gd name="T75" fmla="*/ 44 h 82"/>
                <a:gd name="T76" fmla="*/ 77 w 109"/>
                <a:gd name="T77" fmla="*/ 42 h 82"/>
                <a:gd name="T78" fmla="*/ 61 w 109"/>
                <a:gd name="T79" fmla="*/ 32 h 82"/>
                <a:gd name="T80" fmla="*/ 77 w 109"/>
                <a:gd name="T81" fmla="*/ 54 h 82"/>
                <a:gd name="T82" fmla="*/ 61 w 109"/>
                <a:gd name="T83" fmla="*/ 44 h 82"/>
                <a:gd name="T84" fmla="*/ 77 w 109"/>
                <a:gd name="T85" fmla="*/ 5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9" h="82">
                  <a:moveTo>
                    <a:pt x="91" y="10"/>
                  </a:moveTo>
                  <a:cubicBezTo>
                    <a:pt x="89" y="11"/>
                    <a:pt x="89" y="11"/>
                    <a:pt x="89" y="11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75" y="11"/>
                    <a:pt x="68" y="11"/>
                    <a:pt x="61" y="12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4" y="58"/>
                    <a:pt x="81" y="60"/>
                    <a:pt x="77" y="61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61" y="67"/>
                    <a:pt x="61" y="67"/>
                    <a:pt x="61" y="67"/>
                  </a:cubicBezTo>
                  <a:cubicBezTo>
                    <a:pt x="77" y="67"/>
                    <a:pt x="77" y="67"/>
                    <a:pt x="77" y="67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96" y="68"/>
                    <a:pt x="96" y="68"/>
                    <a:pt x="96" y="68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95" y="72"/>
                    <a:pt x="95" y="72"/>
                    <a:pt x="95" y="72"/>
                  </a:cubicBezTo>
                  <a:cubicBezTo>
                    <a:pt x="96" y="72"/>
                    <a:pt x="96" y="72"/>
                    <a:pt x="96" y="72"/>
                  </a:cubicBezTo>
                  <a:cubicBezTo>
                    <a:pt x="105" y="80"/>
                    <a:pt x="105" y="80"/>
                    <a:pt x="105" y="80"/>
                  </a:cubicBezTo>
                  <a:cubicBezTo>
                    <a:pt x="105" y="81"/>
                    <a:pt x="105" y="81"/>
                    <a:pt x="105" y="81"/>
                  </a:cubicBezTo>
                  <a:cubicBezTo>
                    <a:pt x="11" y="81"/>
                    <a:pt x="11" y="81"/>
                    <a:pt x="11" y="81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26" y="69"/>
                    <a:pt x="26" y="69"/>
                    <a:pt x="26" y="69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49" y="67"/>
                    <a:pt x="49" y="67"/>
                    <a:pt x="49" y="67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1" y="59"/>
                    <a:pt x="27" y="60"/>
                    <a:pt x="23" y="60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36" y="14"/>
                    <a:pt x="24" y="13"/>
                    <a:pt x="13" y="12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26" y="11"/>
                    <a:pt x="39" y="10"/>
                    <a:pt x="49" y="8"/>
                  </a:cubicBezTo>
                  <a:cubicBezTo>
                    <a:pt x="59" y="6"/>
                    <a:pt x="69" y="4"/>
                    <a:pt x="80" y="0"/>
                  </a:cubicBezTo>
                  <a:lnTo>
                    <a:pt x="91" y="10"/>
                  </a:lnTo>
                  <a:close/>
                  <a:moveTo>
                    <a:pt x="49" y="32"/>
                  </a:moveTo>
                  <a:cubicBezTo>
                    <a:pt x="34" y="32"/>
                    <a:pt x="34" y="32"/>
                    <a:pt x="34" y="3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49" y="42"/>
                    <a:pt x="49" y="42"/>
                    <a:pt x="49" y="42"/>
                  </a:cubicBezTo>
                  <a:lnTo>
                    <a:pt x="49" y="32"/>
                  </a:lnTo>
                  <a:close/>
                  <a:moveTo>
                    <a:pt x="34" y="44"/>
                  </a:moveTo>
                  <a:cubicBezTo>
                    <a:pt x="34" y="49"/>
                    <a:pt x="34" y="49"/>
                    <a:pt x="34" y="49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44"/>
                    <a:pt x="49" y="44"/>
                    <a:pt x="49" y="44"/>
                  </a:cubicBezTo>
                  <a:lnTo>
                    <a:pt x="34" y="44"/>
                  </a:lnTo>
                  <a:close/>
                  <a:moveTo>
                    <a:pt x="61" y="42"/>
                  </a:moveTo>
                  <a:cubicBezTo>
                    <a:pt x="77" y="42"/>
                    <a:pt x="77" y="42"/>
                    <a:pt x="77" y="4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61" y="32"/>
                    <a:pt x="61" y="32"/>
                    <a:pt x="61" y="32"/>
                  </a:cubicBezTo>
                  <a:lnTo>
                    <a:pt x="61" y="42"/>
                  </a:lnTo>
                  <a:close/>
                  <a:moveTo>
                    <a:pt x="77" y="54"/>
                  </a:moveTo>
                  <a:cubicBezTo>
                    <a:pt x="77" y="44"/>
                    <a:pt x="77" y="44"/>
                    <a:pt x="77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1" y="54"/>
                    <a:pt x="61" y="54"/>
                    <a:pt x="61" y="54"/>
                  </a:cubicBezTo>
                  <a:lnTo>
                    <a:pt x="77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6" name="Freeform 46"/>
            <p:cNvSpPr>
              <a:spLocks noEditPoints="1"/>
            </p:cNvSpPr>
            <p:nvPr/>
          </p:nvSpPr>
          <p:spPr bwMode="auto">
            <a:xfrm>
              <a:off x="2188" y="1844"/>
              <a:ext cx="248" cy="214"/>
            </a:xfrm>
            <a:custGeom>
              <a:avLst/>
              <a:gdLst>
                <a:gd name="T0" fmla="*/ 17 w 105"/>
                <a:gd name="T1" fmla="*/ 13 h 90"/>
                <a:gd name="T2" fmla="*/ 27 w 105"/>
                <a:gd name="T3" fmla="*/ 20 h 90"/>
                <a:gd name="T4" fmla="*/ 82 w 105"/>
                <a:gd name="T5" fmla="*/ 20 h 90"/>
                <a:gd name="T6" fmla="*/ 89 w 105"/>
                <a:gd name="T7" fmla="*/ 13 h 90"/>
                <a:gd name="T8" fmla="*/ 90 w 105"/>
                <a:gd name="T9" fmla="*/ 13 h 90"/>
                <a:gd name="T10" fmla="*/ 101 w 105"/>
                <a:gd name="T11" fmla="*/ 21 h 90"/>
                <a:gd name="T12" fmla="*/ 101 w 105"/>
                <a:gd name="T13" fmla="*/ 22 h 90"/>
                <a:gd name="T14" fmla="*/ 28 w 105"/>
                <a:gd name="T15" fmla="*/ 22 h 90"/>
                <a:gd name="T16" fmla="*/ 28 w 105"/>
                <a:gd name="T17" fmla="*/ 42 h 90"/>
                <a:gd name="T18" fmla="*/ 51 w 105"/>
                <a:gd name="T19" fmla="*/ 42 h 90"/>
                <a:gd name="T20" fmla="*/ 52 w 105"/>
                <a:gd name="T21" fmla="*/ 27 h 90"/>
                <a:gd name="T22" fmla="*/ 51 w 105"/>
                <a:gd name="T23" fmla="*/ 23 h 90"/>
                <a:gd name="T24" fmla="*/ 66 w 105"/>
                <a:gd name="T25" fmla="*/ 28 h 90"/>
                <a:gd name="T26" fmla="*/ 66 w 105"/>
                <a:gd name="T27" fmla="*/ 29 h 90"/>
                <a:gd name="T28" fmla="*/ 62 w 105"/>
                <a:gd name="T29" fmla="*/ 31 h 90"/>
                <a:gd name="T30" fmla="*/ 62 w 105"/>
                <a:gd name="T31" fmla="*/ 42 h 90"/>
                <a:gd name="T32" fmla="*/ 81 w 105"/>
                <a:gd name="T33" fmla="*/ 42 h 90"/>
                <a:gd name="T34" fmla="*/ 88 w 105"/>
                <a:gd name="T35" fmla="*/ 36 h 90"/>
                <a:gd name="T36" fmla="*/ 89 w 105"/>
                <a:gd name="T37" fmla="*/ 36 h 90"/>
                <a:gd name="T38" fmla="*/ 99 w 105"/>
                <a:gd name="T39" fmla="*/ 43 h 90"/>
                <a:gd name="T40" fmla="*/ 99 w 105"/>
                <a:gd name="T41" fmla="*/ 44 h 90"/>
                <a:gd name="T42" fmla="*/ 64 w 105"/>
                <a:gd name="T43" fmla="*/ 44 h 90"/>
                <a:gd name="T44" fmla="*/ 78 w 105"/>
                <a:gd name="T45" fmla="*/ 68 h 90"/>
                <a:gd name="T46" fmla="*/ 105 w 105"/>
                <a:gd name="T47" fmla="*/ 81 h 90"/>
                <a:gd name="T48" fmla="*/ 104 w 105"/>
                <a:gd name="T49" fmla="*/ 82 h 90"/>
                <a:gd name="T50" fmla="*/ 87 w 105"/>
                <a:gd name="T51" fmla="*/ 90 h 90"/>
                <a:gd name="T52" fmla="*/ 70 w 105"/>
                <a:gd name="T53" fmla="*/ 72 h 90"/>
                <a:gd name="T54" fmla="*/ 62 w 105"/>
                <a:gd name="T55" fmla="*/ 51 h 90"/>
                <a:gd name="T56" fmla="*/ 48 w 105"/>
                <a:gd name="T57" fmla="*/ 76 h 90"/>
                <a:gd name="T58" fmla="*/ 18 w 105"/>
                <a:gd name="T59" fmla="*/ 90 h 90"/>
                <a:gd name="T60" fmla="*/ 18 w 105"/>
                <a:gd name="T61" fmla="*/ 88 h 90"/>
                <a:gd name="T62" fmla="*/ 42 w 105"/>
                <a:gd name="T63" fmla="*/ 71 h 90"/>
                <a:gd name="T64" fmla="*/ 51 w 105"/>
                <a:gd name="T65" fmla="*/ 49 h 90"/>
                <a:gd name="T66" fmla="*/ 51 w 105"/>
                <a:gd name="T67" fmla="*/ 44 h 90"/>
                <a:gd name="T68" fmla="*/ 30 w 105"/>
                <a:gd name="T69" fmla="*/ 44 h 90"/>
                <a:gd name="T70" fmla="*/ 29 w 105"/>
                <a:gd name="T71" fmla="*/ 46 h 90"/>
                <a:gd name="T72" fmla="*/ 28 w 105"/>
                <a:gd name="T73" fmla="*/ 45 h 90"/>
                <a:gd name="T74" fmla="*/ 22 w 105"/>
                <a:gd name="T75" fmla="*/ 68 h 90"/>
                <a:gd name="T76" fmla="*/ 0 w 105"/>
                <a:gd name="T77" fmla="*/ 88 h 90"/>
                <a:gd name="T78" fmla="*/ 0 w 105"/>
                <a:gd name="T79" fmla="*/ 86 h 90"/>
                <a:gd name="T80" fmla="*/ 13 w 105"/>
                <a:gd name="T81" fmla="*/ 65 h 90"/>
                <a:gd name="T82" fmla="*/ 17 w 105"/>
                <a:gd name="T83" fmla="*/ 45 h 90"/>
                <a:gd name="T84" fmla="*/ 17 w 105"/>
                <a:gd name="T85" fmla="*/ 13 h 90"/>
                <a:gd name="T86" fmla="*/ 45 w 105"/>
                <a:gd name="T87" fmla="*/ 0 h 90"/>
                <a:gd name="T88" fmla="*/ 58 w 105"/>
                <a:gd name="T89" fmla="*/ 5 h 90"/>
                <a:gd name="T90" fmla="*/ 65 w 105"/>
                <a:gd name="T91" fmla="*/ 12 h 90"/>
                <a:gd name="T92" fmla="*/ 60 w 105"/>
                <a:gd name="T93" fmla="*/ 18 h 90"/>
                <a:gd name="T94" fmla="*/ 53 w 105"/>
                <a:gd name="T95" fmla="*/ 16 h 90"/>
                <a:gd name="T96" fmla="*/ 51 w 105"/>
                <a:gd name="T97" fmla="*/ 10 h 90"/>
                <a:gd name="T98" fmla="*/ 44 w 105"/>
                <a:gd name="T99" fmla="*/ 2 h 90"/>
                <a:gd name="T100" fmla="*/ 45 w 105"/>
                <a:gd name="T10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5" h="90">
                  <a:moveTo>
                    <a:pt x="17" y="13"/>
                  </a:moveTo>
                  <a:cubicBezTo>
                    <a:pt x="27" y="20"/>
                    <a:pt x="27" y="20"/>
                    <a:pt x="27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101" y="21"/>
                    <a:pt x="101" y="21"/>
                    <a:pt x="101" y="21"/>
                  </a:cubicBezTo>
                  <a:cubicBezTo>
                    <a:pt x="101" y="22"/>
                    <a:pt x="101" y="22"/>
                    <a:pt x="101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2" y="31"/>
                    <a:pt x="62" y="31"/>
                    <a:pt x="62" y="31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9" y="36"/>
                    <a:pt x="89" y="36"/>
                    <a:pt x="89" y="36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9" y="44"/>
                    <a:pt x="99" y="44"/>
                    <a:pt x="99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6" y="54"/>
                    <a:pt x="71" y="61"/>
                    <a:pt x="78" y="68"/>
                  </a:cubicBezTo>
                  <a:cubicBezTo>
                    <a:pt x="85" y="74"/>
                    <a:pt x="94" y="78"/>
                    <a:pt x="105" y="81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96" y="83"/>
                    <a:pt x="91" y="85"/>
                    <a:pt x="87" y="90"/>
                  </a:cubicBezTo>
                  <a:cubicBezTo>
                    <a:pt x="79" y="84"/>
                    <a:pt x="74" y="78"/>
                    <a:pt x="70" y="72"/>
                  </a:cubicBezTo>
                  <a:cubicBezTo>
                    <a:pt x="66" y="66"/>
                    <a:pt x="63" y="59"/>
                    <a:pt x="62" y="51"/>
                  </a:cubicBezTo>
                  <a:cubicBezTo>
                    <a:pt x="59" y="60"/>
                    <a:pt x="55" y="69"/>
                    <a:pt x="48" y="76"/>
                  </a:cubicBezTo>
                  <a:cubicBezTo>
                    <a:pt x="42" y="83"/>
                    <a:pt x="32" y="88"/>
                    <a:pt x="18" y="90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30" y="83"/>
                    <a:pt x="38" y="77"/>
                    <a:pt x="42" y="71"/>
                  </a:cubicBezTo>
                  <a:cubicBezTo>
                    <a:pt x="47" y="64"/>
                    <a:pt x="50" y="56"/>
                    <a:pt x="51" y="49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7" y="53"/>
                    <a:pt x="25" y="61"/>
                    <a:pt x="22" y="68"/>
                  </a:cubicBezTo>
                  <a:cubicBezTo>
                    <a:pt x="18" y="76"/>
                    <a:pt x="11" y="82"/>
                    <a:pt x="0" y="88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6" y="78"/>
                    <a:pt x="11" y="71"/>
                    <a:pt x="13" y="65"/>
                  </a:cubicBezTo>
                  <a:cubicBezTo>
                    <a:pt x="15" y="58"/>
                    <a:pt x="16" y="51"/>
                    <a:pt x="17" y="45"/>
                  </a:cubicBezTo>
                  <a:lnTo>
                    <a:pt x="17" y="13"/>
                  </a:lnTo>
                  <a:close/>
                  <a:moveTo>
                    <a:pt x="45" y="0"/>
                  </a:moveTo>
                  <a:cubicBezTo>
                    <a:pt x="50" y="2"/>
                    <a:pt x="55" y="4"/>
                    <a:pt x="58" y="5"/>
                  </a:cubicBezTo>
                  <a:cubicBezTo>
                    <a:pt x="62" y="7"/>
                    <a:pt x="64" y="9"/>
                    <a:pt x="65" y="12"/>
                  </a:cubicBezTo>
                  <a:cubicBezTo>
                    <a:pt x="65" y="14"/>
                    <a:pt x="63" y="17"/>
                    <a:pt x="60" y="18"/>
                  </a:cubicBezTo>
                  <a:cubicBezTo>
                    <a:pt x="56" y="20"/>
                    <a:pt x="54" y="19"/>
                    <a:pt x="53" y="16"/>
                  </a:cubicBezTo>
                  <a:cubicBezTo>
                    <a:pt x="53" y="14"/>
                    <a:pt x="52" y="13"/>
                    <a:pt x="51" y="10"/>
                  </a:cubicBezTo>
                  <a:cubicBezTo>
                    <a:pt x="50" y="8"/>
                    <a:pt x="48" y="5"/>
                    <a:pt x="44" y="2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7" name="Freeform 47"/>
            <p:cNvSpPr>
              <a:spLocks noEditPoints="1"/>
            </p:cNvSpPr>
            <p:nvPr/>
          </p:nvSpPr>
          <p:spPr bwMode="auto">
            <a:xfrm>
              <a:off x="2457" y="1846"/>
              <a:ext cx="244" cy="215"/>
            </a:xfrm>
            <a:custGeom>
              <a:avLst/>
              <a:gdLst>
                <a:gd name="T0" fmla="*/ 25 w 103"/>
                <a:gd name="T1" fmla="*/ 60 h 90"/>
                <a:gd name="T2" fmla="*/ 25 w 103"/>
                <a:gd name="T3" fmla="*/ 73 h 90"/>
                <a:gd name="T4" fmla="*/ 13 w 103"/>
                <a:gd name="T5" fmla="*/ 76 h 90"/>
                <a:gd name="T6" fmla="*/ 15 w 103"/>
                <a:gd name="T7" fmla="*/ 60 h 90"/>
                <a:gd name="T8" fmla="*/ 15 w 103"/>
                <a:gd name="T9" fmla="*/ 40 h 90"/>
                <a:gd name="T10" fmla="*/ 14 w 103"/>
                <a:gd name="T11" fmla="*/ 31 h 90"/>
                <a:gd name="T12" fmla="*/ 25 w 103"/>
                <a:gd name="T13" fmla="*/ 36 h 90"/>
                <a:gd name="T14" fmla="*/ 45 w 103"/>
                <a:gd name="T15" fmla="*/ 36 h 90"/>
                <a:gd name="T16" fmla="*/ 45 w 103"/>
                <a:gd name="T17" fmla="*/ 27 h 90"/>
                <a:gd name="T18" fmla="*/ 45 w 103"/>
                <a:gd name="T19" fmla="*/ 22 h 90"/>
                <a:gd name="T20" fmla="*/ 5 w 103"/>
                <a:gd name="T21" fmla="*/ 22 h 90"/>
                <a:gd name="T22" fmla="*/ 4 w 103"/>
                <a:gd name="T23" fmla="*/ 23 h 90"/>
                <a:gd name="T24" fmla="*/ 0 w 103"/>
                <a:gd name="T25" fmla="*/ 20 h 90"/>
                <a:gd name="T26" fmla="*/ 83 w 103"/>
                <a:gd name="T27" fmla="*/ 20 h 90"/>
                <a:gd name="T28" fmla="*/ 91 w 103"/>
                <a:gd name="T29" fmla="*/ 12 h 90"/>
                <a:gd name="T30" fmla="*/ 92 w 103"/>
                <a:gd name="T31" fmla="*/ 12 h 90"/>
                <a:gd name="T32" fmla="*/ 103 w 103"/>
                <a:gd name="T33" fmla="*/ 21 h 90"/>
                <a:gd name="T34" fmla="*/ 103 w 103"/>
                <a:gd name="T35" fmla="*/ 22 h 90"/>
                <a:gd name="T36" fmla="*/ 55 w 103"/>
                <a:gd name="T37" fmla="*/ 22 h 90"/>
                <a:gd name="T38" fmla="*/ 55 w 103"/>
                <a:gd name="T39" fmla="*/ 36 h 90"/>
                <a:gd name="T40" fmla="*/ 75 w 103"/>
                <a:gd name="T41" fmla="*/ 36 h 90"/>
                <a:gd name="T42" fmla="*/ 79 w 103"/>
                <a:gd name="T43" fmla="*/ 31 h 90"/>
                <a:gd name="T44" fmla="*/ 81 w 103"/>
                <a:gd name="T45" fmla="*/ 31 h 90"/>
                <a:gd name="T46" fmla="*/ 91 w 103"/>
                <a:gd name="T47" fmla="*/ 36 h 90"/>
                <a:gd name="T48" fmla="*/ 91 w 103"/>
                <a:gd name="T49" fmla="*/ 37 h 90"/>
                <a:gd name="T50" fmla="*/ 85 w 103"/>
                <a:gd name="T51" fmla="*/ 42 h 90"/>
                <a:gd name="T52" fmla="*/ 85 w 103"/>
                <a:gd name="T53" fmla="*/ 57 h 90"/>
                <a:gd name="T54" fmla="*/ 85 w 103"/>
                <a:gd name="T55" fmla="*/ 69 h 90"/>
                <a:gd name="T56" fmla="*/ 72 w 103"/>
                <a:gd name="T57" fmla="*/ 78 h 90"/>
                <a:gd name="T58" fmla="*/ 58 w 103"/>
                <a:gd name="T59" fmla="*/ 68 h 90"/>
                <a:gd name="T60" fmla="*/ 58 w 103"/>
                <a:gd name="T61" fmla="*/ 67 h 90"/>
                <a:gd name="T62" fmla="*/ 75 w 103"/>
                <a:gd name="T63" fmla="*/ 64 h 90"/>
                <a:gd name="T64" fmla="*/ 75 w 103"/>
                <a:gd name="T65" fmla="*/ 38 h 90"/>
                <a:gd name="T66" fmla="*/ 55 w 103"/>
                <a:gd name="T67" fmla="*/ 38 h 90"/>
                <a:gd name="T68" fmla="*/ 55 w 103"/>
                <a:gd name="T69" fmla="*/ 67 h 90"/>
                <a:gd name="T70" fmla="*/ 55 w 103"/>
                <a:gd name="T71" fmla="*/ 85 h 90"/>
                <a:gd name="T72" fmla="*/ 43 w 103"/>
                <a:gd name="T73" fmla="*/ 90 h 90"/>
                <a:gd name="T74" fmla="*/ 45 w 103"/>
                <a:gd name="T75" fmla="*/ 67 h 90"/>
                <a:gd name="T76" fmla="*/ 45 w 103"/>
                <a:gd name="T77" fmla="*/ 38 h 90"/>
                <a:gd name="T78" fmla="*/ 25 w 103"/>
                <a:gd name="T79" fmla="*/ 38 h 90"/>
                <a:gd name="T80" fmla="*/ 25 w 103"/>
                <a:gd name="T81" fmla="*/ 60 h 90"/>
                <a:gd name="T82" fmla="*/ 37 w 103"/>
                <a:gd name="T83" fmla="*/ 0 h 90"/>
                <a:gd name="T84" fmla="*/ 51 w 103"/>
                <a:gd name="T85" fmla="*/ 5 h 90"/>
                <a:gd name="T86" fmla="*/ 59 w 103"/>
                <a:gd name="T87" fmla="*/ 10 h 90"/>
                <a:gd name="T88" fmla="*/ 54 w 103"/>
                <a:gd name="T89" fmla="*/ 18 h 90"/>
                <a:gd name="T90" fmla="*/ 46 w 103"/>
                <a:gd name="T91" fmla="*/ 15 h 90"/>
                <a:gd name="T92" fmla="*/ 44 w 103"/>
                <a:gd name="T93" fmla="*/ 9 h 90"/>
                <a:gd name="T94" fmla="*/ 37 w 103"/>
                <a:gd name="T95" fmla="*/ 2 h 90"/>
                <a:gd name="T96" fmla="*/ 37 w 103"/>
                <a:gd name="T9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3" h="90">
                  <a:moveTo>
                    <a:pt x="25" y="60"/>
                  </a:moveTo>
                  <a:cubicBezTo>
                    <a:pt x="25" y="73"/>
                    <a:pt x="25" y="73"/>
                    <a:pt x="25" y="73"/>
                  </a:cubicBezTo>
                  <a:cubicBezTo>
                    <a:pt x="22" y="75"/>
                    <a:pt x="18" y="75"/>
                    <a:pt x="13" y="76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75" y="36"/>
                    <a:pt x="75" y="36"/>
                    <a:pt x="75" y="36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91" y="36"/>
                    <a:pt x="91" y="36"/>
                    <a:pt x="91" y="36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5" y="69"/>
                    <a:pt x="85" y="69"/>
                    <a:pt x="85" y="69"/>
                  </a:cubicBezTo>
                  <a:cubicBezTo>
                    <a:pt x="85" y="73"/>
                    <a:pt x="81" y="77"/>
                    <a:pt x="72" y="78"/>
                  </a:cubicBezTo>
                  <a:cubicBezTo>
                    <a:pt x="72" y="75"/>
                    <a:pt x="68" y="71"/>
                    <a:pt x="58" y="68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69" y="69"/>
                    <a:pt x="75" y="68"/>
                    <a:pt x="75" y="64"/>
                  </a:cubicBezTo>
                  <a:cubicBezTo>
                    <a:pt x="75" y="38"/>
                    <a:pt x="75" y="38"/>
                    <a:pt x="75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85"/>
                    <a:pt x="55" y="85"/>
                    <a:pt x="55" y="85"/>
                  </a:cubicBezTo>
                  <a:cubicBezTo>
                    <a:pt x="53" y="87"/>
                    <a:pt x="49" y="89"/>
                    <a:pt x="43" y="90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25" y="38"/>
                    <a:pt x="25" y="38"/>
                    <a:pt x="25" y="38"/>
                  </a:cubicBezTo>
                  <a:lnTo>
                    <a:pt x="25" y="60"/>
                  </a:lnTo>
                  <a:close/>
                  <a:moveTo>
                    <a:pt x="37" y="0"/>
                  </a:moveTo>
                  <a:cubicBezTo>
                    <a:pt x="43" y="1"/>
                    <a:pt x="47" y="3"/>
                    <a:pt x="51" y="5"/>
                  </a:cubicBezTo>
                  <a:cubicBezTo>
                    <a:pt x="55" y="6"/>
                    <a:pt x="58" y="8"/>
                    <a:pt x="59" y="10"/>
                  </a:cubicBezTo>
                  <a:cubicBezTo>
                    <a:pt x="60" y="13"/>
                    <a:pt x="58" y="16"/>
                    <a:pt x="54" y="18"/>
                  </a:cubicBezTo>
                  <a:cubicBezTo>
                    <a:pt x="50" y="20"/>
                    <a:pt x="48" y="19"/>
                    <a:pt x="46" y="15"/>
                  </a:cubicBezTo>
                  <a:cubicBezTo>
                    <a:pt x="46" y="13"/>
                    <a:pt x="45" y="11"/>
                    <a:pt x="44" y="9"/>
                  </a:cubicBezTo>
                  <a:cubicBezTo>
                    <a:pt x="43" y="7"/>
                    <a:pt x="41" y="4"/>
                    <a:pt x="37" y="2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8" name="Freeform 48"/>
            <p:cNvSpPr>
              <a:spLocks/>
            </p:cNvSpPr>
            <p:nvPr/>
          </p:nvSpPr>
          <p:spPr bwMode="auto">
            <a:xfrm>
              <a:off x="2720" y="1846"/>
              <a:ext cx="251" cy="212"/>
            </a:xfrm>
            <a:custGeom>
              <a:avLst/>
              <a:gdLst>
                <a:gd name="T0" fmla="*/ 51 w 106"/>
                <a:gd name="T1" fmla="*/ 13 h 89"/>
                <a:gd name="T2" fmla="*/ 49 w 106"/>
                <a:gd name="T3" fmla="*/ 14 h 89"/>
                <a:gd name="T4" fmla="*/ 44 w 106"/>
                <a:gd name="T5" fmla="*/ 15 h 89"/>
                <a:gd name="T6" fmla="*/ 22 w 106"/>
                <a:gd name="T7" fmla="*/ 41 h 89"/>
                <a:gd name="T8" fmla="*/ 66 w 106"/>
                <a:gd name="T9" fmla="*/ 41 h 89"/>
                <a:gd name="T10" fmla="*/ 70 w 106"/>
                <a:gd name="T11" fmla="*/ 36 h 89"/>
                <a:gd name="T12" fmla="*/ 71 w 106"/>
                <a:gd name="T13" fmla="*/ 36 h 89"/>
                <a:gd name="T14" fmla="*/ 80 w 106"/>
                <a:gd name="T15" fmla="*/ 41 h 89"/>
                <a:gd name="T16" fmla="*/ 59 w 106"/>
                <a:gd name="T17" fmla="*/ 11 h 89"/>
                <a:gd name="T18" fmla="*/ 56 w 106"/>
                <a:gd name="T19" fmla="*/ 0 h 89"/>
                <a:gd name="T20" fmla="*/ 69 w 106"/>
                <a:gd name="T21" fmla="*/ 4 h 89"/>
                <a:gd name="T22" fmla="*/ 69 w 106"/>
                <a:gd name="T23" fmla="*/ 5 h 89"/>
                <a:gd name="T24" fmla="*/ 63 w 106"/>
                <a:gd name="T25" fmla="*/ 8 h 89"/>
                <a:gd name="T26" fmla="*/ 76 w 106"/>
                <a:gd name="T27" fmla="*/ 26 h 89"/>
                <a:gd name="T28" fmla="*/ 106 w 106"/>
                <a:gd name="T29" fmla="*/ 39 h 89"/>
                <a:gd name="T30" fmla="*/ 106 w 106"/>
                <a:gd name="T31" fmla="*/ 40 h 89"/>
                <a:gd name="T32" fmla="*/ 89 w 106"/>
                <a:gd name="T33" fmla="*/ 46 h 89"/>
                <a:gd name="T34" fmla="*/ 82 w 106"/>
                <a:gd name="T35" fmla="*/ 42 h 89"/>
                <a:gd name="T36" fmla="*/ 82 w 106"/>
                <a:gd name="T37" fmla="*/ 42 h 89"/>
                <a:gd name="T38" fmla="*/ 77 w 106"/>
                <a:gd name="T39" fmla="*/ 46 h 89"/>
                <a:gd name="T40" fmla="*/ 77 w 106"/>
                <a:gd name="T41" fmla="*/ 62 h 89"/>
                <a:gd name="T42" fmla="*/ 57 w 106"/>
                <a:gd name="T43" fmla="*/ 87 h 89"/>
                <a:gd name="T44" fmla="*/ 42 w 106"/>
                <a:gd name="T45" fmla="*/ 76 h 89"/>
                <a:gd name="T46" fmla="*/ 42 w 106"/>
                <a:gd name="T47" fmla="*/ 75 h 89"/>
                <a:gd name="T48" fmla="*/ 63 w 106"/>
                <a:gd name="T49" fmla="*/ 72 h 89"/>
                <a:gd name="T50" fmla="*/ 66 w 106"/>
                <a:gd name="T51" fmla="*/ 52 h 89"/>
                <a:gd name="T52" fmla="*/ 66 w 106"/>
                <a:gd name="T53" fmla="*/ 43 h 89"/>
                <a:gd name="T54" fmla="*/ 49 w 106"/>
                <a:gd name="T55" fmla="*/ 43 h 89"/>
                <a:gd name="T56" fmla="*/ 38 w 106"/>
                <a:gd name="T57" fmla="*/ 71 h 89"/>
                <a:gd name="T58" fmla="*/ 2 w 106"/>
                <a:gd name="T59" fmla="*/ 89 h 89"/>
                <a:gd name="T60" fmla="*/ 1 w 106"/>
                <a:gd name="T61" fmla="*/ 87 h 89"/>
                <a:gd name="T62" fmla="*/ 30 w 106"/>
                <a:gd name="T63" fmla="*/ 68 h 89"/>
                <a:gd name="T64" fmla="*/ 37 w 106"/>
                <a:gd name="T65" fmla="*/ 43 h 89"/>
                <a:gd name="T66" fmla="*/ 25 w 106"/>
                <a:gd name="T67" fmla="*/ 43 h 89"/>
                <a:gd name="T68" fmla="*/ 23 w 106"/>
                <a:gd name="T69" fmla="*/ 44 h 89"/>
                <a:gd name="T70" fmla="*/ 21 w 106"/>
                <a:gd name="T71" fmla="*/ 42 h 89"/>
                <a:gd name="T72" fmla="*/ 1 w 106"/>
                <a:gd name="T73" fmla="*/ 53 h 89"/>
                <a:gd name="T74" fmla="*/ 0 w 106"/>
                <a:gd name="T75" fmla="*/ 52 h 89"/>
                <a:gd name="T76" fmla="*/ 20 w 106"/>
                <a:gd name="T77" fmla="*/ 32 h 89"/>
                <a:gd name="T78" fmla="*/ 35 w 106"/>
                <a:gd name="T79" fmla="*/ 5 h 89"/>
                <a:gd name="T80" fmla="*/ 51 w 106"/>
                <a:gd name="T81" fmla="*/ 1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6" h="89">
                  <a:moveTo>
                    <a:pt x="51" y="13"/>
                  </a:moveTo>
                  <a:cubicBezTo>
                    <a:pt x="49" y="14"/>
                    <a:pt x="49" y="14"/>
                    <a:pt x="49" y="14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38" y="25"/>
                    <a:pt x="31" y="34"/>
                    <a:pt x="22" y="41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68" y="31"/>
                    <a:pt x="61" y="21"/>
                    <a:pt x="59" y="11"/>
                  </a:cubicBezTo>
                  <a:cubicBezTo>
                    <a:pt x="58" y="8"/>
                    <a:pt x="57" y="4"/>
                    <a:pt x="56" y="0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4" y="14"/>
                    <a:pt x="68" y="20"/>
                    <a:pt x="76" y="26"/>
                  </a:cubicBezTo>
                  <a:cubicBezTo>
                    <a:pt x="84" y="32"/>
                    <a:pt x="94" y="36"/>
                    <a:pt x="106" y="39"/>
                  </a:cubicBezTo>
                  <a:cubicBezTo>
                    <a:pt x="106" y="40"/>
                    <a:pt x="106" y="40"/>
                    <a:pt x="106" y="40"/>
                  </a:cubicBezTo>
                  <a:cubicBezTo>
                    <a:pt x="98" y="41"/>
                    <a:pt x="92" y="43"/>
                    <a:pt x="89" y="46"/>
                  </a:cubicBezTo>
                  <a:cubicBezTo>
                    <a:pt x="87" y="45"/>
                    <a:pt x="84" y="43"/>
                    <a:pt x="82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7" y="62"/>
                    <a:pt x="77" y="62"/>
                    <a:pt x="77" y="62"/>
                  </a:cubicBezTo>
                  <a:cubicBezTo>
                    <a:pt x="77" y="78"/>
                    <a:pt x="71" y="86"/>
                    <a:pt x="57" y="87"/>
                  </a:cubicBezTo>
                  <a:cubicBezTo>
                    <a:pt x="56" y="82"/>
                    <a:pt x="51" y="78"/>
                    <a:pt x="42" y="76"/>
                  </a:cubicBezTo>
                  <a:cubicBezTo>
                    <a:pt x="42" y="75"/>
                    <a:pt x="42" y="75"/>
                    <a:pt x="42" y="75"/>
                  </a:cubicBezTo>
                  <a:cubicBezTo>
                    <a:pt x="54" y="78"/>
                    <a:pt x="61" y="77"/>
                    <a:pt x="63" y="72"/>
                  </a:cubicBezTo>
                  <a:cubicBezTo>
                    <a:pt x="66" y="68"/>
                    <a:pt x="67" y="61"/>
                    <a:pt x="66" y="52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52"/>
                    <a:pt x="45" y="62"/>
                    <a:pt x="38" y="71"/>
                  </a:cubicBezTo>
                  <a:cubicBezTo>
                    <a:pt x="31" y="80"/>
                    <a:pt x="19" y="86"/>
                    <a:pt x="2" y="89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6" y="83"/>
                    <a:pt x="25" y="76"/>
                    <a:pt x="30" y="68"/>
                  </a:cubicBezTo>
                  <a:cubicBezTo>
                    <a:pt x="35" y="59"/>
                    <a:pt x="37" y="51"/>
                    <a:pt x="37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15" y="47"/>
                    <a:pt x="8" y="50"/>
                    <a:pt x="1" y="53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8" y="47"/>
                    <a:pt x="14" y="41"/>
                    <a:pt x="20" y="32"/>
                  </a:cubicBezTo>
                  <a:cubicBezTo>
                    <a:pt x="26" y="24"/>
                    <a:pt x="31" y="15"/>
                    <a:pt x="35" y="5"/>
                  </a:cubicBezTo>
                  <a:lnTo>
                    <a:pt x="51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9" name="Freeform 49"/>
            <p:cNvSpPr>
              <a:spLocks noEditPoints="1"/>
            </p:cNvSpPr>
            <p:nvPr/>
          </p:nvSpPr>
          <p:spPr bwMode="auto">
            <a:xfrm>
              <a:off x="2980" y="1849"/>
              <a:ext cx="256" cy="214"/>
            </a:xfrm>
            <a:custGeom>
              <a:avLst/>
              <a:gdLst>
                <a:gd name="T0" fmla="*/ 30 w 108"/>
                <a:gd name="T1" fmla="*/ 48 h 90"/>
                <a:gd name="T2" fmla="*/ 30 w 108"/>
                <a:gd name="T3" fmla="*/ 73 h 90"/>
                <a:gd name="T4" fmla="*/ 30 w 108"/>
                <a:gd name="T5" fmla="*/ 86 h 90"/>
                <a:gd name="T6" fmla="*/ 19 w 108"/>
                <a:gd name="T7" fmla="*/ 90 h 90"/>
                <a:gd name="T8" fmla="*/ 20 w 108"/>
                <a:gd name="T9" fmla="*/ 74 h 90"/>
                <a:gd name="T10" fmla="*/ 20 w 108"/>
                <a:gd name="T11" fmla="*/ 49 h 90"/>
                <a:gd name="T12" fmla="*/ 1 w 108"/>
                <a:gd name="T13" fmla="*/ 61 h 90"/>
                <a:gd name="T14" fmla="*/ 0 w 108"/>
                <a:gd name="T15" fmla="*/ 60 h 90"/>
                <a:gd name="T16" fmla="*/ 29 w 108"/>
                <a:gd name="T17" fmla="*/ 20 h 90"/>
                <a:gd name="T18" fmla="*/ 43 w 108"/>
                <a:gd name="T19" fmla="*/ 26 h 90"/>
                <a:gd name="T20" fmla="*/ 41 w 108"/>
                <a:gd name="T21" fmla="*/ 27 h 90"/>
                <a:gd name="T22" fmla="*/ 37 w 108"/>
                <a:gd name="T23" fmla="*/ 28 h 90"/>
                <a:gd name="T24" fmla="*/ 27 w 108"/>
                <a:gd name="T25" fmla="*/ 42 h 90"/>
                <a:gd name="T26" fmla="*/ 34 w 108"/>
                <a:gd name="T27" fmla="*/ 44 h 90"/>
                <a:gd name="T28" fmla="*/ 34 w 108"/>
                <a:gd name="T29" fmla="*/ 45 h 90"/>
                <a:gd name="T30" fmla="*/ 30 w 108"/>
                <a:gd name="T31" fmla="*/ 48 h 90"/>
                <a:gd name="T32" fmla="*/ 29 w 108"/>
                <a:gd name="T33" fmla="*/ 0 h 90"/>
                <a:gd name="T34" fmla="*/ 43 w 108"/>
                <a:gd name="T35" fmla="*/ 8 h 90"/>
                <a:gd name="T36" fmla="*/ 42 w 108"/>
                <a:gd name="T37" fmla="*/ 9 h 90"/>
                <a:gd name="T38" fmla="*/ 37 w 108"/>
                <a:gd name="T39" fmla="*/ 9 h 90"/>
                <a:gd name="T40" fmla="*/ 4 w 108"/>
                <a:gd name="T41" fmla="*/ 31 h 90"/>
                <a:gd name="T42" fmla="*/ 3 w 108"/>
                <a:gd name="T43" fmla="*/ 30 h 90"/>
                <a:gd name="T44" fmla="*/ 29 w 108"/>
                <a:gd name="T45" fmla="*/ 0 h 90"/>
                <a:gd name="T46" fmla="*/ 76 w 108"/>
                <a:gd name="T47" fmla="*/ 37 h 90"/>
                <a:gd name="T48" fmla="*/ 41 w 108"/>
                <a:gd name="T49" fmla="*/ 37 h 90"/>
                <a:gd name="T50" fmla="*/ 40 w 108"/>
                <a:gd name="T51" fmla="*/ 38 h 90"/>
                <a:gd name="T52" fmla="*/ 36 w 108"/>
                <a:gd name="T53" fmla="*/ 35 h 90"/>
                <a:gd name="T54" fmla="*/ 88 w 108"/>
                <a:gd name="T55" fmla="*/ 35 h 90"/>
                <a:gd name="T56" fmla="*/ 96 w 108"/>
                <a:gd name="T57" fmla="*/ 28 h 90"/>
                <a:gd name="T58" fmla="*/ 97 w 108"/>
                <a:gd name="T59" fmla="*/ 28 h 90"/>
                <a:gd name="T60" fmla="*/ 108 w 108"/>
                <a:gd name="T61" fmla="*/ 36 h 90"/>
                <a:gd name="T62" fmla="*/ 108 w 108"/>
                <a:gd name="T63" fmla="*/ 37 h 90"/>
                <a:gd name="T64" fmla="*/ 87 w 108"/>
                <a:gd name="T65" fmla="*/ 37 h 90"/>
                <a:gd name="T66" fmla="*/ 87 w 108"/>
                <a:gd name="T67" fmla="*/ 76 h 90"/>
                <a:gd name="T68" fmla="*/ 72 w 108"/>
                <a:gd name="T69" fmla="*/ 89 h 90"/>
                <a:gd name="T70" fmla="*/ 54 w 108"/>
                <a:gd name="T71" fmla="*/ 77 h 90"/>
                <a:gd name="T72" fmla="*/ 54 w 108"/>
                <a:gd name="T73" fmla="*/ 75 h 90"/>
                <a:gd name="T74" fmla="*/ 76 w 108"/>
                <a:gd name="T75" fmla="*/ 73 h 90"/>
                <a:gd name="T76" fmla="*/ 76 w 108"/>
                <a:gd name="T77" fmla="*/ 37 h 90"/>
                <a:gd name="T78" fmla="*/ 90 w 108"/>
                <a:gd name="T79" fmla="*/ 5 h 90"/>
                <a:gd name="T80" fmla="*/ 99 w 108"/>
                <a:gd name="T81" fmla="*/ 12 h 90"/>
                <a:gd name="T82" fmla="*/ 99 w 108"/>
                <a:gd name="T83" fmla="*/ 13 h 90"/>
                <a:gd name="T84" fmla="*/ 47 w 108"/>
                <a:gd name="T85" fmla="*/ 13 h 90"/>
                <a:gd name="T86" fmla="*/ 46 w 108"/>
                <a:gd name="T87" fmla="*/ 14 h 90"/>
                <a:gd name="T88" fmla="*/ 42 w 108"/>
                <a:gd name="T89" fmla="*/ 11 h 90"/>
                <a:gd name="T90" fmla="*/ 81 w 108"/>
                <a:gd name="T91" fmla="*/ 11 h 90"/>
                <a:gd name="T92" fmla="*/ 88 w 108"/>
                <a:gd name="T93" fmla="*/ 5 h 90"/>
                <a:gd name="T94" fmla="*/ 90 w 108"/>
                <a:gd name="T95" fmla="*/ 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8" h="90">
                  <a:moveTo>
                    <a:pt x="30" y="48"/>
                  </a:moveTo>
                  <a:cubicBezTo>
                    <a:pt x="30" y="73"/>
                    <a:pt x="30" y="73"/>
                    <a:pt x="30" y="73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27" y="88"/>
                    <a:pt x="24" y="89"/>
                    <a:pt x="19" y="90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14" y="54"/>
                    <a:pt x="8" y="58"/>
                    <a:pt x="1" y="61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1" y="52"/>
                    <a:pt x="21" y="39"/>
                    <a:pt x="29" y="20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4" y="33"/>
                    <a:pt x="31" y="38"/>
                    <a:pt x="27" y="42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45"/>
                    <a:pt x="34" y="45"/>
                    <a:pt x="34" y="45"/>
                  </a:cubicBezTo>
                  <a:lnTo>
                    <a:pt x="30" y="48"/>
                  </a:lnTo>
                  <a:close/>
                  <a:moveTo>
                    <a:pt x="29" y="0"/>
                  </a:moveTo>
                  <a:cubicBezTo>
                    <a:pt x="43" y="8"/>
                    <a:pt x="43" y="8"/>
                    <a:pt x="43" y="8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2" y="16"/>
                    <a:pt x="21" y="24"/>
                    <a:pt x="4" y="31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6" y="21"/>
                    <a:pt x="25" y="11"/>
                    <a:pt x="29" y="0"/>
                  </a:cubicBezTo>
                  <a:close/>
                  <a:moveTo>
                    <a:pt x="76" y="37"/>
                  </a:moveTo>
                  <a:cubicBezTo>
                    <a:pt x="41" y="37"/>
                    <a:pt x="41" y="37"/>
                    <a:pt x="41" y="37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87" y="37"/>
                    <a:pt x="87" y="37"/>
                    <a:pt x="87" y="37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7" y="84"/>
                    <a:pt x="82" y="88"/>
                    <a:pt x="72" y="89"/>
                  </a:cubicBezTo>
                  <a:cubicBezTo>
                    <a:pt x="72" y="85"/>
                    <a:pt x="66" y="80"/>
                    <a:pt x="54" y="77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69" y="78"/>
                    <a:pt x="76" y="77"/>
                    <a:pt x="76" y="73"/>
                  </a:cubicBezTo>
                  <a:lnTo>
                    <a:pt x="76" y="37"/>
                  </a:lnTo>
                  <a:close/>
                  <a:moveTo>
                    <a:pt x="90" y="5"/>
                  </a:moveTo>
                  <a:cubicBezTo>
                    <a:pt x="99" y="12"/>
                    <a:pt x="99" y="12"/>
                    <a:pt x="99" y="12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8" y="5"/>
                    <a:pt x="88" y="5"/>
                    <a:pt x="88" y="5"/>
                  </a:cubicBezTo>
                  <a:lnTo>
                    <a:pt x="9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864600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ChangeArrowheads="1"/>
          </p:cNvSpPr>
          <p:nvPr/>
        </p:nvSpPr>
        <p:spPr bwMode="auto">
          <a:xfrm>
            <a:off x="-8478" y="0"/>
            <a:ext cx="9906000" cy="692810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anchor="ctr"/>
          <a:lstStyle/>
          <a:p>
            <a:r>
              <a:rPr lang="zh-CN" altLang="en-US" sz="2400" b="1" dirty="0">
                <a:latin typeface="彩虹小标宋" panose="03000509000000000000" pitchFamily="65" charset="-122"/>
                <a:ea typeface="彩虹小标宋" panose="03000509000000000000" pitchFamily="65" charset="-122"/>
              </a:rPr>
              <a:t>一</a:t>
            </a:r>
            <a:r>
              <a:rPr lang="zh-CN" altLang="en-US" sz="2400" b="1" dirty="0" smtClean="0">
                <a:latin typeface="彩虹小标宋" panose="03000509000000000000" pitchFamily="65" charset="-122"/>
                <a:ea typeface="彩虹小标宋" panose="03000509000000000000" pitchFamily="65" charset="-122"/>
              </a:rPr>
              <a:t>、出口结算方式</a:t>
            </a:r>
            <a:r>
              <a:rPr lang="en-US" altLang="zh-CN" sz="2400" b="1" dirty="0" smtClean="0">
                <a:latin typeface="彩虹小标宋" panose="03000509000000000000" pitchFamily="65" charset="-122"/>
                <a:ea typeface="彩虹小标宋" panose="03000509000000000000" pitchFamily="65" charset="-122"/>
              </a:rPr>
              <a:t>——</a:t>
            </a:r>
            <a:r>
              <a:rPr lang="zh-CN" altLang="en-US" sz="2400" b="1" dirty="0" smtClean="0">
                <a:latin typeface="彩虹小标宋" panose="03000509000000000000" pitchFamily="65" charset="-122"/>
                <a:ea typeface="彩虹小标宋" panose="03000509000000000000" pitchFamily="65" charset="-122"/>
              </a:rPr>
              <a:t>信用证</a:t>
            </a:r>
            <a:endParaRPr lang="zh-CN" altLang="en-US" sz="2400" b="1" dirty="0">
              <a:latin typeface="彩虹小标宋" panose="03000509000000000000" pitchFamily="65" charset="-122"/>
              <a:ea typeface="彩虹小标宋" panose="03000509000000000000" pitchFamily="65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477275" y="1122490"/>
            <a:ext cx="8934491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信用证的主要特点：</a:t>
            </a:r>
            <a:endParaRPr lang="en-US" altLang="zh-CN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1.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开证行的明确承诺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，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是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一种</a:t>
            </a:r>
            <a:r>
              <a:rPr lang="zh-CN" altLang="en-US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银行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信用</a:t>
            </a:r>
            <a:endParaRPr lang="zh-CN" altLang="en-US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独立于买卖合同 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3.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银行只处理单据，只要单据符合信用证要求，则银行应该付款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对出口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方风险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最低，适用新拓展客户。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进口信用证的类型：</a:t>
            </a: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1.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即期信用证：开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证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行审核单据无误后，立即付款</a:t>
            </a:r>
            <a:endParaRPr lang="zh-CN" altLang="en-US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2. 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远期信用证：开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证行审核单据无误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后，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承诺在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到期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日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付款</a:t>
            </a:r>
            <a:endParaRPr lang="zh-CN" altLang="en-US" dirty="0">
              <a:latin typeface="彩虹楷体" pitchFamily="65" charset="-122"/>
              <a:ea typeface="彩虹楷体" pitchFamily="65" charset="-122"/>
            </a:endParaRPr>
          </a:p>
        </p:txBody>
      </p:sp>
      <p:sp>
        <p:nvSpPr>
          <p:cNvPr id="8" name="灯片编号占位符 4"/>
          <p:cNvSpPr txBox="1">
            <a:spLocks noGrp="1" noChangeArrowheads="1"/>
          </p:cNvSpPr>
          <p:nvPr/>
        </p:nvSpPr>
        <p:spPr bwMode="auto">
          <a:xfrm>
            <a:off x="8023633" y="6356351"/>
            <a:ext cx="17335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fontAlgn="ctr" hangingPunct="0">
              <a:buClr>
                <a:srgbClr val="FF0000"/>
              </a:buClr>
              <a:buSzPct val="70000"/>
              <a:buFont typeface="Arial" charset="0"/>
              <a:buNone/>
            </a:pPr>
            <a:fld id="{A9C7AC96-D348-476E-8A8B-C8EEFB17A23D}" type="slidenum">
              <a:rPr lang="zh-CN" altLang="en-US" sz="1200">
                <a:solidFill>
                  <a:srgbClr val="8F9890"/>
                </a:solidFill>
                <a:ea typeface="微软雅黑" pitchFamily="34" charset="-122"/>
              </a:rPr>
              <a:pPr algn="r" eaLnBrk="0" fontAlgn="ctr" hangingPunct="0">
                <a:buClr>
                  <a:srgbClr val="FF0000"/>
                </a:buClr>
                <a:buSzPct val="70000"/>
                <a:buFont typeface="Arial" charset="0"/>
                <a:buNone/>
              </a:pPr>
              <a:t>7</a:t>
            </a:fld>
            <a:endParaRPr lang="zh-CN" altLang="en-US" sz="1200" dirty="0">
              <a:solidFill>
                <a:srgbClr val="8F9890"/>
              </a:solidFill>
              <a:ea typeface="微软雅黑" pitchFamily="34" charset="-122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7662309" y="95068"/>
            <a:ext cx="2102046" cy="565041"/>
            <a:chOff x="1139" y="1091"/>
            <a:chExt cx="3486" cy="97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402" y="1091"/>
              <a:ext cx="331" cy="312"/>
            </a:xfrm>
            <a:custGeom>
              <a:avLst/>
              <a:gdLst>
                <a:gd name="T0" fmla="*/ 0 w 140"/>
                <a:gd name="T1" fmla="*/ 45 h 131"/>
                <a:gd name="T2" fmla="*/ 140 w 140"/>
                <a:gd name="T3" fmla="*/ 105 h 131"/>
                <a:gd name="T4" fmla="*/ 113 w 140"/>
                <a:gd name="T5" fmla="*/ 131 h 131"/>
                <a:gd name="T6" fmla="*/ 0 w 140"/>
                <a:gd name="T7" fmla="*/ 4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1">
                  <a:moveTo>
                    <a:pt x="0" y="45"/>
                  </a:moveTo>
                  <a:cubicBezTo>
                    <a:pt x="0" y="45"/>
                    <a:pt x="63" y="0"/>
                    <a:pt x="140" y="105"/>
                  </a:cubicBezTo>
                  <a:cubicBezTo>
                    <a:pt x="113" y="131"/>
                    <a:pt x="113" y="131"/>
                    <a:pt x="113" y="131"/>
                  </a:cubicBezTo>
                  <a:cubicBezTo>
                    <a:pt x="113" y="131"/>
                    <a:pt x="31" y="23"/>
                    <a:pt x="0" y="45"/>
                  </a:cubicBezTo>
                  <a:close/>
                </a:path>
              </a:pathLst>
            </a:custGeom>
            <a:solidFill>
              <a:srgbClr val="005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139" y="1206"/>
              <a:ext cx="592" cy="605"/>
            </a:xfrm>
            <a:custGeom>
              <a:avLst/>
              <a:gdLst>
                <a:gd name="T0" fmla="*/ 238 w 250"/>
                <a:gd name="T1" fmla="*/ 128 h 254"/>
                <a:gd name="T2" fmla="*/ 186 w 250"/>
                <a:gd name="T3" fmla="*/ 128 h 254"/>
                <a:gd name="T4" fmla="*/ 123 w 250"/>
                <a:gd name="T5" fmla="*/ 193 h 254"/>
                <a:gd name="T6" fmla="*/ 63 w 250"/>
                <a:gd name="T7" fmla="*/ 128 h 254"/>
                <a:gd name="T8" fmla="*/ 125 w 250"/>
                <a:gd name="T9" fmla="*/ 63 h 254"/>
                <a:gd name="T10" fmla="*/ 186 w 250"/>
                <a:gd name="T11" fmla="*/ 125 h 254"/>
                <a:gd name="T12" fmla="*/ 218 w 250"/>
                <a:gd name="T13" fmla="*/ 93 h 254"/>
                <a:gd name="T14" fmla="*/ 160 w 250"/>
                <a:gd name="T15" fmla="*/ 31 h 254"/>
                <a:gd name="T16" fmla="*/ 106 w 250"/>
                <a:gd name="T17" fmla="*/ 1 h 254"/>
                <a:gd name="T18" fmla="*/ 0 w 250"/>
                <a:gd name="T19" fmla="*/ 127 h 254"/>
                <a:gd name="T20" fmla="*/ 125 w 250"/>
                <a:gd name="T21" fmla="*/ 254 h 254"/>
                <a:gd name="T22" fmla="*/ 250 w 250"/>
                <a:gd name="T23" fmla="*/ 134 h 254"/>
                <a:gd name="T24" fmla="*/ 238 w 250"/>
                <a:gd name="T25" fmla="*/ 12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0" h="254">
                  <a:moveTo>
                    <a:pt x="238" y="128"/>
                  </a:moveTo>
                  <a:cubicBezTo>
                    <a:pt x="224" y="126"/>
                    <a:pt x="186" y="128"/>
                    <a:pt x="186" y="128"/>
                  </a:cubicBezTo>
                  <a:cubicBezTo>
                    <a:pt x="123" y="193"/>
                    <a:pt x="123" y="193"/>
                    <a:pt x="123" y="193"/>
                  </a:cubicBezTo>
                  <a:cubicBezTo>
                    <a:pt x="63" y="128"/>
                    <a:pt x="63" y="128"/>
                    <a:pt x="63" y="128"/>
                  </a:cubicBezTo>
                  <a:cubicBezTo>
                    <a:pt x="125" y="63"/>
                    <a:pt x="125" y="63"/>
                    <a:pt x="125" y="63"/>
                  </a:cubicBezTo>
                  <a:cubicBezTo>
                    <a:pt x="186" y="125"/>
                    <a:pt x="186" y="125"/>
                    <a:pt x="186" y="125"/>
                  </a:cubicBezTo>
                  <a:cubicBezTo>
                    <a:pt x="218" y="93"/>
                    <a:pt x="218" y="93"/>
                    <a:pt x="218" y="93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0" y="31"/>
                    <a:pt x="139" y="0"/>
                    <a:pt x="106" y="1"/>
                  </a:cubicBezTo>
                  <a:cubicBezTo>
                    <a:pt x="46" y="10"/>
                    <a:pt x="0" y="63"/>
                    <a:pt x="0" y="127"/>
                  </a:cubicBezTo>
                  <a:cubicBezTo>
                    <a:pt x="0" y="197"/>
                    <a:pt x="56" y="254"/>
                    <a:pt x="125" y="254"/>
                  </a:cubicBezTo>
                  <a:cubicBezTo>
                    <a:pt x="192" y="254"/>
                    <a:pt x="247" y="201"/>
                    <a:pt x="250" y="134"/>
                  </a:cubicBezTo>
                  <a:cubicBezTo>
                    <a:pt x="250" y="132"/>
                    <a:pt x="247" y="129"/>
                    <a:pt x="238" y="128"/>
                  </a:cubicBezTo>
                  <a:close/>
                </a:path>
              </a:pathLst>
            </a:custGeom>
            <a:solidFill>
              <a:srgbClr val="005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1908" y="1251"/>
              <a:ext cx="372" cy="286"/>
            </a:xfrm>
            <a:custGeom>
              <a:avLst/>
              <a:gdLst>
                <a:gd name="T0" fmla="*/ 157 w 157"/>
                <a:gd name="T1" fmla="*/ 21 h 120"/>
                <a:gd name="T2" fmla="*/ 148 w 157"/>
                <a:gd name="T3" fmla="*/ 13 h 120"/>
                <a:gd name="T4" fmla="*/ 92 w 157"/>
                <a:gd name="T5" fmla="*/ 13 h 120"/>
                <a:gd name="T6" fmla="*/ 92 w 157"/>
                <a:gd name="T7" fmla="*/ 12 h 120"/>
                <a:gd name="T8" fmla="*/ 92 w 157"/>
                <a:gd name="T9" fmla="*/ 0 h 120"/>
                <a:gd name="T10" fmla="*/ 65 w 157"/>
                <a:gd name="T11" fmla="*/ 0 h 120"/>
                <a:gd name="T12" fmla="*/ 65 w 157"/>
                <a:gd name="T13" fmla="*/ 12 h 120"/>
                <a:gd name="T14" fmla="*/ 11 w 157"/>
                <a:gd name="T15" fmla="*/ 12 h 120"/>
                <a:gd name="T16" fmla="*/ 0 w 157"/>
                <a:gd name="T17" fmla="*/ 22 h 120"/>
                <a:gd name="T18" fmla="*/ 0 w 157"/>
                <a:gd name="T19" fmla="*/ 105 h 120"/>
                <a:gd name="T20" fmla="*/ 64 w 157"/>
                <a:gd name="T21" fmla="*/ 105 h 120"/>
                <a:gd name="T22" fmla="*/ 64 w 157"/>
                <a:gd name="T23" fmla="*/ 120 h 120"/>
                <a:gd name="T24" fmla="*/ 92 w 157"/>
                <a:gd name="T25" fmla="*/ 120 h 120"/>
                <a:gd name="T26" fmla="*/ 92 w 157"/>
                <a:gd name="T27" fmla="*/ 105 h 120"/>
                <a:gd name="T28" fmla="*/ 157 w 157"/>
                <a:gd name="T29" fmla="*/ 105 h 120"/>
                <a:gd name="T30" fmla="*/ 157 w 157"/>
                <a:gd name="T31" fmla="*/ 21 h 120"/>
                <a:gd name="T32" fmla="*/ 65 w 157"/>
                <a:gd name="T33" fmla="*/ 92 h 120"/>
                <a:gd name="T34" fmla="*/ 28 w 157"/>
                <a:gd name="T35" fmla="*/ 92 h 120"/>
                <a:gd name="T36" fmla="*/ 28 w 157"/>
                <a:gd name="T37" fmla="*/ 26 h 120"/>
                <a:gd name="T38" fmla="*/ 65 w 157"/>
                <a:gd name="T39" fmla="*/ 26 h 120"/>
                <a:gd name="T40" fmla="*/ 65 w 157"/>
                <a:gd name="T41" fmla="*/ 92 h 120"/>
                <a:gd name="T42" fmla="*/ 129 w 157"/>
                <a:gd name="T43" fmla="*/ 92 h 120"/>
                <a:gd name="T44" fmla="*/ 92 w 157"/>
                <a:gd name="T45" fmla="*/ 92 h 120"/>
                <a:gd name="T46" fmla="*/ 92 w 157"/>
                <a:gd name="T47" fmla="*/ 26 h 120"/>
                <a:gd name="T48" fmla="*/ 129 w 157"/>
                <a:gd name="T49" fmla="*/ 26 h 120"/>
                <a:gd name="T50" fmla="*/ 129 w 157"/>
                <a:gd name="T51" fmla="*/ 9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7" h="120">
                  <a:moveTo>
                    <a:pt x="157" y="21"/>
                  </a:moveTo>
                  <a:cubicBezTo>
                    <a:pt x="157" y="12"/>
                    <a:pt x="148" y="13"/>
                    <a:pt x="148" y="13"/>
                  </a:cubicBezTo>
                  <a:cubicBezTo>
                    <a:pt x="92" y="13"/>
                    <a:pt x="92" y="13"/>
                    <a:pt x="92" y="13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5" y="12"/>
                    <a:pt x="23" y="12"/>
                    <a:pt x="11" y="12"/>
                  </a:cubicBezTo>
                  <a:cubicBezTo>
                    <a:pt x="0" y="13"/>
                    <a:pt x="0" y="22"/>
                    <a:pt x="0" y="22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4" y="120"/>
                    <a:pt x="64" y="120"/>
                    <a:pt x="64" y="120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92" y="105"/>
                    <a:pt x="92" y="105"/>
                    <a:pt x="92" y="105"/>
                  </a:cubicBezTo>
                  <a:cubicBezTo>
                    <a:pt x="157" y="105"/>
                    <a:pt x="157" y="105"/>
                    <a:pt x="157" y="105"/>
                  </a:cubicBezTo>
                  <a:cubicBezTo>
                    <a:pt x="157" y="105"/>
                    <a:pt x="157" y="31"/>
                    <a:pt x="157" y="21"/>
                  </a:cubicBezTo>
                  <a:close/>
                  <a:moveTo>
                    <a:pt x="65" y="92"/>
                  </a:moveTo>
                  <a:cubicBezTo>
                    <a:pt x="28" y="92"/>
                    <a:pt x="28" y="92"/>
                    <a:pt x="28" y="92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65" y="26"/>
                    <a:pt x="65" y="26"/>
                    <a:pt x="65" y="26"/>
                  </a:cubicBezTo>
                  <a:lnTo>
                    <a:pt x="65" y="92"/>
                  </a:lnTo>
                  <a:close/>
                  <a:moveTo>
                    <a:pt x="129" y="92"/>
                  </a:moveTo>
                  <a:cubicBezTo>
                    <a:pt x="92" y="92"/>
                    <a:pt x="92" y="92"/>
                    <a:pt x="92" y="92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129" y="26"/>
                    <a:pt x="129" y="26"/>
                    <a:pt x="129" y="26"/>
                  </a:cubicBezTo>
                  <a:lnTo>
                    <a:pt x="129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2375" y="1246"/>
              <a:ext cx="369" cy="286"/>
            </a:xfrm>
            <a:custGeom>
              <a:avLst/>
              <a:gdLst>
                <a:gd name="T0" fmla="*/ 147 w 156"/>
                <a:gd name="T1" fmla="*/ 0 h 120"/>
                <a:gd name="T2" fmla="*/ 11 w 156"/>
                <a:gd name="T3" fmla="*/ 0 h 120"/>
                <a:gd name="T4" fmla="*/ 0 w 156"/>
                <a:gd name="T5" fmla="*/ 9 h 120"/>
                <a:gd name="T6" fmla="*/ 0 w 156"/>
                <a:gd name="T7" fmla="*/ 120 h 120"/>
                <a:gd name="T8" fmla="*/ 156 w 156"/>
                <a:gd name="T9" fmla="*/ 120 h 120"/>
                <a:gd name="T10" fmla="*/ 156 w 156"/>
                <a:gd name="T11" fmla="*/ 10 h 120"/>
                <a:gd name="T12" fmla="*/ 147 w 156"/>
                <a:gd name="T13" fmla="*/ 0 h 120"/>
                <a:gd name="T14" fmla="*/ 128 w 156"/>
                <a:gd name="T15" fmla="*/ 108 h 120"/>
                <a:gd name="T16" fmla="*/ 27 w 156"/>
                <a:gd name="T17" fmla="*/ 108 h 120"/>
                <a:gd name="T18" fmla="*/ 27 w 156"/>
                <a:gd name="T19" fmla="*/ 13 h 120"/>
                <a:gd name="T20" fmla="*/ 128 w 156"/>
                <a:gd name="T21" fmla="*/ 13 h 120"/>
                <a:gd name="T22" fmla="*/ 128 w 156"/>
                <a:gd name="T23" fmla="*/ 10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20">
                  <a:moveTo>
                    <a:pt x="147" y="0"/>
                  </a:moveTo>
                  <a:cubicBezTo>
                    <a:pt x="147" y="0"/>
                    <a:pt x="20" y="0"/>
                    <a:pt x="11" y="0"/>
                  </a:cubicBezTo>
                  <a:cubicBezTo>
                    <a:pt x="2" y="1"/>
                    <a:pt x="0" y="9"/>
                    <a:pt x="0" y="9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56" y="120"/>
                    <a:pt x="156" y="120"/>
                    <a:pt x="156" y="120"/>
                  </a:cubicBezTo>
                  <a:cubicBezTo>
                    <a:pt x="156" y="120"/>
                    <a:pt x="156" y="18"/>
                    <a:pt x="156" y="10"/>
                  </a:cubicBezTo>
                  <a:cubicBezTo>
                    <a:pt x="156" y="1"/>
                    <a:pt x="147" y="0"/>
                    <a:pt x="147" y="0"/>
                  </a:cubicBezTo>
                  <a:close/>
                  <a:moveTo>
                    <a:pt x="128" y="108"/>
                  </a:moveTo>
                  <a:cubicBezTo>
                    <a:pt x="27" y="108"/>
                    <a:pt x="27" y="108"/>
                    <a:pt x="27" y="108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128" y="13"/>
                    <a:pt x="128" y="13"/>
                    <a:pt x="128" y="13"/>
                  </a:cubicBezTo>
                  <a:lnTo>
                    <a:pt x="128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2448" y="1299"/>
              <a:ext cx="222" cy="188"/>
            </a:xfrm>
            <a:custGeom>
              <a:avLst/>
              <a:gdLst>
                <a:gd name="T0" fmla="*/ 222 w 222"/>
                <a:gd name="T1" fmla="*/ 31 h 188"/>
                <a:gd name="T2" fmla="*/ 222 w 222"/>
                <a:gd name="T3" fmla="*/ 0 h 188"/>
                <a:gd name="T4" fmla="*/ 0 w 222"/>
                <a:gd name="T5" fmla="*/ 0 h 188"/>
                <a:gd name="T6" fmla="*/ 0 w 222"/>
                <a:gd name="T7" fmla="*/ 31 h 188"/>
                <a:gd name="T8" fmla="*/ 73 w 222"/>
                <a:gd name="T9" fmla="*/ 31 h 188"/>
                <a:gd name="T10" fmla="*/ 73 w 222"/>
                <a:gd name="T11" fmla="*/ 61 h 188"/>
                <a:gd name="T12" fmla="*/ 2 w 222"/>
                <a:gd name="T13" fmla="*/ 61 h 188"/>
                <a:gd name="T14" fmla="*/ 2 w 222"/>
                <a:gd name="T15" fmla="*/ 95 h 188"/>
                <a:gd name="T16" fmla="*/ 73 w 222"/>
                <a:gd name="T17" fmla="*/ 95 h 188"/>
                <a:gd name="T18" fmla="*/ 73 w 222"/>
                <a:gd name="T19" fmla="*/ 154 h 188"/>
                <a:gd name="T20" fmla="*/ 0 w 222"/>
                <a:gd name="T21" fmla="*/ 154 h 188"/>
                <a:gd name="T22" fmla="*/ 0 w 222"/>
                <a:gd name="T23" fmla="*/ 188 h 188"/>
                <a:gd name="T24" fmla="*/ 220 w 222"/>
                <a:gd name="T25" fmla="*/ 188 h 188"/>
                <a:gd name="T26" fmla="*/ 220 w 222"/>
                <a:gd name="T27" fmla="*/ 154 h 188"/>
                <a:gd name="T28" fmla="*/ 144 w 222"/>
                <a:gd name="T29" fmla="*/ 154 h 188"/>
                <a:gd name="T30" fmla="*/ 144 w 222"/>
                <a:gd name="T31" fmla="*/ 95 h 188"/>
                <a:gd name="T32" fmla="*/ 220 w 222"/>
                <a:gd name="T33" fmla="*/ 95 h 188"/>
                <a:gd name="T34" fmla="*/ 220 w 222"/>
                <a:gd name="T35" fmla="*/ 61 h 188"/>
                <a:gd name="T36" fmla="*/ 144 w 222"/>
                <a:gd name="T37" fmla="*/ 61 h 188"/>
                <a:gd name="T38" fmla="*/ 144 w 222"/>
                <a:gd name="T39" fmla="*/ 31 h 188"/>
                <a:gd name="T40" fmla="*/ 222 w 222"/>
                <a:gd name="T41" fmla="*/ 3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2" h="188">
                  <a:moveTo>
                    <a:pt x="222" y="31"/>
                  </a:moveTo>
                  <a:lnTo>
                    <a:pt x="222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73" y="31"/>
                  </a:lnTo>
                  <a:lnTo>
                    <a:pt x="73" y="61"/>
                  </a:lnTo>
                  <a:lnTo>
                    <a:pt x="2" y="61"/>
                  </a:lnTo>
                  <a:lnTo>
                    <a:pt x="2" y="95"/>
                  </a:lnTo>
                  <a:lnTo>
                    <a:pt x="73" y="95"/>
                  </a:lnTo>
                  <a:lnTo>
                    <a:pt x="73" y="154"/>
                  </a:lnTo>
                  <a:lnTo>
                    <a:pt x="0" y="154"/>
                  </a:lnTo>
                  <a:lnTo>
                    <a:pt x="0" y="188"/>
                  </a:lnTo>
                  <a:lnTo>
                    <a:pt x="220" y="188"/>
                  </a:lnTo>
                  <a:lnTo>
                    <a:pt x="220" y="154"/>
                  </a:lnTo>
                  <a:lnTo>
                    <a:pt x="144" y="154"/>
                  </a:lnTo>
                  <a:lnTo>
                    <a:pt x="144" y="95"/>
                  </a:lnTo>
                  <a:lnTo>
                    <a:pt x="220" y="95"/>
                  </a:lnTo>
                  <a:lnTo>
                    <a:pt x="220" y="61"/>
                  </a:lnTo>
                  <a:lnTo>
                    <a:pt x="144" y="61"/>
                  </a:lnTo>
                  <a:lnTo>
                    <a:pt x="144" y="31"/>
                  </a:lnTo>
                  <a:lnTo>
                    <a:pt x="222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2597" y="1399"/>
              <a:ext cx="69" cy="57"/>
            </a:xfrm>
            <a:custGeom>
              <a:avLst/>
              <a:gdLst>
                <a:gd name="T0" fmla="*/ 0 w 29"/>
                <a:gd name="T1" fmla="*/ 0 h 24"/>
                <a:gd name="T2" fmla="*/ 19 w 29"/>
                <a:gd name="T3" fmla="*/ 0 h 24"/>
                <a:gd name="T4" fmla="*/ 24 w 29"/>
                <a:gd name="T5" fmla="*/ 9 h 24"/>
                <a:gd name="T6" fmla="*/ 29 w 29"/>
                <a:gd name="T7" fmla="*/ 9 h 24"/>
                <a:gd name="T8" fmla="*/ 29 w 29"/>
                <a:gd name="T9" fmla="*/ 21 h 24"/>
                <a:gd name="T10" fmla="*/ 14 w 29"/>
                <a:gd name="T11" fmla="*/ 21 h 24"/>
                <a:gd name="T12" fmla="*/ 0 w 29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4">
                  <a:moveTo>
                    <a:pt x="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9" y="2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" name="Freeform 11"/>
            <p:cNvSpPr>
              <a:spLocks noEditPoints="1"/>
            </p:cNvSpPr>
            <p:nvPr/>
          </p:nvSpPr>
          <p:spPr bwMode="auto">
            <a:xfrm>
              <a:off x="2824" y="1241"/>
              <a:ext cx="395" cy="298"/>
            </a:xfrm>
            <a:custGeom>
              <a:avLst/>
              <a:gdLst>
                <a:gd name="T0" fmla="*/ 157 w 167"/>
                <a:gd name="T1" fmla="*/ 42 h 125"/>
                <a:gd name="T2" fmla="*/ 167 w 167"/>
                <a:gd name="T3" fmla="*/ 27 h 125"/>
                <a:gd name="T4" fmla="*/ 157 w 167"/>
                <a:gd name="T5" fmla="*/ 17 h 125"/>
                <a:gd name="T6" fmla="*/ 114 w 167"/>
                <a:gd name="T7" fmla="*/ 7 h 125"/>
                <a:gd name="T8" fmla="*/ 88 w 167"/>
                <a:gd name="T9" fmla="*/ 0 h 125"/>
                <a:gd name="T10" fmla="*/ 56 w 167"/>
                <a:gd name="T11" fmla="*/ 7 h 125"/>
                <a:gd name="T12" fmla="*/ 88 w 167"/>
                <a:gd name="T13" fmla="*/ 21 h 125"/>
                <a:gd name="T14" fmla="*/ 53 w 167"/>
                <a:gd name="T15" fmla="*/ 27 h 125"/>
                <a:gd name="T16" fmla="*/ 88 w 167"/>
                <a:gd name="T17" fmla="*/ 41 h 125"/>
                <a:gd name="T18" fmla="*/ 56 w 167"/>
                <a:gd name="T19" fmla="*/ 48 h 125"/>
                <a:gd name="T20" fmla="*/ 88 w 167"/>
                <a:gd name="T21" fmla="*/ 62 h 125"/>
                <a:gd name="T22" fmla="*/ 54 w 167"/>
                <a:gd name="T23" fmla="*/ 68 h 125"/>
                <a:gd name="T24" fmla="*/ 87 w 167"/>
                <a:gd name="T25" fmla="*/ 83 h 125"/>
                <a:gd name="T26" fmla="*/ 49 w 167"/>
                <a:gd name="T27" fmla="*/ 89 h 125"/>
                <a:gd name="T28" fmla="*/ 87 w 167"/>
                <a:gd name="T29" fmla="*/ 103 h 125"/>
                <a:gd name="T30" fmla="*/ 57 w 167"/>
                <a:gd name="T31" fmla="*/ 110 h 125"/>
                <a:gd name="T32" fmla="*/ 39 w 167"/>
                <a:gd name="T33" fmla="*/ 103 h 125"/>
                <a:gd name="T34" fmla="*/ 47 w 167"/>
                <a:gd name="T35" fmla="*/ 45 h 125"/>
                <a:gd name="T36" fmla="*/ 35 w 167"/>
                <a:gd name="T37" fmla="*/ 45 h 125"/>
                <a:gd name="T38" fmla="*/ 51 w 167"/>
                <a:gd name="T39" fmla="*/ 6 h 125"/>
                <a:gd name="T40" fmla="*/ 1 w 167"/>
                <a:gd name="T41" fmla="*/ 20 h 125"/>
                <a:gd name="T42" fmla="*/ 2 w 167"/>
                <a:gd name="T43" fmla="*/ 45 h 125"/>
                <a:gd name="T44" fmla="*/ 27 w 167"/>
                <a:gd name="T45" fmla="*/ 59 h 125"/>
                <a:gd name="T46" fmla="*/ 24 w 167"/>
                <a:gd name="T47" fmla="*/ 87 h 125"/>
                <a:gd name="T48" fmla="*/ 2 w 167"/>
                <a:gd name="T49" fmla="*/ 70 h 125"/>
                <a:gd name="T50" fmla="*/ 13 w 167"/>
                <a:gd name="T51" fmla="*/ 101 h 125"/>
                <a:gd name="T52" fmla="*/ 0 w 167"/>
                <a:gd name="T53" fmla="*/ 123 h 125"/>
                <a:gd name="T54" fmla="*/ 54 w 167"/>
                <a:gd name="T55" fmla="*/ 124 h 125"/>
                <a:gd name="T56" fmla="*/ 165 w 167"/>
                <a:gd name="T57" fmla="*/ 110 h 125"/>
                <a:gd name="T58" fmla="*/ 114 w 167"/>
                <a:gd name="T59" fmla="*/ 104 h 125"/>
                <a:gd name="T60" fmla="*/ 157 w 167"/>
                <a:gd name="T61" fmla="*/ 89 h 125"/>
                <a:gd name="T62" fmla="*/ 113 w 167"/>
                <a:gd name="T63" fmla="*/ 88 h 125"/>
                <a:gd name="T64" fmla="*/ 157 w 167"/>
                <a:gd name="T65" fmla="*/ 82 h 125"/>
                <a:gd name="T66" fmla="*/ 113 w 167"/>
                <a:gd name="T67" fmla="*/ 68 h 125"/>
                <a:gd name="T68" fmla="*/ 157 w 167"/>
                <a:gd name="T69" fmla="*/ 62 h 125"/>
                <a:gd name="T70" fmla="*/ 130 w 167"/>
                <a:gd name="T71" fmla="*/ 21 h 125"/>
                <a:gd name="T72" fmla="*/ 114 w 167"/>
                <a:gd name="T73" fmla="*/ 28 h 125"/>
                <a:gd name="T74" fmla="*/ 113 w 167"/>
                <a:gd name="T75" fmla="*/ 41 h 125"/>
                <a:gd name="T76" fmla="*/ 129 w 167"/>
                <a:gd name="T77" fmla="*/ 48 h 125"/>
                <a:gd name="T78" fmla="*/ 113 w 167"/>
                <a:gd name="T79" fmla="*/ 4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7" h="125">
                  <a:moveTo>
                    <a:pt x="157" y="62"/>
                  </a:moveTo>
                  <a:cubicBezTo>
                    <a:pt x="157" y="42"/>
                    <a:pt x="157" y="42"/>
                    <a:pt x="157" y="42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27"/>
                    <a:pt x="167" y="27"/>
                    <a:pt x="167" y="27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6" y="7"/>
                    <a:pt x="147" y="7"/>
                    <a:pt x="147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88" y="62"/>
                    <a:pt x="88" y="62"/>
                    <a:pt x="88" y="62"/>
                  </a:cubicBezTo>
                  <a:cubicBezTo>
                    <a:pt x="88" y="68"/>
                    <a:pt x="88" y="68"/>
                    <a:pt x="88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87" y="83"/>
                    <a:pt x="87" y="83"/>
                    <a:pt x="87" y="83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49" y="89"/>
                    <a:pt x="49" y="89"/>
                    <a:pt x="49" y="89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87" y="103"/>
                    <a:pt x="87" y="103"/>
                    <a:pt x="87" y="103"/>
                  </a:cubicBezTo>
                  <a:cubicBezTo>
                    <a:pt x="87" y="110"/>
                    <a:pt x="87" y="110"/>
                    <a:pt x="87" y="110"/>
                  </a:cubicBezTo>
                  <a:cubicBezTo>
                    <a:pt x="57" y="110"/>
                    <a:pt x="57" y="110"/>
                    <a:pt x="57" y="110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7" y="107"/>
                    <a:pt x="39" y="103"/>
                    <a:pt x="39" y="103"/>
                  </a:cubicBezTo>
                  <a:cubicBezTo>
                    <a:pt x="44" y="98"/>
                    <a:pt x="46" y="86"/>
                    <a:pt x="46" y="86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46" y="37"/>
                    <a:pt x="51" y="17"/>
                    <a:pt x="51" y="17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3" y="45"/>
                    <a:pt x="2" y="45"/>
                    <a:pt x="2" y="45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25" y="88"/>
                    <a:pt x="24" y="87"/>
                    <a:pt x="24" y="87"/>
                  </a:cubicBezTo>
                  <a:cubicBezTo>
                    <a:pt x="21" y="87"/>
                    <a:pt x="18" y="70"/>
                    <a:pt x="18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5" y="87"/>
                    <a:pt x="13" y="101"/>
                    <a:pt x="13" y="101"/>
                  </a:cubicBezTo>
                  <a:cubicBezTo>
                    <a:pt x="11" y="104"/>
                    <a:pt x="0" y="106"/>
                    <a:pt x="0" y="106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7" y="125"/>
                    <a:pt x="28" y="115"/>
                    <a:pt x="28" y="115"/>
                  </a:cubicBezTo>
                  <a:cubicBezTo>
                    <a:pt x="35" y="120"/>
                    <a:pt x="54" y="124"/>
                    <a:pt x="54" y="124"/>
                  </a:cubicBezTo>
                  <a:cubicBezTo>
                    <a:pt x="165" y="124"/>
                    <a:pt x="165" y="124"/>
                    <a:pt x="165" y="124"/>
                  </a:cubicBezTo>
                  <a:cubicBezTo>
                    <a:pt x="165" y="110"/>
                    <a:pt x="165" y="110"/>
                    <a:pt x="165" y="110"/>
                  </a:cubicBezTo>
                  <a:cubicBezTo>
                    <a:pt x="114" y="110"/>
                    <a:pt x="114" y="110"/>
                    <a:pt x="114" y="110"/>
                  </a:cubicBezTo>
                  <a:cubicBezTo>
                    <a:pt x="114" y="104"/>
                    <a:pt x="114" y="104"/>
                    <a:pt x="114" y="104"/>
                  </a:cubicBezTo>
                  <a:cubicBezTo>
                    <a:pt x="157" y="104"/>
                    <a:pt x="157" y="104"/>
                    <a:pt x="157" y="104"/>
                  </a:cubicBezTo>
                  <a:cubicBezTo>
                    <a:pt x="157" y="89"/>
                    <a:pt x="157" y="89"/>
                    <a:pt x="157" y="89"/>
                  </a:cubicBezTo>
                  <a:cubicBezTo>
                    <a:pt x="113" y="89"/>
                    <a:pt x="113" y="89"/>
                    <a:pt x="113" y="89"/>
                  </a:cubicBezTo>
                  <a:cubicBezTo>
                    <a:pt x="113" y="88"/>
                    <a:pt x="113" y="88"/>
                    <a:pt x="113" y="88"/>
                  </a:cubicBezTo>
                  <a:cubicBezTo>
                    <a:pt x="113" y="82"/>
                    <a:pt x="113" y="82"/>
                    <a:pt x="113" y="82"/>
                  </a:cubicBezTo>
                  <a:cubicBezTo>
                    <a:pt x="157" y="82"/>
                    <a:pt x="157" y="82"/>
                    <a:pt x="157" y="82"/>
                  </a:cubicBezTo>
                  <a:cubicBezTo>
                    <a:pt x="157" y="68"/>
                    <a:pt x="157" y="68"/>
                    <a:pt x="157" y="68"/>
                  </a:cubicBezTo>
                  <a:cubicBezTo>
                    <a:pt x="113" y="68"/>
                    <a:pt x="113" y="68"/>
                    <a:pt x="113" y="68"/>
                  </a:cubicBezTo>
                  <a:cubicBezTo>
                    <a:pt x="113" y="62"/>
                    <a:pt x="113" y="62"/>
                    <a:pt x="113" y="62"/>
                  </a:cubicBezTo>
                  <a:lnTo>
                    <a:pt x="157" y="62"/>
                  </a:lnTo>
                  <a:close/>
                  <a:moveTo>
                    <a:pt x="114" y="21"/>
                  </a:moveTo>
                  <a:cubicBezTo>
                    <a:pt x="130" y="21"/>
                    <a:pt x="130" y="21"/>
                    <a:pt x="130" y="21"/>
                  </a:cubicBezTo>
                  <a:cubicBezTo>
                    <a:pt x="130" y="28"/>
                    <a:pt x="130" y="28"/>
                    <a:pt x="130" y="28"/>
                  </a:cubicBezTo>
                  <a:cubicBezTo>
                    <a:pt x="114" y="28"/>
                    <a:pt x="114" y="28"/>
                    <a:pt x="114" y="28"/>
                  </a:cubicBezTo>
                  <a:lnTo>
                    <a:pt x="114" y="21"/>
                  </a:lnTo>
                  <a:close/>
                  <a:moveTo>
                    <a:pt x="113" y="41"/>
                  </a:moveTo>
                  <a:cubicBezTo>
                    <a:pt x="129" y="41"/>
                    <a:pt x="129" y="41"/>
                    <a:pt x="129" y="41"/>
                  </a:cubicBezTo>
                  <a:cubicBezTo>
                    <a:pt x="129" y="48"/>
                    <a:pt x="129" y="48"/>
                    <a:pt x="129" y="48"/>
                  </a:cubicBezTo>
                  <a:cubicBezTo>
                    <a:pt x="113" y="48"/>
                    <a:pt x="113" y="48"/>
                    <a:pt x="113" y="48"/>
                  </a:cubicBezTo>
                  <a:lnTo>
                    <a:pt x="113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3290" y="1251"/>
              <a:ext cx="121" cy="3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3272" y="1315"/>
              <a:ext cx="153" cy="222"/>
            </a:xfrm>
            <a:custGeom>
              <a:avLst/>
              <a:gdLst>
                <a:gd name="T0" fmla="*/ 0 w 65"/>
                <a:gd name="T1" fmla="*/ 0 h 93"/>
                <a:gd name="T2" fmla="*/ 44 w 65"/>
                <a:gd name="T3" fmla="*/ 0 h 93"/>
                <a:gd name="T4" fmla="*/ 44 w 65"/>
                <a:gd name="T5" fmla="*/ 63 h 93"/>
                <a:gd name="T6" fmla="*/ 65 w 65"/>
                <a:gd name="T7" fmla="*/ 45 h 93"/>
                <a:gd name="T8" fmla="*/ 65 w 65"/>
                <a:gd name="T9" fmla="*/ 69 h 93"/>
                <a:gd name="T10" fmla="*/ 20 w 65"/>
                <a:gd name="T11" fmla="*/ 93 h 93"/>
                <a:gd name="T12" fmla="*/ 7 w 65"/>
                <a:gd name="T13" fmla="*/ 78 h 93"/>
                <a:gd name="T14" fmla="*/ 19 w 65"/>
                <a:gd name="T15" fmla="*/ 74 h 93"/>
                <a:gd name="T16" fmla="*/ 19 w 65"/>
                <a:gd name="T17" fmla="*/ 12 h 93"/>
                <a:gd name="T18" fmla="*/ 0 w 65"/>
                <a:gd name="T19" fmla="*/ 12 h 93"/>
                <a:gd name="T20" fmla="*/ 0 w 65"/>
                <a:gd name="T21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93">
                  <a:moveTo>
                    <a:pt x="0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69"/>
                    <a:pt x="45" y="89"/>
                    <a:pt x="20" y="93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3421" y="1241"/>
              <a:ext cx="260" cy="119"/>
            </a:xfrm>
            <a:custGeom>
              <a:avLst/>
              <a:gdLst>
                <a:gd name="T0" fmla="*/ 0 w 110"/>
                <a:gd name="T1" fmla="*/ 35 h 50"/>
                <a:gd name="T2" fmla="*/ 10 w 110"/>
                <a:gd name="T3" fmla="*/ 35 h 50"/>
                <a:gd name="T4" fmla="*/ 13 w 110"/>
                <a:gd name="T5" fmla="*/ 32 h 50"/>
                <a:gd name="T6" fmla="*/ 13 w 110"/>
                <a:gd name="T7" fmla="*/ 0 h 50"/>
                <a:gd name="T8" fmla="*/ 88 w 110"/>
                <a:gd name="T9" fmla="*/ 0 h 50"/>
                <a:gd name="T10" fmla="*/ 97 w 110"/>
                <a:gd name="T11" fmla="*/ 9 h 50"/>
                <a:gd name="T12" fmla="*/ 97 w 110"/>
                <a:gd name="T13" fmla="*/ 34 h 50"/>
                <a:gd name="T14" fmla="*/ 110 w 110"/>
                <a:gd name="T15" fmla="*/ 34 h 50"/>
                <a:gd name="T16" fmla="*/ 110 w 110"/>
                <a:gd name="T17" fmla="*/ 49 h 50"/>
                <a:gd name="T18" fmla="*/ 86 w 110"/>
                <a:gd name="T19" fmla="*/ 49 h 50"/>
                <a:gd name="T20" fmla="*/ 71 w 110"/>
                <a:gd name="T21" fmla="*/ 36 h 50"/>
                <a:gd name="T22" fmla="*/ 71 w 110"/>
                <a:gd name="T23" fmla="*/ 14 h 50"/>
                <a:gd name="T24" fmla="*/ 38 w 110"/>
                <a:gd name="T25" fmla="*/ 14 h 50"/>
                <a:gd name="T26" fmla="*/ 38 w 110"/>
                <a:gd name="T27" fmla="*/ 38 h 50"/>
                <a:gd name="T28" fmla="*/ 28 w 110"/>
                <a:gd name="T29" fmla="*/ 48 h 50"/>
                <a:gd name="T30" fmla="*/ 0 w 110"/>
                <a:gd name="T31" fmla="*/ 48 h 50"/>
                <a:gd name="T32" fmla="*/ 0 w 110"/>
                <a:gd name="T33" fmla="*/ 3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" h="50">
                  <a:moveTo>
                    <a:pt x="0" y="35"/>
                  </a:move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3" y="35"/>
                    <a:pt x="13" y="3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97" y="0"/>
                    <a:pt x="97" y="9"/>
                  </a:cubicBezTo>
                  <a:cubicBezTo>
                    <a:pt x="98" y="18"/>
                    <a:pt x="97" y="34"/>
                    <a:pt x="97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92" y="49"/>
                    <a:pt x="86" y="49"/>
                  </a:cubicBezTo>
                  <a:cubicBezTo>
                    <a:pt x="81" y="49"/>
                    <a:pt x="72" y="46"/>
                    <a:pt x="71" y="36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9" y="47"/>
                    <a:pt x="28" y="48"/>
                  </a:cubicBezTo>
                  <a:cubicBezTo>
                    <a:pt x="17" y="50"/>
                    <a:pt x="0" y="48"/>
                    <a:pt x="0" y="48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3418" y="1370"/>
              <a:ext cx="275" cy="162"/>
            </a:xfrm>
            <a:custGeom>
              <a:avLst/>
              <a:gdLst>
                <a:gd name="T0" fmla="*/ 0 w 116"/>
                <a:gd name="T1" fmla="*/ 0 h 68"/>
                <a:gd name="T2" fmla="*/ 109 w 116"/>
                <a:gd name="T3" fmla="*/ 0 h 68"/>
                <a:gd name="T4" fmla="*/ 109 w 116"/>
                <a:gd name="T5" fmla="*/ 14 h 68"/>
                <a:gd name="T6" fmla="*/ 81 w 116"/>
                <a:gd name="T7" fmla="*/ 42 h 68"/>
                <a:gd name="T8" fmla="*/ 116 w 116"/>
                <a:gd name="T9" fmla="*/ 49 h 68"/>
                <a:gd name="T10" fmla="*/ 116 w 116"/>
                <a:gd name="T11" fmla="*/ 67 h 68"/>
                <a:gd name="T12" fmla="*/ 57 w 116"/>
                <a:gd name="T13" fmla="*/ 54 h 68"/>
                <a:gd name="T14" fmla="*/ 0 w 116"/>
                <a:gd name="T15" fmla="*/ 68 h 68"/>
                <a:gd name="T16" fmla="*/ 0 w 116"/>
                <a:gd name="T17" fmla="*/ 50 h 68"/>
                <a:gd name="T18" fmla="*/ 33 w 116"/>
                <a:gd name="T19" fmla="*/ 43 h 68"/>
                <a:gd name="T20" fmla="*/ 4 w 116"/>
                <a:gd name="T21" fmla="*/ 17 h 68"/>
                <a:gd name="T22" fmla="*/ 32 w 116"/>
                <a:gd name="T23" fmla="*/ 17 h 68"/>
                <a:gd name="T24" fmla="*/ 57 w 116"/>
                <a:gd name="T25" fmla="*/ 32 h 68"/>
                <a:gd name="T26" fmla="*/ 80 w 116"/>
                <a:gd name="T27" fmla="*/ 13 h 68"/>
                <a:gd name="T28" fmla="*/ 0 w 116"/>
                <a:gd name="T29" fmla="*/ 13 h 68"/>
                <a:gd name="T30" fmla="*/ 0 w 116"/>
                <a:gd name="T3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68">
                  <a:moveTo>
                    <a:pt x="0" y="0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1" y="42"/>
                    <a:pt x="75" y="44"/>
                    <a:pt x="116" y="49"/>
                  </a:cubicBezTo>
                  <a:cubicBezTo>
                    <a:pt x="116" y="67"/>
                    <a:pt x="116" y="67"/>
                    <a:pt x="116" y="67"/>
                  </a:cubicBezTo>
                  <a:cubicBezTo>
                    <a:pt x="116" y="67"/>
                    <a:pt x="78" y="67"/>
                    <a:pt x="57" y="54"/>
                  </a:cubicBezTo>
                  <a:cubicBezTo>
                    <a:pt x="57" y="54"/>
                    <a:pt x="45" y="65"/>
                    <a:pt x="0" y="68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32" y="47"/>
                    <a:pt x="33" y="43"/>
                  </a:cubicBezTo>
                  <a:cubicBezTo>
                    <a:pt x="33" y="43"/>
                    <a:pt x="4" y="22"/>
                    <a:pt x="4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3733" y="1225"/>
              <a:ext cx="192" cy="312"/>
            </a:xfrm>
            <a:custGeom>
              <a:avLst/>
              <a:gdLst>
                <a:gd name="T0" fmla="*/ 36 w 81"/>
                <a:gd name="T1" fmla="*/ 0 h 131"/>
                <a:gd name="T2" fmla="*/ 55 w 81"/>
                <a:gd name="T3" fmla="*/ 8 h 131"/>
                <a:gd name="T4" fmla="*/ 50 w 81"/>
                <a:gd name="T5" fmla="*/ 18 h 131"/>
                <a:gd name="T6" fmla="*/ 81 w 81"/>
                <a:gd name="T7" fmla="*/ 18 h 131"/>
                <a:gd name="T8" fmla="*/ 81 w 81"/>
                <a:gd name="T9" fmla="*/ 31 h 131"/>
                <a:gd name="T10" fmla="*/ 42 w 81"/>
                <a:gd name="T11" fmla="*/ 31 h 131"/>
                <a:gd name="T12" fmla="*/ 35 w 81"/>
                <a:gd name="T13" fmla="*/ 41 h 131"/>
                <a:gd name="T14" fmla="*/ 79 w 81"/>
                <a:gd name="T15" fmla="*/ 41 h 131"/>
                <a:gd name="T16" fmla="*/ 79 w 81"/>
                <a:gd name="T17" fmla="*/ 56 h 131"/>
                <a:gd name="T18" fmla="*/ 53 w 81"/>
                <a:gd name="T19" fmla="*/ 56 h 131"/>
                <a:gd name="T20" fmla="*/ 53 w 81"/>
                <a:gd name="T21" fmla="*/ 67 h 131"/>
                <a:gd name="T22" fmla="*/ 81 w 81"/>
                <a:gd name="T23" fmla="*/ 67 h 131"/>
                <a:gd name="T24" fmla="*/ 81 w 81"/>
                <a:gd name="T25" fmla="*/ 81 h 131"/>
                <a:gd name="T26" fmla="*/ 54 w 81"/>
                <a:gd name="T27" fmla="*/ 81 h 131"/>
                <a:gd name="T28" fmla="*/ 54 w 81"/>
                <a:gd name="T29" fmla="*/ 107 h 131"/>
                <a:gd name="T30" fmla="*/ 80 w 81"/>
                <a:gd name="T31" fmla="*/ 89 h 131"/>
                <a:gd name="T32" fmla="*/ 80 w 81"/>
                <a:gd name="T33" fmla="*/ 110 h 131"/>
                <a:gd name="T34" fmla="*/ 32 w 81"/>
                <a:gd name="T35" fmla="*/ 131 h 131"/>
                <a:gd name="T36" fmla="*/ 18 w 81"/>
                <a:gd name="T37" fmla="*/ 114 h 131"/>
                <a:gd name="T38" fmla="*/ 30 w 81"/>
                <a:gd name="T39" fmla="*/ 112 h 131"/>
                <a:gd name="T40" fmla="*/ 30 w 81"/>
                <a:gd name="T41" fmla="*/ 82 h 131"/>
                <a:gd name="T42" fmla="*/ 14 w 81"/>
                <a:gd name="T43" fmla="*/ 82 h 131"/>
                <a:gd name="T44" fmla="*/ 14 w 81"/>
                <a:gd name="T45" fmla="*/ 67 h 131"/>
                <a:gd name="T46" fmla="*/ 32 w 81"/>
                <a:gd name="T47" fmla="*/ 67 h 131"/>
                <a:gd name="T48" fmla="*/ 32 w 81"/>
                <a:gd name="T49" fmla="*/ 55 h 131"/>
                <a:gd name="T50" fmla="*/ 20 w 81"/>
                <a:gd name="T51" fmla="*/ 55 h 131"/>
                <a:gd name="T52" fmla="*/ 14 w 81"/>
                <a:gd name="T53" fmla="*/ 60 h 131"/>
                <a:gd name="T54" fmla="*/ 1 w 81"/>
                <a:gd name="T55" fmla="*/ 44 h 131"/>
                <a:gd name="T56" fmla="*/ 36 w 81"/>
                <a:gd name="T5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1" h="131">
                  <a:moveTo>
                    <a:pt x="36" y="0"/>
                  </a:moveTo>
                  <a:cubicBezTo>
                    <a:pt x="55" y="8"/>
                    <a:pt x="55" y="8"/>
                    <a:pt x="55" y="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81"/>
                    <a:pt x="81" y="81"/>
                    <a:pt x="81" y="81"/>
                  </a:cubicBezTo>
                  <a:cubicBezTo>
                    <a:pt x="54" y="81"/>
                    <a:pt x="54" y="81"/>
                    <a:pt x="54" y="81"/>
                  </a:cubicBezTo>
                  <a:cubicBezTo>
                    <a:pt x="54" y="107"/>
                    <a:pt x="54" y="107"/>
                    <a:pt x="54" y="107"/>
                  </a:cubicBezTo>
                  <a:cubicBezTo>
                    <a:pt x="54" y="107"/>
                    <a:pt x="69" y="100"/>
                    <a:pt x="80" y="89"/>
                  </a:cubicBezTo>
                  <a:cubicBezTo>
                    <a:pt x="80" y="110"/>
                    <a:pt x="80" y="110"/>
                    <a:pt x="80" y="110"/>
                  </a:cubicBezTo>
                  <a:cubicBezTo>
                    <a:pt x="80" y="110"/>
                    <a:pt x="73" y="124"/>
                    <a:pt x="32" y="131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60"/>
                    <a:pt x="2" y="45"/>
                    <a:pt x="1" y="44"/>
                  </a:cubicBezTo>
                  <a:cubicBezTo>
                    <a:pt x="0" y="43"/>
                    <a:pt x="23" y="35"/>
                    <a:pt x="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4008" y="1399"/>
              <a:ext cx="149" cy="135"/>
            </a:xfrm>
            <a:custGeom>
              <a:avLst/>
              <a:gdLst>
                <a:gd name="T0" fmla="*/ 14 w 63"/>
                <a:gd name="T1" fmla="*/ 29 h 57"/>
                <a:gd name="T2" fmla="*/ 0 w 63"/>
                <a:gd name="T3" fmla="*/ 1 h 57"/>
                <a:gd name="T4" fmla="*/ 20 w 63"/>
                <a:gd name="T5" fmla="*/ 1 h 57"/>
                <a:gd name="T6" fmla="*/ 29 w 63"/>
                <a:gd name="T7" fmla="*/ 18 h 57"/>
                <a:gd name="T8" fmla="*/ 43 w 63"/>
                <a:gd name="T9" fmla="*/ 0 h 57"/>
                <a:gd name="T10" fmla="*/ 63 w 63"/>
                <a:gd name="T11" fmla="*/ 0 h 57"/>
                <a:gd name="T12" fmla="*/ 44 w 63"/>
                <a:gd name="T13" fmla="*/ 30 h 57"/>
                <a:gd name="T14" fmla="*/ 63 w 63"/>
                <a:gd name="T15" fmla="*/ 37 h 57"/>
                <a:gd name="T16" fmla="*/ 63 w 63"/>
                <a:gd name="T17" fmla="*/ 56 h 57"/>
                <a:gd name="T18" fmla="*/ 15 w 63"/>
                <a:gd name="T19" fmla="*/ 3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57">
                  <a:moveTo>
                    <a:pt x="14" y="29"/>
                  </a:moveTo>
                  <a:cubicBezTo>
                    <a:pt x="14" y="29"/>
                    <a:pt x="5" y="19"/>
                    <a:pt x="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8" y="18"/>
                    <a:pt x="29" y="18"/>
                  </a:cubicBezTo>
                  <a:cubicBezTo>
                    <a:pt x="31" y="17"/>
                    <a:pt x="34" y="18"/>
                    <a:pt x="4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2" y="12"/>
                    <a:pt x="44" y="30"/>
                  </a:cubicBezTo>
                  <a:cubicBezTo>
                    <a:pt x="44" y="30"/>
                    <a:pt x="48" y="35"/>
                    <a:pt x="63" y="37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3" y="56"/>
                    <a:pt x="37" y="57"/>
                    <a:pt x="15" y="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" name="Freeform 18"/>
            <p:cNvSpPr>
              <a:spLocks noEditPoints="1"/>
            </p:cNvSpPr>
            <p:nvPr/>
          </p:nvSpPr>
          <p:spPr bwMode="auto">
            <a:xfrm>
              <a:off x="3925" y="1239"/>
              <a:ext cx="220" cy="300"/>
            </a:xfrm>
            <a:custGeom>
              <a:avLst/>
              <a:gdLst>
                <a:gd name="T0" fmla="*/ 92 w 93"/>
                <a:gd name="T1" fmla="*/ 61 h 126"/>
                <a:gd name="T2" fmla="*/ 92 w 93"/>
                <a:gd name="T3" fmla="*/ 9 h 126"/>
                <a:gd name="T4" fmla="*/ 84 w 93"/>
                <a:gd name="T5" fmla="*/ 0 h 126"/>
                <a:gd name="T6" fmla="*/ 6 w 93"/>
                <a:gd name="T7" fmla="*/ 0 h 126"/>
                <a:gd name="T8" fmla="*/ 6 w 93"/>
                <a:gd name="T9" fmla="*/ 104 h 126"/>
                <a:gd name="T10" fmla="*/ 0 w 93"/>
                <a:gd name="T11" fmla="*/ 104 h 126"/>
                <a:gd name="T12" fmla="*/ 1 w 93"/>
                <a:gd name="T13" fmla="*/ 123 h 126"/>
                <a:gd name="T14" fmla="*/ 49 w 93"/>
                <a:gd name="T15" fmla="*/ 115 h 126"/>
                <a:gd name="T16" fmla="*/ 49 w 93"/>
                <a:gd name="T17" fmla="*/ 98 h 126"/>
                <a:gd name="T18" fmla="*/ 48 w 93"/>
                <a:gd name="T19" fmla="*/ 97 h 126"/>
                <a:gd name="T20" fmla="*/ 30 w 93"/>
                <a:gd name="T21" fmla="*/ 103 h 126"/>
                <a:gd name="T22" fmla="*/ 30 w 93"/>
                <a:gd name="T23" fmla="*/ 62 h 126"/>
                <a:gd name="T24" fmla="*/ 92 w 93"/>
                <a:gd name="T25" fmla="*/ 61 h 126"/>
                <a:gd name="T26" fmla="*/ 30 w 93"/>
                <a:gd name="T27" fmla="*/ 14 h 126"/>
                <a:gd name="T28" fmla="*/ 67 w 93"/>
                <a:gd name="T29" fmla="*/ 14 h 126"/>
                <a:gd name="T30" fmla="*/ 67 w 93"/>
                <a:gd name="T31" fmla="*/ 24 h 126"/>
                <a:gd name="T32" fmla="*/ 30 w 93"/>
                <a:gd name="T33" fmla="*/ 24 h 126"/>
                <a:gd name="T34" fmla="*/ 30 w 93"/>
                <a:gd name="T35" fmla="*/ 14 h 126"/>
                <a:gd name="T36" fmla="*/ 30 w 93"/>
                <a:gd name="T37" fmla="*/ 38 h 126"/>
                <a:gd name="T38" fmla="*/ 67 w 93"/>
                <a:gd name="T39" fmla="*/ 38 h 126"/>
                <a:gd name="T40" fmla="*/ 67 w 93"/>
                <a:gd name="T41" fmla="*/ 49 h 126"/>
                <a:gd name="T42" fmla="*/ 30 w 93"/>
                <a:gd name="T43" fmla="*/ 49 h 126"/>
                <a:gd name="T44" fmla="*/ 30 w 93"/>
                <a:gd name="T45" fmla="*/ 3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3" h="126">
                  <a:moveTo>
                    <a:pt x="92" y="61"/>
                  </a:moveTo>
                  <a:cubicBezTo>
                    <a:pt x="92" y="61"/>
                    <a:pt x="93" y="17"/>
                    <a:pt x="92" y="9"/>
                  </a:cubicBezTo>
                  <a:cubicBezTo>
                    <a:pt x="92" y="1"/>
                    <a:pt x="84" y="0"/>
                    <a:pt x="8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04"/>
                    <a:pt x="6" y="104"/>
                    <a:pt x="6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37" y="126"/>
                    <a:pt x="49" y="115"/>
                    <a:pt x="49" y="115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8" y="97"/>
                    <a:pt x="48" y="97"/>
                    <a:pt x="48" y="97"/>
                  </a:cubicBezTo>
                  <a:cubicBezTo>
                    <a:pt x="43" y="101"/>
                    <a:pt x="30" y="103"/>
                    <a:pt x="30" y="103"/>
                  </a:cubicBezTo>
                  <a:cubicBezTo>
                    <a:pt x="30" y="62"/>
                    <a:pt x="30" y="62"/>
                    <a:pt x="30" y="62"/>
                  </a:cubicBezTo>
                  <a:lnTo>
                    <a:pt x="92" y="61"/>
                  </a:lnTo>
                  <a:close/>
                  <a:moveTo>
                    <a:pt x="30" y="14"/>
                  </a:moveTo>
                  <a:cubicBezTo>
                    <a:pt x="67" y="14"/>
                    <a:pt x="67" y="14"/>
                    <a:pt x="67" y="1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30" y="24"/>
                    <a:pt x="30" y="24"/>
                    <a:pt x="30" y="24"/>
                  </a:cubicBezTo>
                  <a:lnTo>
                    <a:pt x="30" y="14"/>
                  </a:lnTo>
                  <a:close/>
                  <a:moveTo>
                    <a:pt x="30" y="38"/>
                  </a:moveTo>
                  <a:cubicBezTo>
                    <a:pt x="67" y="38"/>
                    <a:pt x="67" y="38"/>
                    <a:pt x="67" y="38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30" y="49"/>
                    <a:pt x="30" y="49"/>
                    <a:pt x="30" y="49"/>
                  </a:cubicBezTo>
                  <a:lnTo>
                    <a:pt x="3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4379" y="1246"/>
              <a:ext cx="239" cy="3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4365" y="1334"/>
              <a:ext cx="260" cy="198"/>
            </a:xfrm>
            <a:custGeom>
              <a:avLst/>
              <a:gdLst>
                <a:gd name="T0" fmla="*/ 0 w 110"/>
                <a:gd name="T1" fmla="*/ 0 h 83"/>
                <a:gd name="T2" fmla="*/ 0 w 110"/>
                <a:gd name="T3" fmla="*/ 14 h 83"/>
                <a:gd name="T4" fmla="*/ 63 w 110"/>
                <a:gd name="T5" fmla="*/ 14 h 83"/>
                <a:gd name="T6" fmla="*/ 63 w 110"/>
                <a:gd name="T7" fmla="*/ 15 h 83"/>
                <a:gd name="T8" fmla="*/ 63 w 110"/>
                <a:gd name="T9" fmla="*/ 64 h 83"/>
                <a:gd name="T10" fmla="*/ 58 w 110"/>
                <a:gd name="T11" fmla="*/ 69 h 83"/>
                <a:gd name="T12" fmla="*/ 29 w 110"/>
                <a:gd name="T13" fmla="*/ 69 h 83"/>
                <a:gd name="T14" fmla="*/ 29 w 110"/>
                <a:gd name="T15" fmla="*/ 83 h 83"/>
                <a:gd name="T16" fmla="*/ 73 w 110"/>
                <a:gd name="T17" fmla="*/ 83 h 83"/>
                <a:gd name="T18" fmla="*/ 91 w 110"/>
                <a:gd name="T19" fmla="*/ 62 h 83"/>
                <a:gd name="T20" fmla="*/ 91 w 110"/>
                <a:gd name="T21" fmla="*/ 14 h 83"/>
                <a:gd name="T22" fmla="*/ 110 w 110"/>
                <a:gd name="T23" fmla="*/ 14 h 83"/>
                <a:gd name="T24" fmla="*/ 110 w 110"/>
                <a:gd name="T25" fmla="*/ 0 h 83"/>
                <a:gd name="T26" fmla="*/ 0 w 110"/>
                <a:gd name="T2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" h="83">
                  <a:moveTo>
                    <a:pt x="0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63" y="64"/>
                    <a:pt x="63" y="68"/>
                    <a:pt x="58" y="69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73" y="83"/>
                    <a:pt x="91" y="80"/>
                    <a:pt x="91" y="62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110" y="14"/>
                    <a:pt x="110" y="14"/>
                    <a:pt x="110" y="14"/>
                  </a:cubicBezTo>
                  <a:cubicBezTo>
                    <a:pt x="110" y="0"/>
                    <a:pt x="110" y="0"/>
                    <a:pt x="11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4209" y="1227"/>
              <a:ext cx="123" cy="136"/>
            </a:xfrm>
            <a:custGeom>
              <a:avLst/>
              <a:gdLst>
                <a:gd name="T0" fmla="*/ 52 w 52"/>
                <a:gd name="T1" fmla="*/ 12 h 57"/>
                <a:gd name="T2" fmla="*/ 38 w 52"/>
                <a:gd name="T3" fmla="*/ 0 h 57"/>
                <a:gd name="T4" fmla="*/ 0 w 52"/>
                <a:gd name="T5" fmla="*/ 40 h 57"/>
                <a:gd name="T6" fmla="*/ 9 w 52"/>
                <a:gd name="T7" fmla="*/ 57 h 57"/>
                <a:gd name="T8" fmla="*/ 52 w 52"/>
                <a:gd name="T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7">
                  <a:moveTo>
                    <a:pt x="52" y="12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0" y="32"/>
                    <a:pt x="0" y="40"/>
                    <a:pt x="0" y="40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35" y="45"/>
                    <a:pt x="52" y="12"/>
                    <a:pt x="52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4218" y="1272"/>
              <a:ext cx="161" cy="260"/>
            </a:xfrm>
            <a:custGeom>
              <a:avLst/>
              <a:gdLst>
                <a:gd name="T0" fmla="*/ 68 w 68"/>
                <a:gd name="T1" fmla="*/ 16 h 109"/>
                <a:gd name="T2" fmla="*/ 53 w 68"/>
                <a:gd name="T3" fmla="*/ 0 h 109"/>
                <a:gd name="T4" fmla="*/ 52 w 68"/>
                <a:gd name="T5" fmla="*/ 1 h 109"/>
                <a:gd name="T6" fmla="*/ 0 w 68"/>
                <a:gd name="T7" fmla="*/ 49 h 109"/>
                <a:gd name="T8" fmla="*/ 11 w 68"/>
                <a:gd name="T9" fmla="*/ 67 h 109"/>
                <a:gd name="T10" fmla="*/ 24 w 68"/>
                <a:gd name="T11" fmla="*/ 61 h 109"/>
                <a:gd name="T12" fmla="*/ 24 w 68"/>
                <a:gd name="T13" fmla="*/ 109 h 109"/>
                <a:gd name="T14" fmla="*/ 50 w 68"/>
                <a:gd name="T15" fmla="*/ 109 h 109"/>
                <a:gd name="T16" fmla="*/ 50 w 68"/>
                <a:gd name="T17" fmla="*/ 41 h 109"/>
                <a:gd name="T18" fmla="*/ 68 w 68"/>
                <a:gd name="T19" fmla="*/ 1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109">
                  <a:moveTo>
                    <a:pt x="68" y="16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28" y="43"/>
                    <a:pt x="0" y="49"/>
                    <a:pt x="0" y="49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2" y="68"/>
                    <a:pt x="24" y="61"/>
                    <a:pt x="24" y="61"/>
                  </a:cubicBezTo>
                  <a:cubicBezTo>
                    <a:pt x="24" y="109"/>
                    <a:pt x="24" y="109"/>
                    <a:pt x="24" y="109"/>
                  </a:cubicBezTo>
                  <a:cubicBezTo>
                    <a:pt x="50" y="109"/>
                    <a:pt x="50" y="109"/>
                    <a:pt x="50" y="109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60" y="32"/>
                    <a:pt x="68" y="16"/>
                    <a:pt x="68" y="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1916" y="1582"/>
              <a:ext cx="134" cy="157"/>
            </a:xfrm>
            <a:custGeom>
              <a:avLst/>
              <a:gdLst>
                <a:gd name="T0" fmla="*/ 48 w 57"/>
                <a:gd name="T1" fmla="*/ 21 h 66"/>
                <a:gd name="T2" fmla="*/ 30 w 57"/>
                <a:gd name="T3" fmla="*/ 8 h 66"/>
                <a:gd name="T4" fmla="*/ 9 w 57"/>
                <a:gd name="T5" fmla="*/ 33 h 66"/>
                <a:gd name="T6" fmla="*/ 31 w 57"/>
                <a:gd name="T7" fmla="*/ 60 h 66"/>
                <a:gd name="T8" fmla="*/ 49 w 57"/>
                <a:gd name="T9" fmla="*/ 42 h 66"/>
                <a:gd name="T10" fmla="*/ 57 w 57"/>
                <a:gd name="T11" fmla="*/ 42 h 66"/>
                <a:gd name="T12" fmla="*/ 29 w 57"/>
                <a:gd name="T13" fmla="*/ 66 h 66"/>
                <a:gd name="T14" fmla="*/ 7 w 57"/>
                <a:gd name="T15" fmla="*/ 58 h 66"/>
                <a:gd name="T16" fmla="*/ 0 w 57"/>
                <a:gd name="T17" fmla="*/ 34 h 66"/>
                <a:gd name="T18" fmla="*/ 9 w 57"/>
                <a:gd name="T19" fmla="*/ 9 h 66"/>
                <a:gd name="T20" fmla="*/ 30 w 57"/>
                <a:gd name="T21" fmla="*/ 0 h 66"/>
                <a:gd name="T22" fmla="*/ 57 w 57"/>
                <a:gd name="T23" fmla="*/ 21 h 66"/>
                <a:gd name="T24" fmla="*/ 48 w 57"/>
                <a:gd name="T25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6">
                  <a:moveTo>
                    <a:pt x="48" y="21"/>
                  </a:moveTo>
                  <a:cubicBezTo>
                    <a:pt x="46" y="12"/>
                    <a:pt x="40" y="8"/>
                    <a:pt x="30" y="8"/>
                  </a:cubicBezTo>
                  <a:cubicBezTo>
                    <a:pt x="16" y="8"/>
                    <a:pt x="9" y="17"/>
                    <a:pt x="9" y="33"/>
                  </a:cubicBezTo>
                  <a:cubicBezTo>
                    <a:pt x="9" y="51"/>
                    <a:pt x="16" y="60"/>
                    <a:pt x="31" y="60"/>
                  </a:cubicBezTo>
                  <a:cubicBezTo>
                    <a:pt x="40" y="60"/>
                    <a:pt x="47" y="54"/>
                    <a:pt x="49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5" y="58"/>
                    <a:pt x="45" y="66"/>
                    <a:pt x="29" y="66"/>
                  </a:cubicBezTo>
                  <a:cubicBezTo>
                    <a:pt x="20" y="66"/>
                    <a:pt x="12" y="63"/>
                    <a:pt x="7" y="58"/>
                  </a:cubicBezTo>
                  <a:cubicBezTo>
                    <a:pt x="2" y="51"/>
                    <a:pt x="0" y="43"/>
                    <a:pt x="0" y="34"/>
                  </a:cubicBezTo>
                  <a:cubicBezTo>
                    <a:pt x="0" y="23"/>
                    <a:pt x="3" y="15"/>
                    <a:pt x="9" y="9"/>
                  </a:cubicBezTo>
                  <a:cubicBezTo>
                    <a:pt x="14" y="3"/>
                    <a:pt x="21" y="0"/>
                    <a:pt x="30" y="0"/>
                  </a:cubicBezTo>
                  <a:cubicBezTo>
                    <a:pt x="46" y="1"/>
                    <a:pt x="54" y="7"/>
                    <a:pt x="57" y="21"/>
                  </a:cubicBezTo>
                  <a:lnTo>
                    <a:pt x="48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2074" y="1587"/>
              <a:ext cx="90" cy="152"/>
            </a:xfrm>
            <a:custGeom>
              <a:avLst/>
              <a:gdLst>
                <a:gd name="T0" fmla="*/ 38 w 38"/>
                <a:gd name="T1" fmla="*/ 64 h 64"/>
                <a:gd name="T2" fmla="*/ 31 w 38"/>
                <a:gd name="T3" fmla="*/ 64 h 64"/>
                <a:gd name="T4" fmla="*/ 31 w 38"/>
                <a:gd name="T5" fmla="*/ 34 h 64"/>
                <a:gd name="T6" fmla="*/ 21 w 38"/>
                <a:gd name="T7" fmla="*/ 23 h 64"/>
                <a:gd name="T8" fmla="*/ 8 w 38"/>
                <a:gd name="T9" fmla="*/ 38 h 64"/>
                <a:gd name="T10" fmla="*/ 8 w 38"/>
                <a:gd name="T11" fmla="*/ 64 h 64"/>
                <a:gd name="T12" fmla="*/ 0 w 38"/>
                <a:gd name="T13" fmla="*/ 64 h 64"/>
                <a:gd name="T14" fmla="*/ 0 w 38"/>
                <a:gd name="T15" fmla="*/ 0 h 64"/>
                <a:gd name="T16" fmla="*/ 8 w 38"/>
                <a:gd name="T17" fmla="*/ 0 h 64"/>
                <a:gd name="T18" fmla="*/ 8 w 38"/>
                <a:gd name="T19" fmla="*/ 23 h 64"/>
                <a:gd name="T20" fmla="*/ 8 w 38"/>
                <a:gd name="T21" fmla="*/ 23 h 64"/>
                <a:gd name="T22" fmla="*/ 22 w 38"/>
                <a:gd name="T23" fmla="*/ 15 h 64"/>
                <a:gd name="T24" fmla="*/ 34 w 38"/>
                <a:gd name="T25" fmla="*/ 20 h 64"/>
                <a:gd name="T26" fmla="*/ 38 w 38"/>
                <a:gd name="T27" fmla="*/ 32 h 64"/>
                <a:gd name="T28" fmla="*/ 38 w 38"/>
                <a:gd name="T2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64">
                  <a:moveTo>
                    <a:pt x="38" y="64"/>
                  </a:moveTo>
                  <a:cubicBezTo>
                    <a:pt x="31" y="64"/>
                    <a:pt x="31" y="64"/>
                    <a:pt x="31" y="6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26"/>
                    <a:pt x="28" y="23"/>
                    <a:pt x="21" y="23"/>
                  </a:cubicBezTo>
                  <a:cubicBezTo>
                    <a:pt x="13" y="23"/>
                    <a:pt x="8" y="28"/>
                    <a:pt x="8" y="38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12" y="18"/>
                    <a:pt x="17" y="15"/>
                    <a:pt x="22" y="15"/>
                  </a:cubicBezTo>
                  <a:cubicBezTo>
                    <a:pt x="27" y="15"/>
                    <a:pt x="31" y="17"/>
                    <a:pt x="34" y="20"/>
                  </a:cubicBezTo>
                  <a:cubicBezTo>
                    <a:pt x="37" y="22"/>
                    <a:pt x="38" y="26"/>
                    <a:pt x="38" y="32"/>
                  </a:cubicBezTo>
                  <a:lnTo>
                    <a:pt x="38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8" name="Freeform 25"/>
            <p:cNvSpPr>
              <a:spLocks noEditPoints="1"/>
            </p:cNvSpPr>
            <p:nvPr/>
          </p:nvSpPr>
          <p:spPr bwMode="auto">
            <a:xfrm>
              <a:off x="2192" y="1587"/>
              <a:ext cx="22" cy="152"/>
            </a:xfrm>
            <a:custGeom>
              <a:avLst/>
              <a:gdLst>
                <a:gd name="T0" fmla="*/ 22 w 22"/>
                <a:gd name="T1" fmla="*/ 152 h 152"/>
                <a:gd name="T2" fmla="*/ 0 w 22"/>
                <a:gd name="T3" fmla="*/ 152 h 152"/>
                <a:gd name="T4" fmla="*/ 0 w 22"/>
                <a:gd name="T5" fmla="*/ 40 h 152"/>
                <a:gd name="T6" fmla="*/ 22 w 22"/>
                <a:gd name="T7" fmla="*/ 40 h 152"/>
                <a:gd name="T8" fmla="*/ 22 w 22"/>
                <a:gd name="T9" fmla="*/ 152 h 152"/>
                <a:gd name="T10" fmla="*/ 0 w 22"/>
                <a:gd name="T11" fmla="*/ 21 h 152"/>
                <a:gd name="T12" fmla="*/ 0 w 22"/>
                <a:gd name="T13" fmla="*/ 0 h 152"/>
                <a:gd name="T14" fmla="*/ 22 w 22"/>
                <a:gd name="T15" fmla="*/ 0 h 152"/>
                <a:gd name="T16" fmla="*/ 22 w 22"/>
                <a:gd name="T17" fmla="*/ 21 h 152"/>
                <a:gd name="T18" fmla="*/ 0 w 22"/>
                <a:gd name="T19" fmla="*/ 2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52">
                  <a:moveTo>
                    <a:pt x="22" y="152"/>
                  </a:moveTo>
                  <a:lnTo>
                    <a:pt x="0" y="152"/>
                  </a:lnTo>
                  <a:lnTo>
                    <a:pt x="0" y="40"/>
                  </a:lnTo>
                  <a:lnTo>
                    <a:pt x="22" y="40"/>
                  </a:lnTo>
                  <a:lnTo>
                    <a:pt x="22" y="152"/>
                  </a:lnTo>
                  <a:close/>
                  <a:moveTo>
                    <a:pt x="0" y="21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2240" y="1622"/>
              <a:ext cx="90" cy="117"/>
            </a:xfrm>
            <a:custGeom>
              <a:avLst/>
              <a:gdLst>
                <a:gd name="T0" fmla="*/ 38 w 38"/>
                <a:gd name="T1" fmla="*/ 49 h 49"/>
                <a:gd name="T2" fmla="*/ 31 w 38"/>
                <a:gd name="T3" fmla="*/ 49 h 49"/>
                <a:gd name="T4" fmla="*/ 31 w 38"/>
                <a:gd name="T5" fmla="*/ 20 h 49"/>
                <a:gd name="T6" fmla="*/ 20 w 38"/>
                <a:gd name="T7" fmla="*/ 8 h 49"/>
                <a:gd name="T8" fmla="*/ 12 w 38"/>
                <a:gd name="T9" fmla="*/ 12 h 49"/>
                <a:gd name="T10" fmla="*/ 8 w 38"/>
                <a:gd name="T11" fmla="*/ 23 h 49"/>
                <a:gd name="T12" fmla="*/ 8 w 38"/>
                <a:gd name="T13" fmla="*/ 49 h 49"/>
                <a:gd name="T14" fmla="*/ 0 w 38"/>
                <a:gd name="T15" fmla="*/ 49 h 49"/>
                <a:gd name="T16" fmla="*/ 0 w 38"/>
                <a:gd name="T17" fmla="*/ 2 h 49"/>
                <a:gd name="T18" fmla="*/ 8 w 38"/>
                <a:gd name="T19" fmla="*/ 2 h 49"/>
                <a:gd name="T20" fmla="*/ 8 w 38"/>
                <a:gd name="T21" fmla="*/ 9 h 49"/>
                <a:gd name="T22" fmla="*/ 22 w 38"/>
                <a:gd name="T23" fmla="*/ 0 h 49"/>
                <a:gd name="T24" fmla="*/ 38 w 38"/>
                <a:gd name="T25" fmla="*/ 17 h 49"/>
                <a:gd name="T26" fmla="*/ 38 w 38"/>
                <a:gd name="T2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9">
                  <a:moveTo>
                    <a:pt x="38" y="49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2"/>
                    <a:pt x="28" y="7"/>
                    <a:pt x="20" y="8"/>
                  </a:cubicBezTo>
                  <a:cubicBezTo>
                    <a:pt x="17" y="8"/>
                    <a:pt x="14" y="9"/>
                    <a:pt x="12" y="12"/>
                  </a:cubicBezTo>
                  <a:cubicBezTo>
                    <a:pt x="9" y="14"/>
                    <a:pt x="8" y="18"/>
                    <a:pt x="8" y="23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1" y="3"/>
                    <a:pt x="16" y="0"/>
                    <a:pt x="22" y="0"/>
                  </a:cubicBezTo>
                  <a:cubicBezTo>
                    <a:pt x="33" y="1"/>
                    <a:pt x="38" y="6"/>
                    <a:pt x="38" y="17"/>
                  </a:cubicBezTo>
                  <a:lnTo>
                    <a:pt x="38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0" name="Freeform 27"/>
            <p:cNvSpPr>
              <a:spLocks noEditPoints="1"/>
            </p:cNvSpPr>
            <p:nvPr/>
          </p:nvSpPr>
          <p:spPr bwMode="auto">
            <a:xfrm>
              <a:off x="2353" y="1622"/>
              <a:ext cx="107" cy="117"/>
            </a:xfrm>
            <a:custGeom>
              <a:avLst/>
              <a:gdLst>
                <a:gd name="T0" fmla="*/ 2 w 45"/>
                <a:gd name="T1" fmla="*/ 16 h 49"/>
                <a:gd name="T2" fmla="*/ 22 w 45"/>
                <a:gd name="T3" fmla="*/ 0 h 49"/>
                <a:gd name="T4" fmla="*/ 39 w 45"/>
                <a:gd name="T5" fmla="*/ 14 h 49"/>
                <a:gd name="T6" fmla="*/ 39 w 45"/>
                <a:gd name="T7" fmla="*/ 41 h 49"/>
                <a:gd name="T8" fmla="*/ 42 w 45"/>
                <a:gd name="T9" fmla="*/ 44 h 49"/>
                <a:gd name="T10" fmla="*/ 43 w 45"/>
                <a:gd name="T11" fmla="*/ 44 h 49"/>
                <a:gd name="T12" fmla="*/ 45 w 45"/>
                <a:gd name="T13" fmla="*/ 43 h 49"/>
                <a:gd name="T14" fmla="*/ 45 w 45"/>
                <a:gd name="T15" fmla="*/ 49 h 49"/>
                <a:gd name="T16" fmla="*/ 43 w 45"/>
                <a:gd name="T17" fmla="*/ 49 h 49"/>
                <a:gd name="T18" fmla="*/ 40 w 45"/>
                <a:gd name="T19" fmla="*/ 49 h 49"/>
                <a:gd name="T20" fmla="*/ 32 w 45"/>
                <a:gd name="T21" fmla="*/ 43 h 49"/>
                <a:gd name="T22" fmla="*/ 15 w 45"/>
                <a:gd name="T23" fmla="*/ 49 h 49"/>
                <a:gd name="T24" fmla="*/ 0 w 45"/>
                <a:gd name="T25" fmla="*/ 37 h 49"/>
                <a:gd name="T26" fmla="*/ 14 w 45"/>
                <a:gd name="T27" fmla="*/ 22 h 49"/>
                <a:gd name="T28" fmla="*/ 27 w 45"/>
                <a:gd name="T29" fmla="*/ 21 h 49"/>
                <a:gd name="T30" fmla="*/ 32 w 45"/>
                <a:gd name="T31" fmla="*/ 15 h 49"/>
                <a:gd name="T32" fmla="*/ 20 w 45"/>
                <a:gd name="T33" fmla="*/ 7 h 49"/>
                <a:gd name="T34" fmla="*/ 10 w 45"/>
                <a:gd name="T35" fmla="*/ 16 h 49"/>
                <a:gd name="T36" fmla="*/ 2 w 45"/>
                <a:gd name="T37" fmla="*/ 16 h 49"/>
                <a:gd name="T38" fmla="*/ 31 w 45"/>
                <a:gd name="T39" fmla="*/ 25 h 49"/>
                <a:gd name="T40" fmla="*/ 18 w 45"/>
                <a:gd name="T41" fmla="*/ 28 h 49"/>
                <a:gd name="T42" fmla="*/ 8 w 45"/>
                <a:gd name="T43" fmla="*/ 36 h 49"/>
                <a:gd name="T44" fmla="*/ 16 w 45"/>
                <a:gd name="T45" fmla="*/ 44 h 49"/>
                <a:gd name="T46" fmla="*/ 31 w 45"/>
                <a:gd name="T47" fmla="*/ 33 h 49"/>
                <a:gd name="T48" fmla="*/ 31 w 45"/>
                <a:gd name="T4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49">
                  <a:moveTo>
                    <a:pt x="2" y="16"/>
                  </a:moveTo>
                  <a:cubicBezTo>
                    <a:pt x="2" y="6"/>
                    <a:pt x="9" y="0"/>
                    <a:pt x="22" y="0"/>
                  </a:cubicBezTo>
                  <a:cubicBezTo>
                    <a:pt x="33" y="1"/>
                    <a:pt x="39" y="5"/>
                    <a:pt x="39" y="14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3"/>
                    <a:pt x="40" y="44"/>
                    <a:pt x="42" y="44"/>
                  </a:cubicBezTo>
                  <a:cubicBezTo>
                    <a:pt x="42" y="44"/>
                    <a:pt x="42" y="44"/>
                    <a:pt x="43" y="44"/>
                  </a:cubicBezTo>
                  <a:cubicBezTo>
                    <a:pt x="44" y="43"/>
                    <a:pt x="44" y="43"/>
                    <a:pt x="45" y="43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4" y="49"/>
                    <a:pt x="44" y="49"/>
                    <a:pt x="43" y="49"/>
                  </a:cubicBezTo>
                  <a:cubicBezTo>
                    <a:pt x="42" y="49"/>
                    <a:pt x="41" y="49"/>
                    <a:pt x="40" y="49"/>
                  </a:cubicBezTo>
                  <a:cubicBezTo>
                    <a:pt x="34" y="49"/>
                    <a:pt x="32" y="47"/>
                    <a:pt x="32" y="43"/>
                  </a:cubicBezTo>
                  <a:cubicBezTo>
                    <a:pt x="27" y="47"/>
                    <a:pt x="21" y="49"/>
                    <a:pt x="15" y="49"/>
                  </a:cubicBezTo>
                  <a:cubicBezTo>
                    <a:pt x="5" y="49"/>
                    <a:pt x="0" y="45"/>
                    <a:pt x="0" y="37"/>
                  </a:cubicBezTo>
                  <a:cubicBezTo>
                    <a:pt x="0" y="28"/>
                    <a:pt x="5" y="23"/>
                    <a:pt x="14" y="22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30" y="20"/>
                    <a:pt x="32" y="18"/>
                    <a:pt x="32" y="15"/>
                  </a:cubicBezTo>
                  <a:cubicBezTo>
                    <a:pt x="32" y="10"/>
                    <a:pt x="28" y="7"/>
                    <a:pt x="20" y="7"/>
                  </a:cubicBezTo>
                  <a:cubicBezTo>
                    <a:pt x="14" y="7"/>
                    <a:pt x="10" y="10"/>
                    <a:pt x="10" y="16"/>
                  </a:cubicBezTo>
                  <a:lnTo>
                    <a:pt x="2" y="16"/>
                  </a:lnTo>
                  <a:close/>
                  <a:moveTo>
                    <a:pt x="31" y="25"/>
                  </a:moveTo>
                  <a:cubicBezTo>
                    <a:pt x="29" y="26"/>
                    <a:pt x="25" y="27"/>
                    <a:pt x="18" y="28"/>
                  </a:cubicBezTo>
                  <a:cubicBezTo>
                    <a:pt x="11" y="29"/>
                    <a:pt x="8" y="31"/>
                    <a:pt x="8" y="36"/>
                  </a:cubicBezTo>
                  <a:cubicBezTo>
                    <a:pt x="8" y="41"/>
                    <a:pt x="11" y="44"/>
                    <a:pt x="16" y="44"/>
                  </a:cubicBezTo>
                  <a:cubicBezTo>
                    <a:pt x="26" y="43"/>
                    <a:pt x="30" y="39"/>
                    <a:pt x="31" y="33"/>
                  </a:cubicBezTo>
                  <a:lnTo>
                    <a:pt x="31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2533" y="1582"/>
              <a:ext cx="135" cy="157"/>
            </a:xfrm>
            <a:custGeom>
              <a:avLst/>
              <a:gdLst>
                <a:gd name="T0" fmla="*/ 48 w 57"/>
                <a:gd name="T1" fmla="*/ 21 h 66"/>
                <a:gd name="T2" fmla="*/ 30 w 57"/>
                <a:gd name="T3" fmla="*/ 8 h 66"/>
                <a:gd name="T4" fmla="*/ 9 w 57"/>
                <a:gd name="T5" fmla="*/ 33 h 66"/>
                <a:gd name="T6" fmla="*/ 31 w 57"/>
                <a:gd name="T7" fmla="*/ 60 h 66"/>
                <a:gd name="T8" fmla="*/ 49 w 57"/>
                <a:gd name="T9" fmla="*/ 42 h 66"/>
                <a:gd name="T10" fmla="*/ 57 w 57"/>
                <a:gd name="T11" fmla="*/ 42 h 66"/>
                <a:gd name="T12" fmla="*/ 29 w 57"/>
                <a:gd name="T13" fmla="*/ 66 h 66"/>
                <a:gd name="T14" fmla="*/ 7 w 57"/>
                <a:gd name="T15" fmla="*/ 58 h 66"/>
                <a:gd name="T16" fmla="*/ 0 w 57"/>
                <a:gd name="T17" fmla="*/ 34 h 66"/>
                <a:gd name="T18" fmla="*/ 9 w 57"/>
                <a:gd name="T19" fmla="*/ 9 h 66"/>
                <a:gd name="T20" fmla="*/ 30 w 57"/>
                <a:gd name="T21" fmla="*/ 0 h 66"/>
                <a:gd name="T22" fmla="*/ 57 w 57"/>
                <a:gd name="T23" fmla="*/ 21 h 66"/>
                <a:gd name="T24" fmla="*/ 48 w 57"/>
                <a:gd name="T25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6">
                  <a:moveTo>
                    <a:pt x="48" y="21"/>
                  </a:moveTo>
                  <a:cubicBezTo>
                    <a:pt x="46" y="12"/>
                    <a:pt x="40" y="8"/>
                    <a:pt x="30" y="8"/>
                  </a:cubicBezTo>
                  <a:cubicBezTo>
                    <a:pt x="17" y="8"/>
                    <a:pt x="9" y="17"/>
                    <a:pt x="9" y="33"/>
                  </a:cubicBezTo>
                  <a:cubicBezTo>
                    <a:pt x="9" y="51"/>
                    <a:pt x="16" y="60"/>
                    <a:pt x="31" y="60"/>
                  </a:cubicBezTo>
                  <a:cubicBezTo>
                    <a:pt x="40" y="60"/>
                    <a:pt x="47" y="54"/>
                    <a:pt x="49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5" y="58"/>
                    <a:pt x="45" y="66"/>
                    <a:pt x="29" y="66"/>
                  </a:cubicBezTo>
                  <a:cubicBezTo>
                    <a:pt x="20" y="66"/>
                    <a:pt x="12" y="63"/>
                    <a:pt x="7" y="58"/>
                  </a:cubicBezTo>
                  <a:cubicBezTo>
                    <a:pt x="2" y="51"/>
                    <a:pt x="0" y="43"/>
                    <a:pt x="0" y="34"/>
                  </a:cubicBezTo>
                  <a:cubicBezTo>
                    <a:pt x="0" y="23"/>
                    <a:pt x="3" y="15"/>
                    <a:pt x="9" y="9"/>
                  </a:cubicBezTo>
                  <a:cubicBezTo>
                    <a:pt x="14" y="3"/>
                    <a:pt x="21" y="0"/>
                    <a:pt x="30" y="0"/>
                  </a:cubicBezTo>
                  <a:cubicBezTo>
                    <a:pt x="46" y="1"/>
                    <a:pt x="54" y="7"/>
                    <a:pt x="57" y="21"/>
                  </a:cubicBezTo>
                  <a:lnTo>
                    <a:pt x="48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2" name="Freeform 29"/>
            <p:cNvSpPr>
              <a:spLocks noEditPoints="1"/>
            </p:cNvSpPr>
            <p:nvPr/>
          </p:nvSpPr>
          <p:spPr bwMode="auto">
            <a:xfrm>
              <a:off x="2685" y="1622"/>
              <a:ext cx="104" cy="117"/>
            </a:xfrm>
            <a:custGeom>
              <a:avLst/>
              <a:gdLst>
                <a:gd name="T0" fmla="*/ 6 w 44"/>
                <a:gd name="T1" fmla="*/ 8 h 49"/>
                <a:gd name="T2" fmla="*/ 22 w 44"/>
                <a:gd name="T3" fmla="*/ 0 h 49"/>
                <a:gd name="T4" fmla="*/ 38 w 44"/>
                <a:gd name="T5" fmla="*/ 8 h 49"/>
                <a:gd name="T6" fmla="*/ 44 w 44"/>
                <a:gd name="T7" fmla="*/ 25 h 49"/>
                <a:gd name="T8" fmla="*/ 39 w 44"/>
                <a:gd name="T9" fmla="*/ 43 h 49"/>
                <a:gd name="T10" fmla="*/ 22 w 44"/>
                <a:gd name="T11" fmla="*/ 49 h 49"/>
                <a:gd name="T12" fmla="*/ 8 w 44"/>
                <a:gd name="T13" fmla="*/ 45 h 49"/>
                <a:gd name="T14" fmla="*/ 0 w 44"/>
                <a:gd name="T15" fmla="*/ 25 h 49"/>
                <a:gd name="T16" fmla="*/ 6 w 44"/>
                <a:gd name="T17" fmla="*/ 8 h 49"/>
                <a:gd name="T18" fmla="*/ 22 w 44"/>
                <a:gd name="T19" fmla="*/ 43 h 49"/>
                <a:gd name="T20" fmla="*/ 36 w 44"/>
                <a:gd name="T21" fmla="*/ 25 h 49"/>
                <a:gd name="T22" fmla="*/ 22 w 44"/>
                <a:gd name="T23" fmla="*/ 8 h 49"/>
                <a:gd name="T24" fmla="*/ 8 w 44"/>
                <a:gd name="T25" fmla="*/ 25 h 49"/>
                <a:gd name="T26" fmla="*/ 22 w 44"/>
                <a:gd name="T27" fmla="*/ 4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49">
                  <a:moveTo>
                    <a:pt x="6" y="8"/>
                  </a:moveTo>
                  <a:cubicBezTo>
                    <a:pt x="11" y="3"/>
                    <a:pt x="16" y="0"/>
                    <a:pt x="22" y="0"/>
                  </a:cubicBezTo>
                  <a:cubicBezTo>
                    <a:pt x="29" y="0"/>
                    <a:pt x="34" y="3"/>
                    <a:pt x="38" y="8"/>
                  </a:cubicBezTo>
                  <a:cubicBezTo>
                    <a:pt x="42" y="12"/>
                    <a:pt x="44" y="18"/>
                    <a:pt x="44" y="25"/>
                  </a:cubicBezTo>
                  <a:cubicBezTo>
                    <a:pt x="44" y="33"/>
                    <a:pt x="42" y="38"/>
                    <a:pt x="39" y="43"/>
                  </a:cubicBezTo>
                  <a:cubicBezTo>
                    <a:pt x="35" y="47"/>
                    <a:pt x="29" y="49"/>
                    <a:pt x="22" y="49"/>
                  </a:cubicBezTo>
                  <a:cubicBezTo>
                    <a:pt x="16" y="49"/>
                    <a:pt x="11" y="48"/>
                    <a:pt x="8" y="45"/>
                  </a:cubicBezTo>
                  <a:cubicBezTo>
                    <a:pt x="3" y="40"/>
                    <a:pt x="1" y="34"/>
                    <a:pt x="0" y="25"/>
                  </a:cubicBezTo>
                  <a:cubicBezTo>
                    <a:pt x="1" y="18"/>
                    <a:pt x="3" y="12"/>
                    <a:pt x="6" y="8"/>
                  </a:cubicBezTo>
                  <a:close/>
                  <a:moveTo>
                    <a:pt x="22" y="43"/>
                  </a:moveTo>
                  <a:cubicBezTo>
                    <a:pt x="31" y="43"/>
                    <a:pt x="35" y="37"/>
                    <a:pt x="36" y="25"/>
                  </a:cubicBezTo>
                  <a:cubicBezTo>
                    <a:pt x="35" y="14"/>
                    <a:pt x="31" y="8"/>
                    <a:pt x="22" y="8"/>
                  </a:cubicBezTo>
                  <a:cubicBezTo>
                    <a:pt x="14" y="8"/>
                    <a:pt x="9" y="14"/>
                    <a:pt x="8" y="25"/>
                  </a:cubicBezTo>
                  <a:cubicBezTo>
                    <a:pt x="9" y="37"/>
                    <a:pt x="14" y="43"/>
                    <a:pt x="22" y="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2810" y="1622"/>
              <a:ext cx="92" cy="117"/>
            </a:xfrm>
            <a:custGeom>
              <a:avLst/>
              <a:gdLst>
                <a:gd name="T0" fmla="*/ 39 w 39"/>
                <a:gd name="T1" fmla="*/ 49 h 49"/>
                <a:gd name="T2" fmla="*/ 31 w 39"/>
                <a:gd name="T3" fmla="*/ 49 h 49"/>
                <a:gd name="T4" fmla="*/ 31 w 39"/>
                <a:gd name="T5" fmla="*/ 20 h 49"/>
                <a:gd name="T6" fmla="*/ 21 w 39"/>
                <a:gd name="T7" fmla="*/ 8 h 49"/>
                <a:gd name="T8" fmla="*/ 12 w 39"/>
                <a:gd name="T9" fmla="*/ 12 h 49"/>
                <a:gd name="T10" fmla="*/ 8 w 39"/>
                <a:gd name="T11" fmla="*/ 23 h 49"/>
                <a:gd name="T12" fmla="*/ 8 w 39"/>
                <a:gd name="T13" fmla="*/ 49 h 49"/>
                <a:gd name="T14" fmla="*/ 0 w 39"/>
                <a:gd name="T15" fmla="*/ 49 h 49"/>
                <a:gd name="T16" fmla="*/ 0 w 39"/>
                <a:gd name="T17" fmla="*/ 2 h 49"/>
                <a:gd name="T18" fmla="*/ 8 w 39"/>
                <a:gd name="T19" fmla="*/ 2 h 49"/>
                <a:gd name="T20" fmla="*/ 8 w 39"/>
                <a:gd name="T21" fmla="*/ 9 h 49"/>
                <a:gd name="T22" fmla="*/ 22 w 39"/>
                <a:gd name="T23" fmla="*/ 0 h 49"/>
                <a:gd name="T24" fmla="*/ 39 w 39"/>
                <a:gd name="T25" fmla="*/ 17 h 49"/>
                <a:gd name="T26" fmla="*/ 39 w 39"/>
                <a:gd name="T2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49">
                  <a:moveTo>
                    <a:pt x="39" y="49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2"/>
                    <a:pt x="28" y="7"/>
                    <a:pt x="21" y="8"/>
                  </a:cubicBezTo>
                  <a:cubicBezTo>
                    <a:pt x="17" y="8"/>
                    <a:pt x="14" y="9"/>
                    <a:pt x="12" y="12"/>
                  </a:cubicBezTo>
                  <a:cubicBezTo>
                    <a:pt x="10" y="14"/>
                    <a:pt x="8" y="18"/>
                    <a:pt x="8" y="23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2" y="3"/>
                    <a:pt x="17" y="0"/>
                    <a:pt x="22" y="0"/>
                  </a:cubicBezTo>
                  <a:cubicBezTo>
                    <a:pt x="33" y="1"/>
                    <a:pt x="38" y="6"/>
                    <a:pt x="39" y="17"/>
                  </a:cubicBezTo>
                  <a:lnTo>
                    <a:pt x="39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2924" y="1622"/>
              <a:ext cx="92" cy="117"/>
            </a:xfrm>
            <a:custGeom>
              <a:avLst/>
              <a:gdLst>
                <a:gd name="T0" fmla="*/ 29 w 39"/>
                <a:gd name="T1" fmla="*/ 16 h 49"/>
                <a:gd name="T2" fmla="*/ 18 w 39"/>
                <a:gd name="T3" fmla="*/ 8 h 49"/>
                <a:gd name="T4" fmla="*/ 9 w 39"/>
                <a:gd name="T5" fmla="*/ 14 h 49"/>
                <a:gd name="T6" fmla="*/ 17 w 39"/>
                <a:gd name="T7" fmla="*/ 21 h 49"/>
                <a:gd name="T8" fmla="*/ 25 w 39"/>
                <a:gd name="T9" fmla="*/ 22 h 49"/>
                <a:gd name="T10" fmla="*/ 39 w 39"/>
                <a:gd name="T11" fmla="*/ 35 h 49"/>
                <a:gd name="T12" fmla="*/ 34 w 39"/>
                <a:gd name="T13" fmla="*/ 46 h 49"/>
                <a:gd name="T14" fmla="*/ 20 w 39"/>
                <a:gd name="T15" fmla="*/ 49 h 49"/>
                <a:gd name="T16" fmla="*/ 0 w 39"/>
                <a:gd name="T17" fmla="*/ 34 h 49"/>
                <a:gd name="T18" fmla="*/ 7 w 39"/>
                <a:gd name="T19" fmla="*/ 34 h 49"/>
                <a:gd name="T20" fmla="*/ 20 w 39"/>
                <a:gd name="T21" fmla="*/ 44 h 49"/>
                <a:gd name="T22" fmla="*/ 31 w 39"/>
                <a:gd name="T23" fmla="*/ 36 h 49"/>
                <a:gd name="T24" fmla="*/ 22 w 39"/>
                <a:gd name="T25" fmla="*/ 29 h 49"/>
                <a:gd name="T26" fmla="*/ 12 w 39"/>
                <a:gd name="T27" fmla="*/ 27 h 49"/>
                <a:gd name="T28" fmla="*/ 1 w 39"/>
                <a:gd name="T29" fmla="*/ 16 h 49"/>
                <a:gd name="T30" fmla="*/ 7 w 39"/>
                <a:gd name="T31" fmla="*/ 4 h 49"/>
                <a:gd name="T32" fmla="*/ 19 w 39"/>
                <a:gd name="T33" fmla="*/ 0 h 49"/>
                <a:gd name="T34" fmla="*/ 37 w 39"/>
                <a:gd name="T35" fmla="*/ 16 h 49"/>
                <a:gd name="T36" fmla="*/ 29 w 39"/>
                <a:gd name="T37" fmla="*/ 1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49">
                  <a:moveTo>
                    <a:pt x="29" y="16"/>
                  </a:moveTo>
                  <a:cubicBezTo>
                    <a:pt x="29" y="10"/>
                    <a:pt x="26" y="8"/>
                    <a:pt x="18" y="8"/>
                  </a:cubicBezTo>
                  <a:cubicBezTo>
                    <a:pt x="12" y="8"/>
                    <a:pt x="9" y="10"/>
                    <a:pt x="9" y="14"/>
                  </a:cubicBezTo>
                  <a:cubicBezTo>
                    <a:pt x="8" y="17"/>
                    <a:pt x="11" y="19"/>
                    <a:pt x="17" y="21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34" y="24"/>
                    <a:pt x="39" y="28"/>
                    <a:pt x="39" y="35"/>
                  </a:cubicBezTo>
                  <a:cubicBezTo>
                    <a:pt x="39" y="40"/>
                    <a:pt x="37" y="43"/>
                    <a:pt x="34" y="46"/>
                  </a:cubicBezTo>
                  <a:cubicBezTo>
                    <a:pt x="30" y="48"/>
                    <a:pt x="26" y="49"/>
                    <a:pt x="20" y="49"/>
                  </a:cubicBezTo>
                  <a:cubicBezTo>
                    <a:pt x="7" y="49"/>
                    <a:pt x="0" y="44"/>
                    <a:pt x="0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40"/>
                    <a:pt x="12" y="44"/>
                    <a:pt x="20" y="44"/>
                  </a:cubicBezTo>
                  <a:cubicBezTo>
                    <a:pt x="27" y="43"/>
                    <a:pt x="30" y="41"/>
                    <a:pt x="31" y="36"/>
                  </a:cubicBezTo>
                  <a:cubicBezTo>
                    <a:pt x="31" y="33"/>
                    <a:pt x="28" y="31"/>
                    <a:pt x="22" y="29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5" y="25"/>
                    <a:pt x="1" y="21"/>
                    <a:pt x="1" y="16"/>
                  </a:cubicBezTo>
                  <a:cubicBezTo>
                    <a:pt x="1" y="11"/>
                    <a:pt x="3" y="7"/>
                    <a:pt x="7" y="4"/>
                  </a:cubicBezTo>
                  <a:cubicBezTo>
                    <a:pt x="10" y="2"/>
                    <a:pt x="14" y="0"/>
                    <a:pt x="19" y="0"/>
                  </a:cubicBezTo>
                  <a:cubicBezTo>
                    <a:pt x="30" y="1"/>
                    <a:pt x="36" y="6"/>
                    <a:pt x="37" y="16"/>
                  </a:cubicBezTo>
                  <a:lnTo>
                    <a:pt x="29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3025" y="1596"/>
              <a:ext cx="53" cy="143"/>
            </a:xfrm>
            <a:custGeom>
              <a:avLst/>
              <a:gdLst>
                <a:gd name="T0" fmla="*/ 14 w 22"/>
                <a:gd name="T1" fmla="*/ 20 h 60"/>
                <a:gd name="T2" fmla="*/ 14 w 22"/>
                <a:gd name="T3" fmla="*/ 50 h 60"/>
                <a:gd name="T4" fmla="*/ 19 w 22"/>
                <a:gd name="T5" fmla="*/ 54 h 60"/>
                <a:gd name="T6" fmla="*/ 22 w 22"/>
                <a:gd name="T7" fmla="*/ 54 h 60"/>
                <a:gd name="T8" fmla="*/ 22 w 22"/>
                <a:gd name="T9" fmla="*/ 60 h 60"/>
                <a:gd name="T10" fmla="*/ 17 w 22"/>
                <a:gd name="T11" fmla="*/ 60 h 60"/>
                <a:gd name="T12" fmla="*/ 16 w 22"/>
                <a:gd name="T13" fmla="*/ 60 h 60"/>
                <a:gd name="T14" fmla="*/ 8 w 22"/>
                <a:gd name="T15" fmla="*/ 58 h 60"/>
                <a:gd name="T16" fmla="*/ 6 w 22"/>
                <a:gd name="T17" fmla="*/ 51 h 60"/>
                <a:gd name="T18" fmla="*/ 6 w 22"/>
                <a:gd name="T19" fmla="*/ 20 h 60"/>
                <a:gd name="T20" fmla="*/ 0 w 22"/>
                <a:gd name="T21" fmla="*/ 20 h 60"/>
                <a:gd name="T22" fmla="*/ 0 w 22"/>
                <a:gd name="T23" fmla="*/ 13 h 60"/>
                <a:gd name="T24" fmla="*/ 6 w 22"/>
                <a:gd name="T25" fmla="*/ 13 h 60"/>
                <a:gd name="T26" fmla="*/ 6 w 22"/>
                <a:gd name="T27" fmla="*/ 0 h 60"/>
                <a:gd name="T28" fmla="*/ 14 w 22"/>
                <a:gd name="T29" fmla="*/ 0 h 60"/>
                <a:gd name="T30" fmla="*/ 14 w 22"/>
                <a:gd name="T31" fmla="*/ 13 h 60"/>
                <a:gd name="T32" fmla="*/ 22 w 22"/>
                <a:gd name="T33" fmla="*/ 13 h 60"/>
                <a:gd name="T34" fmla="*/ 22 w 22"/>
                <a:gd name="T35" fmla="*/ 20 h 60"/>
                <a:gd name="T36" fmla="*/ 14 w 22"/>
                <a:gd name="T37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60">
                  <a:moveTo>
                    <a:pt x="14" y="20"/>
                  </a:moveTo>
                  <a:cubicBezTo>
                    <a:pt x="14" y="50"/>
                    <a:pt x="14" y="50"/>
                    <a:pt x="14" y="50"/>
                  </a:cubicBezTo>
                  <a:cubicBezTo>
                    <a:pt x="14" y="53"/>
                    <a:pt x="16" y="54"/>
                    <a:pt x="19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1" y="60"/>
                    <a:pt x="19" y="60"/>
                    <a:pt x="17" y="60"/>
                  </a:cubicBezTo>
                  <a:cubicBezTo>
                    <a:pt x="17" y="60"/>
                    <a:pt x="16" y="60"/>
                    <a:pt x="16" y="60"/>
                  </a:cubicBezTo>
                  <a:cubicBezTo>
                    <a:pt x="12" y="60"/>
                    <a:pt x="9" y="59"/>
                    <a:pt x="8" y="58"/>
                  </a:cubicBezTo>
                  <a:cubicBezTo>
                    <a:pt x="7" y="56"/>
                    <a:pt x="6" y="54"/>
                    <a:pt x="6" y="5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20"/>
                    <a:pt x="22" y="20"/>
                    <a:pt x="22" y="20"/>
                  </a:cubicBezTo>
                  <a:lnTo>
                    <a:pt x="1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3099" y="1622"/>
              <a:ext cx="54" cy="117"/>
            </a:xfrm>
            <a:custGeom>
              <a:avLst/>
              <a:gdLst>
                <a:gd name="T0" fmla="*/ 8 w 23"/>
                <a:gd name="T1" fmla="*/ 49 h 49"/>
                <a:gd name="T2" fmla="*/ 0 w 23"/>
                <a:gd name="T3" fmla="*/ 49 h 49"/>
                <a:gd name="T4" fmla="*/ 0 w 23"/>
                <a:gd name="T5" fmla="*/ 2 h 49"/>
                <a:gd name="T6" fmla="*/ 7 w 23"/>
                <a:gd name="T7" fmla="*/ 2 h 49"/>
                <a:gd name="T8" fmla="*/ 7 w 23"/>
                <a:gd name="T9" fmla="*/ 10 h 49"/>
                <a:gd name="T10" fmla="*/ 21 w 23"/>
                <a:gd name="T11" fmla="*/ 0 h 49"/>
                <a:gd name="T12" fmla="*/ 22 w 23"/>
                <a:gd name="T13" fmla="*/ 1 h 49"/>
                <a:gd name="T14" fmla="*/ 23 w 23"/>
                <a:gd name="T15" fmla="*/ 1 h 49"/>
                <a:gd name="T16" fmla="*/ 23 w 23"/>
                <a:gd name="T17" fmla="*/ 9 h 49"/>
                <a:gd name="T18" fmla="*/ 20 w 23"/>
                <a:gd name="T19" fmla="*/ 9 h 49"/>
                <a:gd name="T20" fmla="*/ 12 w 23"/>
                <a:gd name="T21" fmla="*/ 12 h 49"/>
                <a:gd name="T22" fmla="*/ 8 w 23"/>
                <a:gd name="T23" fmla="*/ 22 h 49"/>
                <a:gd name="T24" fmla="*/ 8 w 23"/>
                <a:gd name="T2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49">
                  <a:moveTo>
                    <a:pt x="8" y="49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4"/>
                    <a:pt x="15" y="0"/>
                    <a:pt x="21" y="0"/>
                  </a:cubicBezTo>
                  <a:cubicBezTo>
                    <a:pt x="21" y="0"/>
                    <a:pt x="22" y="1"/>
                    <a:pt x="22" y="1"/>
                  </a:cubicBezTo>
                  <a:cubicBezTo>
                    <a:pt x="22" y="1"/>
                    <a:pt x="23" y="1"/>
                    <a:pt x="23" y="1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6" y="9"/>
                    <a:pt x="13" y="10"/>
                    <a:pt x="12" y="12"/>
                  </a:cubicBezTo>
                  <a:cubicBezTo>
                    <a:pt x="9" y="15"/>
                    <a:pt x="8" y="18"/>
                    <a:pt x="8" y="22"/>
                  </a:cubicBezTo>
                  <a:lnTo>
                    <a:pt x="8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3167" y="1627"/>
              <a:ext cx="90" cy="112"/>
            </a:xfrm>
            <a:custGeom>
              <a:avLst/>
              <a:gdLst>
                <a:gd name="T0" fmla="*/ 30 w 38"/>
                <a:gd name="T1" fmla="*/ 47 h 47"/>
                <a:gd name="T2" fmla="*/ 30 w 38"/>
                <a:gd name="T3" fmla="*/ 40 h 47"/>
                <a:gd name="T4" fmla="*/ 30 w 38"/>
                <a:gd name="T5" fmla="*/ 40 h 47"/>
                <a:gd name="T6" fmla="*/ 15 w 38"/>
                <a:gd name="T7" fmla="*/ 47 h 47"/>
                <a:gd name="T8" fmla="*/ 5 w 38"/>
                <a:gd name="T9" fmla="*/ 46 h 47"/>
                <a:gd name="T10" fmla="*/ 0 w 38"/>
                <a:gd name="T11" fmla="*/ 34 h 47"/>
                <a:gd name="T12" fmla="*/ 0 w 38"/>
                <a:gd name="T13" fmla="*/ 0 h 47"/>
                <a:gd name="T14" fmla="*/ 8 w 38"/>
                <a:gd name="T15" fmla="*/ 0 h 47"/>
                <a:gd name="T16" fmla="*/ 8 w 38"/>
                <a:gd name="T17" fmla="*/ 31 h 47"/>
                <a:gd name="T18" fmla="*/ 17 w 38"/>
                <a:gd name="T19" fmla="*/ 42 h 47"/>
                <a:gd name="T20" fmla="*/ 30 w 38"/>
                <a:gd name="T21" fmla="*/ 26 h 47"/>
                <a:gd name="T22" fmla="*/ 30 w 38"/>
                <a:gd name="T23" fmla="*/ 0 h 47"/>
                <a:gd name="T24" fmla="*/ 38 w 38"/>
                <a:gd name="T25" fmla="*/ 0 h 47"/>
                <a:gd name="T26" fmla="*/ 38 w 38"/>
                <a:gd name="T27" fmla="*/ 47 h 47"/>
                <a:gd name="T28" fmla="*/ 30 w 38"/>
                <a:gd name="T2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47">
                  <a:moveTo>
                    <a:pt x="30" y="47"/>
                  </a:moveTo>
                  <a:cubicBezTo>
                    <a:pt x="30" y="40"/>
                    <a:pt x="30" y="40"/>
                    <a:pt x="30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27" y="45"/>
                    <a:pt x="22" y="47"/>
                    <a:pt x="15" y="47"/>
                  </a:cubicBezTo>
                  <a:cubicBezTo>
                    <a:pt x="11" y="47"/>
                    <a:pt x="8" y="47"/>
                    <a:pt x="5" y="46"/>
                  </a:cubicBezTo>
                  <a:cubicBezTo>
                    <a:pt x="2" y="43"/>
                    <a:pt x="0" y="39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8"/>
                    <a:pt x="11" y="42"/>
                    <a:pt x="17" y="42"/>
                  </a:cubicBezTo>
                  <a:cubicBezTo>
                    <a:pt x="25" y="41"/>
                    <a:pt x="29" y="36"/>
                    <a:pt x="30" y="26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47"/>
                    <a:pt x="38" y="47"/>
                    <a:pt x="38" y="47"/>
                  </a:cubicBezTo>
                  <a:lnTo>
                    <a:pt x="3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3279" y="1622"/>
              <a:ext cx="94" cy="117"/>
            </a:xfrm>
            <a:custGeom>
              <a:avLst/>
              <a:gdLst>
                <a:gd name="T0" fmla="*/ 32 w 40"/>
                <a:gd name="T1" fmla="*/ 18 h 49"/>
                <a:gd name="T2" fmla="*/ 21 w 40"/>
                <a:gd name="T3" fmla="*/ 8 h 49"/>
                <a:gd name="T4" fmla="*/ 8 w 40"/>
                <a:gd name="T5" fmla="*/ 25 h 49"/>
                <a:gd name="T6" fmla="*/ 21 w 40"/>
                <a:gd name="T7" fmla="*/ 44 h 49"/>
                <a:gd name="T8" fmla="*/ 32 w 40"/>
                <a:gd name="T9" fmla="*/ 32 h 49"/>
                <a:gd name="T10" fmla="*/ 40 w 40"/>
                <a:gd name="T11" fmla="*/ 32 h 49"/>
                <a:gd name="T12" fmla="*/ 21 w 40"/>
                <a:gd name="T13" fmla="*/ 49 h 49"/>
                <a:gd name="T14" fmla="*/ 5 w 40"/>
                <a:gd name="T15" fmla="*/ 44 h 49"/>
                <a:gd name="T16" fmla="*/ 0 w 40"/>
                <a:gd name="T17" fmla="*/ 27 h 49"/>
                <a:gd name="T18" fmla="*/ 6 w 40"/>
                <a:gd name="T19" fmla="*/ 7 h 49"/>
                <a:gd name="T20" fmla="*/ 22 w 40"/>
                <a:gd name="T21" fmla="*/ 0 h 49"/>
                <a:gd name="T22" fmla="*/ 40 w 40"/>
                <a:gd name="T23" fmla="*/ 18 h 49"/>
                <a:gd name="T24" fmla="*/ 32 w 40"/>
                <a:gd name="T25" fmla="*/ 1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49">
                  <a:moveTo>
                    <a:pt x="32" y="18"/>
                  </a:moveTo>
                  <a:cubicBezTo>
                    <a:pt x="32" y="11"/>
                    <a:pt x="28" y="8"/>
                    <a:pt x="21" y="8"/>
                  </a:cubicBezTo>
                  <a:cubicBezTo>
                    <a:pt x="13" y="8"/>
                    <a:pt x="8" y="14"/>
                    <a:pt x="8" y="25"/>
                  </a:cubicBezTo>
                  <a:cubicBezTo>
                    <a:pt x="8" y="38"/>
                    <a:pt x="12" y="44"/>
                    <a:pt x="21" y="44"/>
                  </a:cubicBezTo>
                  <a:cubicBezTo>
                    <a:pt x="27" y="43"/>
                    <a:pt x="31" y="39"/>
                    <a:pt x="3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8" y="43"/>
                    <a:pt x="32" y="49"/>
                    <a:pt x="21" y="49"/>
                  </a:cubicBezTo>
                  <a:cubicBezTo>
                    <a:pt x="14" y="49"/>
                    <a:pt x="9" y="47"/>
                    <a:pt x="5" y="44"/>
                  </a:cubicBezTo>
                  <a:cubicBezTo>
                    <a:pt x="2" y="40"/>
                    <a:pt x="0" y="34"/>
                    <a:pt x="0" y="27"/>
                  </a:cubicBezTo>
                  <a:cubicBezTo>
                    <a:pt x="0" y="18"/>
                    <a:pt x="2" y="12"/>
                    <a:pt x="6" y="7"/>
                  </a:cubicBezTo>
                  <a:cubicBezTo>
                    <a:pt x="10" y="3"/>
                    <a:pt x="15" y="0"/>
                    <a:pt x="22" y="0"/>
                  </a:cubicBezTo>
                  <a:cubicBezTo>
                    <a:pt x="33" y="1"/>
                    <a:pt x="39" y="7"/>
                    <a:pt x="40" y="18"/>
                  </a:cubicBezTo>
                  <a:lnTo>
                    <a:pt x="32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3380" y="1596"/>
              <a:ext cx="52" cy="143"/>
            </a:xfrm>
            <a:custGeom>
              <a:avLst/>
              <a:gdLst>
                <a:gd name="T0" fmla="*/ 14 w 22"/>
                <a:gd name="T1" fmla="*/ 20 h 60"/>
                <a:gd name="T2" fmla="*/ 14 w 22"/>
                <a:gd name="T3" fmla="*/ 50 h 60"/>
                <a:gd name="T4" fmla="*/ 19 w 22"/>
                <a:gd name="T5" fmla="*/ 54 h 60"/>
                <a:gd name="T6" fmla="*/ 22 w 22"/>
                <a:gd name="T7" fmla="*/ 54 h 60"/>
                <a:gd name="T8" fmla="*/ 22 w 22"/>
                <a:gd name="T9" fmla="*/ 60 h 60"/>
                <a:gd name="T10" fmla="*/ 17 w 22"/>
                <a:gd name="T11" fmla="*/ 60 h 60"/>
                <a:gd name="T12" fmla="*/ 16 w 22"/>
                <a:gd name="T13" fmla="*/ 60 h 60"/>
                <a:gd name="T14" fmla="*/ 8 w 22"/>
                <a:gd name="T15" fmla="*/ 58 h 60"/>
                <a:gd name="T16" fmla="*/ 6 w 22"/>
                <a:gd name="T17" fmla="*/ 51 h 60"/>
                <a:gd name="T18" fmla="*/ 6 w 22"/>
                <a:gd name="T19" fmla="*/ 20 h 60"/>
                <a:gd name="T20" fmla="*/ 0 w 22"/>
                <a:gd name="T21" fmla="*/ 20 h 60"/>
                <a:gd name="T22" fmla="*/ 0 w 22"/>
                <a:gd name="T23" fmla="*/ 13 h 60"/>
                <a:gd name="T24" fmla="*/ 6 w 22"/>
                <a:gd name="T25" fmla="*/ 13 h 60"/>
                <a:gd name="T26" fmla="*/ 6 w 22"/>
                <a:gd name="T27" fmla="*/ 0 h 60"/>
                <a:gd name="T28" fmla="*/ 14 w 22"/>
                <a:gd name="T29" fmla="*/ 0 h 60"/>
                <a:gd name="T30" fmla="*/ 14 w 22"/>
                <a:gd name="T31" fmla="*/ 13 h 60"/>
                <a:gd name="T32" fmla="*/ 22 w 22"/>
                <a:gd name="T33" fmla="*/ 13 h 60"/>
                <a:gd name="T34" fmla="*/ 22 w 22"/>
                <a:gd name="T35" fmla="*/ 20 h 60"/>
                <a:gd name="T36" fmla="*/ 14 w 22"/>
                <a:gd name="T37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60">
                  <a:moveTo>
                    <a:pt x="14" y="20"/>
                  </a:moveTo>
                  <a:cubicBezTo>
                    <a:pt x="14" y="50"/>
                    <a:pt x="14" y="50"/>
                    <a:pt x="14" y="50"/>
                  </a:cubicBezTo>
                  <a:cubicBezTo>
                    <a:pt x="14" y="53"/>
                    <a:pt x="16" y="54"/>
                    <a:pt x="19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1" y="60"/>
                    <a:pt x="19" y="60"/>
                    <a:pt x="17" y="60"/>
                  </a:cubicBezTo>
                  <a:cubicBezTo>
                    <a:pt x="17" y="60"/>
                    <a:pt x="16" y="60"/>
                    <a:pt x="16" y="60"/>
                  </a:cubicBezTo>
                  <a:cubicBezTo>
                    <a:pt x="12" y="60"/>
                    <a:pt x="10" y="59"/>
                    <a:pt x="8" y="58"/>
                  </a:cubicBezTo>
                  <a:cubicBezTo>
                    <a:pt x="7" y="56"/>
                    <a:pt x="6" y="54"/>
                    <a:pt x="6" y="5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20"/>
                    <a:pt x="22" y="20"/>
                    <a:pt x="22" y="20"/>
                  </a:cubicBezTo>
                  <a:lnTo>
                    <a:pt x="1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0" name="Freeform 37"/>
            <p:cNvSpPr>
              <a:spLocks noEditPoints="1"/>
            </p:cNvSpPr>
            <p:nvPr/>
          </p:nvSpPr>
          <p:spPr bwMode="auto">
            <a:xfrm>
              <a:off x="3451" y="1587"/>
              <a:ext cx="19" cy="152"/>
            </a:xfrm>
            <a:custGeom>
              <a:avLst/>
              <a:gdLst>
                <a:gd name="T0" fmla="*/ 19 w 19"/>
                <a:gd name="T1" fmla="*/ 152 h 152"/>
                <a:gd name="T2" fmla="*/ 0 w 19"/>
                <a:gd name="T3" fmla="*/ 152 h 152"/>
                <a:gd name="T4" fmla="*/ 0 w 19"/>
                <a:gd name="T5" fmla="*/ 40 h 152"/>
                <a:gd name="T6" fmla="*/ 19 w 19"/>
                <a:gd name="T7" fmla="*/ 40 h 152"/>
                <a:gd name="T8" fmla="*/ 19 w 19"/>
                <a:gd name="T9" fmla="*/ 152 h 152"/>
                <a:gd name="T10" fmla="*/ 0 w 19"/>
                <a:gd name="T11" fmla="*/ 21 h 152"/>
                <a:gd name="T12" fmla="*/ 0 w 19"/>
                <a:gd name="T13" fmla="*/ 0 h 152"/>
                <a:gd name="T14" fmla="*/ 19 w 19"/>
                <a:gd name="T15" fmla="*/ 0 h 152"/>
                <a:gd name="T16" fmla="*/ 19 w 19"/>
                <a:gd name="T17" fmla="*/ 21 h 152"/>
                <a:gd name="T18" fmla="*/ 0 w 19"/>
                <a:gd name="T19" fmla="*/ 2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52">
                  <a:moveTo>
                    <a:pt x="19" y="152"/>
                  </a:moveTo>
                  <a:lnTo>
                    <a:pt x="0" y="152"/>
                  </a:lnTo>
                  <a:lnTo>
                    <a:pt x="0" y="40"/>
                  </a:lnTo>
                  <a:lnTo>
                    <a:pt x="19" y="40"/>
                  </a:lnTo>
                  <a:lnTo>
                    <a:pt x="19" y="152"/>
                  </a:lnTo>
                  <a:close/>
                  <a:moveTo>
                    <a:pt x="0" y="21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9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1" name="Freeform 38"/>
            <p:cNvSpPr>
              <a:spLocks noEditPoints="1"/>
            </p:cNvSpPr>
            <p:nvPr/>
          </p:nvSpPr>
          <p:spPr bwMode="auto">
            <a:xfrm>
              <a:off x="3492" y="1622"/>
              <a:ext cx="104" cy="117"/>
            </a:xfrm>
            <a:custGeom>
              <a:avLst/>
              <a:gdLst>
                <a:gd name="T0" fmla="*/ 6 w 44"/>
                <a:gd name="T1" fmla="*/ 8 h 49"/>
                <a:gd name="T2" fmla="*/ 22 w 44"/>
                <a:gd name="T3" fmla="*/ 0 h 49"/>
                <a:gd name="T4" fmla="*/ 38 w 44"/>
                <a:gd name="T5" fmla="*/ 8 h 49"/>
                <a:gd name="T6" fmla="*/ 44 w 44"/>
                <a:gd name="T7" fmla="*/ 25 h 49"/>
                <a:gd name="T8" fmla="*/ 38 w 44"/>
                <a:gd name="T9" fmla="*/ 43 h 49"/>
                <a:gd name="T10" fmla="*/ 22 w 44"/>
                <a:gd name="T11" fmla="*/ 49 h 49"/>
                <a:gd name="T12" fmla="*/ 7 w 44"/>
                <a:gd name="T13" fmla="*/ 45 h 49"/>
                <a:gd name="T14" fmla="*/ 0 w 44"/>
                <a:gd name="T15" fmla="*/ 25 h 49"/>
                <a:gd name="T16" fmla="*/ 6 w 44"/>
                <a:gd name="T17" fmla="*/ 8 h 49"/>
                <a:gd name="T18" fmla="*/ 22 w 44"/>
                <a:gd name="T19" fmla="*/ 43 h 49"/>
                <a:gd name="T20" fmla="*/ 36 w 44"/>
                <a:gd name="T21" fmla="*/ 25 h 49"/>
                <a:gd name="T22" fmla="*/ 22 w 44"/>
                <a:gd name="T23" fmla="*/ 8 h 49"/>
                <a:gd name="T24" fmla="*/ 8 w 44"/>
                <a:gd name="T25" fmla="*/ 25 h 49"/>
                <a:gd name="T26" fmla="*/ 22 w 44"/>
                <a:gd name="T27" fmla="*/ 4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49">
                  <a:moveTo>
                    <a:pt x="6" y="8"/>
                  </a:moveTo>
                  <a:cubicBezTo>
                    <a:pt x="10" y="3"/>
                    <a:pt x="16" y="0"/>
                    <a:pt x="22" y="0"/>
                  </a:cubicBezTo>
                  <a:cubicBezTo>
                    <a:pt x="29" y="0"/>
                    <a:pt x="34" y="3"/>
                    <a:pt x="38" y="8"/>
                  </a:cubicBezTo>
                  <a:cubicBezTo>
                    <a:pt x="42" y="12"/>
                    <a:pt x="44" y="18"/>
                    <a:pt x="44" y="25"/>
                  </a:cubicBezTo>
                  <a:cubicBezTo>
                    <a:pt x="44" y="33"/>
                    <a:pt x="42" y="38"/>
                    <a:pt x="38" y="43"/>
                  </a:cubicBezTo>
                  <a:cubicBezTo>
                    <a:pt x="34" y="47"/>
                    <a:pt x="29" y="49"/>
                    <a:pt x="22" y="49"/>
                  </a:cubicBezTo>
                  <a:cubicBezTo>
                    <a:pt x="16" y="49"/>
                    <a:pt x="11" y="48"/>
                    <a:pt x="7" y="45"/>
                  </a:cubicBezTo>
                  <a:cubicBezTo>
                    <a:pt x="3" y="40"/>
                    <a:pt x="0" y="34"/>
                    <a:pt x="0" y="25"/>
                  </a:cubicBezTo>
                  <a:cubicBezTo>
                    <a:pt x="0" y="18"/>
                    <a:pt x="2" y="12"/>
                    <a:pt x="6" y="8"/>
                  </a:cubicBezTo>
                  <a:close/>
                  <a:moveTo>
                    <a:pt x="22" y="43"/>
                  </a:moveTo>
                  <a:cubicBezTo>
                    <a:pt x="30" y="43"/>
                    <a:pt x="35" y="37"/>
                    <a:pt x="36" y="25"/>
                  </a:cubicBezTo>
                  <a:cubicBezTo>
                    <a:pt x="35" y="14"/>
                    <a:pt x="30" y="8"/>
                    <a:pt x="22" y="8"/>
                  </a:cubicBezTo>
                  <a:cubicBezTo>
                    <a:pt x="13" y="8"/>
                    <a:pt x="9" y="14"/>
                    <a:pt x="8" y="25"/>
                  </a:cubicBezTo>
                  <a:cubicBezTo>
                    <a:pt x="9" y="37"/>
                    <a:pt x="13" y="43"/>
                    <a:pt x="22" y="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3617" y="1622"/>
              <a:ext cx="90" cy="117"/>
            </a:xfrm>
            <a:custGeom>
              <a:avLst/>
              <a:gdLst>
                <a:gd name="T0" fmla="*/ 38 w 38"/>
                <a:gd name="T1" fmla="*/ 49 h 49"/>
                <a:gd name="T2" fmla="*/ 31 w 38"/>
                <a:gd name="T3" fmla="*/ 49 h 49"/>
                <a:gd name="T4" fmla="*/ 31 w 38"/>
                <a:gd name="T5" fmla="*/ 20 h 49"/>
                <a:gd name="T6" fmla="*/ 20 w 38"/>
                <a:gd name="T7" fmla="*/ 8 h 49"/>
                <a:gd name="T8" fmla="*/ 12 w 38"/>
                <a:gd name="T9" fmla="*/ 12 h 49"/>
                <a:gd name="T10" fmla="*/ 8 w 38"/>
                <a:gd name="T11" fmla="*/ 23 h 49"/>
                <a:gd name="T12" fmla="*/ 8 w 38"/>
                <a:gd name="T13" fmla="*/ 49 h 49"/>
                <a:gd name="T14" fmla="*/ 0 w 38"/>
                <a:gd name="T15" fmla="*/ 49 h 49"/>
                <a:gd name="T16" fmla="*/ 0 w 38"/>
                <a:gd name="T17" fmla="*/ 2 h 49"/>
                <a:gd name="T18" fmla="*/ 8 w 38"/>
                <a:gd name="T19" fmla="*/ 2 h 49"/>
                <a:gd name="T20" fmla="*/ 8 w 38"/>
                <a:gd name="T21" fmla="*/ 9 h 49"/>
                <a:gd name="T22" fmla="*/ 22 w 38"/>
                <a:gd name="T23" fmla="*/ 0 h 49"/>
                <a:gd name="T24" fmla="*/ 38 w 38"/>
                <a:gd name="T25" fmla="*/ 17 h 49"/>
                <a:gd name="T26" fmla="*/ 38 w 38"/>
                <a:gd name="T2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9">
                  <a:moveTo>
                    <a:pt x="38" y="49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2"/>
                    <a:pt x="28" y="7"/>
                    <a:pt x="20" y="8"/>
                  </a:cubicBezTo>
                  <a:cubicBezTo>
                    <a:pt x="17" y="8"/>
                    <a:pt x="14" y="9"/>
                    <a:pt x="12" y="12"/>
                  </a:cubicBezTo>
                  <a:cubicBezTo>
                    <a:pt x="9" y="14"/>
                    <a:pt x="8" y="18"/>
                    <a:pt x="8" y="23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1" y="3"/>
                    <a:pt x="16" y="0"/>
                    <a:pt x="22" y="0"/>
                  </a:cubicBezTo>
                  <a:cubicBezTo>
                    <a:pt x="33" y="1"/>
                    <a:pt x="38" y="6"/>
                    <a:pt x="38" y="17"/>
                  </a:cubicBezTo>
                  <a:lnTo>
                    <a:pt x="38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3" name="Freeform 40"/>
            <p:cNvSpPr>
              <a:spLocks noEditPoints="1"/>
            </p:cNvSpPr>
            <p:nvPr/>
          </p:nvSpPr>
          <p:spPr bwMode="auto">
            <a:xfrm>
              <a:off x="3797" y="1587"/>
              <a:ext cx="121" cy="152"/>
            </a:xfrm>
            <a:custGeom>
              <a:avLst/>
              <a:gdLst>
                <a:gd name="T0" fmla="*/ 0 w 51"/>
                <a:gd name="T1" fmla="*/ 0 h 64"/>
                <a:gd name="T2" fmla="*/ 29 w 51"/>
                <a:gd name="T3" fmla="*/ 0 h 64"/>
                <a:gd name="T4" fmla="*/ 47 w 51"/>
                <a:gd name="T5" fmla="*/ 16 h 64"/>
                <a:gd name="T6" fmla="*/ 39 w 51"/>
                <a:gd name="T7" fmla="*/ 29 h 64"/>
                <a:gd name="T8" fmla="*/ 51 w 51"/>
                <a:gd name="T9" fmla="*/ 45 h 64"/>
                <a:gd name="T10" fmla="*/ 46 w 51"/>
                <a:gd name="T11" fmla="*/ 57 h 64"/>
                <a:gd name="T12" fmla="*/ 28 w 51"/>
                <a:gd name="T13" fmla="*/ 64 h 64"/>
                <a:gd name="T14" fmla="*/ 0 w 51"/>
                <a:gd name="T15" fmla="*/ 64 h 64"/>
                <a:gd name="T16" fmla="*/ 0 w 51"/>
                <a:gd name="T17" fmla="*/ 0 h 64"/>
                <a:gd name="T18" fmla="*/ 9 w 51"/>
                <a:gd name="T19" fmla="*/ 27 h 64"/>
                <a:gd name="T20" fmla="*/ 25 w 51"/>
                <a:gd name="T21" fmla="*/ 27 h 64"/>
                <a:gd name="T22" fmla="*/ 38 w 51"/>
                <a:gd name="T23" fmla="*/ 16 h 64"/>
                <a:gd name="T24" fmla="*/ 25 w 51"/>
                <a:gd name="T25" fmla="*/ 7 h 64"/>
                <a:gd name="T26" fmla="*/ 9 w 51"/>
                <a:gd name="T27" fmla="*/ 7 h 64"/>
                <a:gd name="T28" fmla="*/ 9 w 51"/>
                <a:gd name="T29" fmla="*/ 27 h 64"/>
                <a:gd name="T30" fmla="*/ 9 w 51"/>
                <a:gd name="T31" fmla="*/ 57 h 64"/>
                <a:gd name="T32" fmla="*/ 28 w 51"/>
                <a:gd name="T33" fmla="*/ 57 h 64"/>
                <a:gd name="T34" fmla="*/ 42 w 51"/>
                <a:gd name="T35" fmla="*/ 45 h 64"/>
                <a:gd name="T36" fmla="*/ 26 w 51"/>
                <a:gd name="T37" fmla="*/ 34 h 64"/>
                <a:gd name="T38" fmla="*/ 9 w 51"/>
                <a:gd name="T39" fmla="*/ 34 h 64"/>
                <a:gd name="T40" fmla="*/ 9 w 51"/>
                <a:gd name="T41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64">
                  <a:moveTo>
                    <a:pt x="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41" y="0"/>
                    <a:pt x="47" y="6"/>
                    <a:pt x="47" y="16"/>
                  </a:cubicBezTo>
                  <a:cubicBezTo>
                    <a:pt x="47" y="22"/>
                    <a:pt x="44" y="27"/>
                    <a:pt x="39" y="29"/>
                  </a:cubicBezTo>
                  <a:cubicBezTo>
                    <a:pt x="47" y="32"/>
                    <a:pt x="51" y="37"/>
                    <a:pt x="51" y="45"/>
                  </a:cubicBezTo>
                  <a:cubicBezTo>
                    <a:pt x="51" y="50"/>
                    <a:pt x="49" y="54"/>
                    <a:pt x="46" y="57"/>
                  </a:cubicBezTo>
                  <a:cubicBezTo>
                    <a:pt x="42" y="61"/>
                    <a:pt x="36" y="64"/>
                    <a:pt x="28" y="64"/>
                  </a:cubicBezTo>
                  <a:cubicBezTo>
                    <a:pt x="0" y="64"/>
                    <a:pt x="0" y="64"/>
                    <a:pt x="0" y="64"/>
                  </a:cubicBezTo>
                  <a:lnTo>
                    <a:pt x="0" y="0"/>
                  </a:lnTo>
                  <a:close/>
                  <a:moveTo>
                    <a:pt x="9" y="27"/>
                  </a:moveTo>
                  <a:cubicBezTo>
                    <a:pt x="25" y="27"/>
                    <a:pt x="25" y="27"/>
                    <a:pt x="25" y="27"/>
                  </a:cubicBezTo>
                  <a:cubicBezTo>
                    <a:pt x="34" y="27"/>
                    <a:pt x="38" y="23"/>
                    <a:pt x="38" y="16"/>
                  </a:cubicBezTo>
                  <a:cubicBezTo>
                    <a:pt x="38" y="10"/>
                    <a:pt x="34" y="7"/>
                    <a:pt x="25" y="7"/>
                  </a:cubicBezTo>
                  <a:cubicBezTo>
                    <a:pt x="9" y="7"/>
                    <a:pt x="9" y="7"/>
                    <a:pt x="9" y="7"/>
                  </a:cubicBezTo>
                  <a:lnTo>
                    <a:pt x="9" y="27"/>
                  </a:lnTo>
                  <a:close/>
                  <a:moveTo>
                    <a:pt x="9" y="57"/>
                  </a:moveTo>
                  <a:cubicBezTo>
                    <a:pt x="28" y="57"/>
                    <a:pt x="28" y="57"/>
                    <a:pt x="28" y="57"/>
                  </a:cubicBezTo>
                  <a:cubicBezTo>
                    <a:pt x="37" y="56"/>
                    <a:pt x="41" y="52"/>
                    <a:pt x="42" y="45"/>
                  </a:cubicBezTo>
                  <a:cubicBezTo>
                    <a:pt x="42" y="38"/>
                    <a:pt x="37" y="34"/>
                    <a:pt x="26" y="34"/>
                  </a:cubicBezTo>
                  <a:cubicBezTo>
                    <a:pt x="9" y="34"/>
                    <a:pt x="9" y="34"/>
                    <a:pt x="9" y="34"/>
                  </a:cubicBezTo>
                  <a:lnTo>
                    <a:pt x="9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4" name="Freeform 41"/>
            <p:cNvSpPr>
              <a:spLocks noEditPoints="1"/>
            </p:cNvSpPr>
            <p:nvPr/>
          </p:nvSpPr>
          <p:spPr bwMode="auto">
            <a:xfrm>
              <a:off x="3932" y="1622"/>
              <a:ext cx="106" cy="117"/>
            </a:xfrm>
            <a:custGeom>
              <a:avLst/>
              <a:gdLst>
                <a:gd name="T0" fmla="*/ 2 w 45"/>
                <a:gd name="T1" fmla="*/ 16 h 49"/>
                <a:gd name="T2" fmla="*/ 22 w 45"/>
                <a:gd name="T3" fmla="*/ 0 h 49"/>
                <a:gd name="T4" fmla="*/ 39 w 45"/>
                <a:gd name="T5" fmla="*/ 14 h 49"/>
                <a:gd name="T6" fmla="*/ 39 w 45"/>
                <a:gd name="T7" fmla="*/ 41 h 49"/>
                <a:gd name="T8" fmla="*/ 42 w 45"/>
                <a:gd name="T9" fmla="*/ 44 h 49"/>
                <a:gd name="T10" fmla="*/ 43 w 45"/>
                <a:gd name="T11" fmla="*/ 44 h 49"/>
                <a:gd name="T12" fmla="*/ 45 w 45"/>
                <a:gd name="T13" fmla="*/ 43 h 49"/>
                <a:gd name="T14" fmla="*/ 45 w 45"/>
                <a:gd name="T15" fmla="*/ 49 h 49"/>
                <a:gd name="T16" fmla="*/ 43 w 45"/>
                <a:gd name="T17" fmla="*/ 49 h 49"/>
                <a:gd name="T18" fmla="*/ 40 w 45"/>
                <a:gd name="T19" fmla="*/ 49 h 49"/>
                <a:gd name="T20" fmla="*/ 32 w 45"/>
                <a:gd name="T21" fmla="*/ 43 h 49"/>
                <a:gd name="T22" fmla="*/ 15 w 45"/>
                <a:gd name="T23" fmla="*/ 49 h 49"/>
                <a:gd name="T24" fmla="*/ 0 w 45"/>
                <a:gd name="T25" fmla="*/ 37 h 49"/>
                <a:gd name="T26" fmla="*/ 15 w 45"/>
                <a:gd name="T27" fmla="*/ 22 h 49"/>
                <a:gd name="T28" fmla="*/ 28 w 45"/>
                <a:gd name="T29" fmla="*/ 21 h 49"/>
                <a:gd name="T30" fmla="*/ 32 w 45"/>
                <a:gd name="T31" fmla="*/ 15 h 49"/>
                <a:gd name="T32" fmla="*/ 21 w 45"/>
                <a:gd name="T33" fmla="*/ 7 h 49"/>
                <a:gd name="T34" fmla="*/ 10 w 45"/>
                <a:gd name="T35" fmla="*/ 16 h 49"/>
                <a:gd name="T36" fmla="*/ 2 w 45"/>
                <a:gd name="T37" fmla="*/ 16 h 49"/>
                <a:gd name="T38" fmla="*/ 32 w 45"/>
                <a:gd name="T39" fmla="*/ 25 h 49"/>
                <a:gd name="T40" fmla="*/ 18 w 45"/>
                <a:gd name="T41" fmla="*/ 28 h 49"/>
                <a:gd name="T42" fmla="*/ 8 w 45"/>
                <a:gd name="T43" fmla="*/ 36 h 49"/>
                <a:gd name="T44" fmla="*/ 17 w 45"/>
                <a:gd name="T45" fmla="*/ 44 h 49"/>
                <a:gd name="T46" fmla="*/ 32 w 45"/>
                <a:gd name="T47" fmla="*/ 33 h 49"/>
                <a:gd name="T48" fmla="*/ 32 w 45"/>
                <a:gd name="T4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49">
                  <a:moveTo>
                    <a:pt x="2" y="16"/>
                  </a:moveTo>
                  <a:cubicBezTo>
                    <a:pt x="3" y="6"/>
                    <a:pt x="9" y="0"/>
                    <a:pt x="22" y="0"/>
                  </a:cubicBezTo>
                  <a:cubicBezTo>
                    <a:pt x="33" y="1"/>
                    <a:pt x="39" y="5"/>
                    <a:pt x="39" y="14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3"/>
                    <a:pt x="40" y="44"/>
                    <a:pt x="42" y="44"/>
                  </a:cubicBezTo>
                  <a:cubicBezTo>
                    <a:pt x="42" y="44"/>
                    <a:pt x="43" y="44"/>
                    <a:pt x="43" y="44"/>
                  </a:cubicBezTo>
                  <a:cubicBezTo>
                    <a:pt x="44" y="43"/>
                    <a:pt x="44" y="43"/>
                    <a:pt x="45" y="43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4" y="49"/>
                    <a:pt x="44" y="49"/>
                    <a:pt x="43" y="49"/>
                  </a:cubicBezTo>
                  <a:cubicBezTo>
                    <a:pt x="42" y="49"/>
                    <a:pt x="41" y="49"/>
                    <a:pt x="40" y="49"/>
                  </a:cubicBezTo>
                  <a:cubicBezTo>
                    <a:pt x="35" y="49"/>
                    <a:pt x="32" y="47"/>
                    <a:pt x="32" y="43"/>
                  </a:cubicBezTo>
                  <a:cubicBezTo>
                    <a:pt x="27" y="47"/>
                    <a:pt x="22" y="49"/>
                    <a:pt x="15" y="49"/>
                  </a:cubicBezTo>
                  <a:cubicBezTo>
                    <a:pt x="5" y="49"/>
                    <a:pt x="0" y="45"/>
                    <a:pt x="0" y="37"/>
                  </a:cubicBezTo>
                  <a:cubicBezTo>
                    <a:pt x="0" y="28"/>
                    <a:pt x="5" y="23"/>
                    <a:pt x="15" y="22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0" y="20"/>
                    <a:pt x="32" y="18"/>
                    <a:pt x="32" y="15"/>
                  </a:cubicBezTo>
                  <a:cubicBezTo>
                    <a:pt x="32" y="10"/>
                    <a:pt x="28" y="7"/>
                    <a:pt x="21" y="7"/>
                  </a:cubicBezTo>
                  <a:cubicBezTo>
                    <a:pt x="14" y="7"/>
                    <a:pt x="10" y="10"/>
                    <a:pt x="10" y="16"/>
                  </a:cubicBezTo>
                  <a:lnTo>
                    <a:pt x="2" y="16"/>
                  </a:lnTo>
                  <a:close/>
                  <a:moveTo>
                    <a:pt x="32" y="25"/>
                  </a:moveTo>
                  <a:cubicBezTo>
                    <a:pt x="30" y="26"/>
                    <a:pt x="25" y="27"/>
                    <a:pt x="18" y="28"/>
                  </a:cubicBezTo>
                  <a:cubicBezTo>
                    <a:pt x="12" y="29"/>
                    <a:pt x="8" y="31"/>
                    <a:pt x="8" y="36"/>
                  </a:cubicBezTo>
                  <a:cubicBezTo>
                    <a:pt x="8" y="41"/>
                    <a:pt x="11" y="44"/>
                    <a:pt x="17" y="44"/>
                  </a:cubicBezTo>
                  <a:cubicBezTo>
                    <a:pt x="26" y="43"/>
                    <a:pt x="31" y="39"/>
                    <a:pt x="32" y="33"/>
                  </a:cubicBezTo>
                  <a:lnTo>
                    <a:pt x="32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4057" y="1622"/>
              <a:ext cx="90" cy="117"/>
            </a:xfrm>
            <a:custGeom>
              <a:avLst/>
              <a:gdLst>
                <a:gd name="T0" fmla="*/ 38 w 38"/>
                <a:gd name="T1" fmla="*/ 49 h 49"/>
                <a:gd name="T2" fmla="*/ 31 w 38"/>
                <a:gd name="T3" fmla="*/ 49 h 49"/>
                <a:gd name="T4" fmla="*/ 31 w 38"/>
                <a:gd name="T5" fmla="*/ 20 h 49"/>
                <a:gd name="T6" fmla="*/ 20 w 38"/>
                <a:gd name="T7" fmla="*/ 8 h 49"/>
                <a:gd name="T8" fmla="*/ 11 w 38"/>
                <a:gd name="T9" fmla="*/ 12 h 49"/>
                <a:gd name="T10" fmla="*/ 8 w 38"/>
                <a:gd name="T11" fmla="*/ 23 h 49"/>
                <a:gd name="T12" fmla="*/ 8 w 38"/>
                <a:gd name="T13" fmla="*/ 49 h 49"/>
                <a:gd name="T14" fmla="*/ 0 w 38"/>
                <a:gd name="T15" fmla="*/ 49 h 49"/>
                <a:gd name="T16" fmla="*/ 0 w 38"/>
                <a:gd name="T17" fmla="*/ 2 h 49"/>
                <a:gd name="T18" fmla="*/ 8 w 38"/>
                <a:gd name="T19" fmla="*/ 2 h 49"/>
                <a:gd name="T20" fmla="*/ 8 w 38"/>
                <a:gd name="T21" fmla="*/ 9 h 49"/>
                <a:gd name="T22" fmla="*/ 22 w 38"/>
                <a:gd name="T23" fmla="*/ 0 h 49"/>
                <a:gd name="T24" fmla="*/ 38 w 38"/>
                <a:gd name="T25" fmla="*/ 17 h 49"/>
                <a:gd name="T26" fmla="*/ 38 w 38"/>
                <a:gd name="T2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9">
                  <a:moveTo>
                    <a:pt x="38" y="49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2"/>
                    <a:pt x="28" y="7"/>
                    <a:pt x="20" y="8"/>
                  </a:cubicBezTo>
                  <a:cubicBezTo>
                    <a:pt x="17" y="8"/>
                    <a:pt x="14" y="9"/>
                    <a:pt x="11" y="12"/>
                  </a:cubicBezTo>
                  <a:cubicBezTo>
                    <a:pt x="9" y="14"/>
                    <a:pt x="8" y="18"/>
                    <a:pt x="8" y="23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1" y="3"/>
                    <a:pt x="16" y="0"/>
                    <a:pt x="22" y="0"/>
                  </a:cubicBezTo>
                  <a:cubicBezTo>
                    <a:pt x="33" y="1"/>
                    <a:pt x="38" y="6"/>
                    <a:pt x="38" y="17"/>
                  </a:cubicBezTo>
                  <a:lnTo>
                    <a:pt x="38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4176" y="1587"/>
              <a:ext cx="94" cy="152"/>
            </a:xfrm>
            <a:custGeom>
              <a:avLst/>
              <a:gdLst>
                <a:gd name="T0" fmla="*/ 94 w 94"/>
                <a:gd name="T1" fmla="*/ 152 h 152"/>
                <a:gd name="T2" fmla="*/ 68 w 94"/>
                <a:gd name="T3" fmla="*/ 152 h 152"/>
                <a:gd name="T4" fmla="*/ 35 w 94"/>
                <a:gd name="T5" fmla="*/ 95 h 152"/>
                <a:gd name="T6" fmla="*/ 19 w 94"/>
                <a:gd name="T7" fmla="*/ 109 h 152"/>
                <a:gd name="T8" fmla="*/ 19 w 94"/>
                <a:gd name="T9" fmla="*/ 152 h 152"/>
                <a:gd name="T10" fmla="*/ 0 w 94"/>
                <a:gd name="T11" fmla="*/ 152 h 152"/>
                <a:gd name="T12" fmla="*/ 0 w 94"/>
                <a:gd name="T13" fmla="*/ 0 h 152"/>
                <a:gd name="T14" fmla="*/ 19 w 94"/>
                <a:gd name="T15" fmla="*/ 0 h 152"/>
                <a:gd name="T16" fmla="*/ 19 w 94"/>
                <a:gd name="T17" fmla="*/ 88 h 152"/>
                <a:gd name="T18" fmla="*/ 68 w 94"/>
                <a:gd name="T19" fmla="*/ 40 h 152"/>
                <a:gd name="T20" fmla="*/ 92 w 94"/>
                <a:gd name="T21" fmla="*/ 40 h 152"/>
                <a:gd name="T22" fmla="*/ 49 w 94"/>
                <a:gd name="T23" fmla="*/ 83 h 152"/>
                <a:gd name="T24" fmla="*/ 94 w 94"/>
                <a:gd name="T25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52">
                  <a:moveTo>
                    <a:pt x="94" y="152"/>
                  </a:moveTo>
                  <a:lnTo>
                    <a:pt x="68" y="152"/>
                  </a:lnTo>
                  <a:lnTo>
                    <a:pt x="35" y="95"/>
                  </a:lnTo>
                  <a:lnTo>
                    <a:pt x="19" y="109"/>
                  </a:lnTo>
                  <a:lnTo>
                    <a:pt x="19" y="152"/>
                  </a:lnTo>
                  <a:lnTo>
                    <a:pt x="0" y="15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88"/>
                  </a:lnTo>
                  <a:lnTo>
                    <a:pt x="68" y="40"/>
                  </a:lnTo>
                  <a:lnTo>
                    <a:pt x="92" y="40"/>
                  </a:lnTo>
                  <a:lnTo>
                    <a:pt x="49" y="83"/>
                  </a:lnTo>
                  <a:lnTo>
                    <a:pt x="94" y="1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7" name="Rectangle 44"/>
            <p:cNvSpPr>
              <a:spLocks noChangeArrowheads="1"/>
            </p:cNvSpPr>
            <p:nvPr/>
          </p:nvSpPr>
          <p:spPr bwMode="auto">
            <a:xfrm>
              <a:off x="1908" y="1792"/>
              <a:ext cx="2717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9" name="Freeform 45"/>
            <p:cNvSpPr>
              <a:spLocks noEditPoints="1"/>
            </p:cNvSpPr>
            <p:nvPr/>
          </p:nvSpPr>
          <p:spPr bwMode="auto">
            <a:xfrm>
              <a:off x="1913" y="1851"/>
              <a:ext cx="258" cy="195"/>
            </a:xfrm>
            <a:custGeom>
              <a:avLst/>
              <a:gdLst>
                <a:gd name="T0" fmla="*/ 89 w 109"/>
                <a:gd name="T1" fmla="*/ 11 h 82"/>
                <a:gd name="T2" fmla="*/ 61 w 109"/>
                <a:gd name="T3" fmla="*/ 12 h 82"/>
                <a:gd name="T4" fmla="*/ 89 w 109"/>
                <a:gd name="T5" fmla="*/ 20 h 82"/>
                <a:gd name="T6" fmla="*/ 98 w 109"/>
                <a:gd name="T7" fmla="*/ 13 h 82"/>
                <a:gd name="T8" fmla="*/ 109 w 109"/>
                <a:gd name="T9" fmla="*/ 22 h 82"/>
                <a:gd name="T10" fmla="*/ 61 w 109"/>
                <a:gd name="T11" fmla="*/ 30 h 82"/>
                <a:gd name="T12" fmla="*/ 81 w 109"/>
                <a:gd name="T13" fmla="*/ 26 h 82"/>
                <a:gd name="T14" fmla="*/ 92 w 109"/>
                <a:gd name="T15" fmla="*/ 32 h 82"/>
                <a:gd name="T16" fmla="*/ 87 w 109"/>
                <a:gd name="T17" fmla="*/ 36 h 82"/>
                <a:gd name="T18" fmla="*/ 87 w 109"/>
                <a:gd name="T19" fmla="*/ 57 h 82"/>
                <a:gd name="T20" fmla="*/ 77 w 109"/>
                <a:gd name="T21" fmla="*/ 56 h 82"/>
                <a:gd name="T22" fmla="*/ 61 w 109"/>
                <a:gd name="T23" fmla="*/ 67 h 82"/>
                <a:gd name="T24" fmla="*/ 84 w 109"/>
                <a:gd name="T25" fmla="*/ 61 h 82"/>
                <a:gd name="T26" fmla="*/ 96 w 109"/>
                <a:gd name="T27" fmla="*/ 68 h 82"/>
                <a:gd name="T28" fmla="*/ 61 w 109"/>
                <a:gd name="T29" fmla="*/ 69 h 82"/>
                <a:gd name="T30" fmla="*/ 87 w 109"/>
                <a:gd name="T31" fmla="*/ 78 h 82"/>
                <a:gd name="T32" fmla="*/ 96 w 109"/>
                <a:gd name="T33" fmla="*/ 72 h 82"/>
                <a:gd name="T34" fmla="*/ 105 w 109"/>
                <a:gd name="T35" fmla="*/ 81 h 82"/>
                <a:gd name="T36" fmla="*/ 9 w 109"/>
                <a:gd name="T37" fmla="*/ 82 h 82"/>
                <a:gd name="T38" fmla="*/ 49 w 109"/>
                <a:gd name="T39" fmla="*/ 78 h 82"/>
                <a:gd name="T40" fmla="*/ 26 w 109"/>
                <a:gd name="T41" fmla="*/ 69 h 82"/>
                <a:gd name="T42" fmla="*/ 21 w 109"/>
                <a:gd name="T43" fmla="*/ 67 h 82"/>
                <a:gd name="T44" fmla="*/ 49 w 109"/>
                <a:gd name="T45" fmla="*/ 56 h 82"/>
                <a:gd name="T46" fmla="*/ 34 w 109"/>
                <a:gd name="T47" fmla="*/ 58 h 82"/>
                <a:gd name="T48" fmla="*/ 24 w 109"/>
                <a:gd name="T49" fmla="*/ 49 h 82"/>
                <a:gd name="T50" fmla="*/ 23 w 109"/>
                <a:gd name="T51" fmla="*/ 26 h 82"/>
                <a:gd name="T52" fmla="*/ 49 w 109"/>
                <a:gd name="T53" fmla="*/ 30 h 82"/>
                <a:gd name="T54" fmla="*/ 5 w 109"/>
                <a:gd name="T55" fmla="*/ 22 h 82"/>
                <a:gd name="T56" fmla="*/ 0 w 109"/>
                <a:gd name="T57" fmla="*/ 20 h 82"/>
                <a:gd name="T58" fmla="*/ 49 w 109"/>
                <a:gd name="T59" fmla="*/ 13 h 82"/>
                <a:gd name="T60" fmla="*/ 11 w 109"/>
                <a:gd name="T61" fmla="*/ 11 h 82"/>
                <a:gd name="T62" fmla="*/ 80 w 109"/>
                <a:gd name="T63" fmla="*/ 0 h 82"/>
                <a:gd name="T64" fmla="*/ 49 w 109"/>
                <a:gd name="T65" fmla="*/ 32 h 82"/>
                <a:gd name="T66" fmla="*/ 34 w 109"/>
                <a:gd name="T67" fmla="*/ 42 h 82"/>
                <a:gd name="T68" fmla="*/ 49 w 109"/>
                <a:gd name="T69" fmla="*/ 32 h 82"/>
                <a:gd name="T70" fmla="*/ 34 w 109"/>
                <a:gd name="T71" fmla="*/ 49 h 82"/>
                <a:gd name="T72" fmla="*/ 49 w 109"/>
                <a:gd name="T73" fmla="*/ 54 h 82"/>
                <a:gd name="T74" fmla="*/ 34 w 109"/>
                <a:gd name="T75" fmla="*/ 44 h 82"/>
                <a:gd name="T76" fmla="*/ 77 w 109"/>
                <a:gd name="T77" fmla="*/ 42 h 82"/>
                <a:gd name="T78" fmla="*/ 61 w 109"/>
                <a:gd name="T79" fmla="*/ 32 h 82"/>
                <a:gd name="T80" fmla="*/ 77 w 109"/>
                <a:gd name="T81" fmla="*/ 54 h 82"/>
                <a:gd name="T82" fmla="*/ 61 w 109"/>
                <a:gd name="T83" fmla="*/ 44 h 82"/>
                <a:gd name="T84" fmla="*/ 77 w 109"/>
                <a:gd name="T85" fmla="*/ 5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9" h="82">
                  <a:moveTo>
                    <a:pt x="91" y="10"/>
                  </a:moveTo>
                  <a:cubicBezTo>
                    <a:pt x="89" y="11"/>
                    <a:pt x="89" y="11"/>
                    <a:pt x="89" y="11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75" y="11"/>
                    <a:pt x="68" y="11"/>
                    <a:pt x="61" y="12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4" y="58"/>
                    <a:pt x="81" y="60"/>
                    <a:pt x="77" y="61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61" y="67"/>
                    <a:pt x="61" y="67"/>
                    <a:pt x="61" y="67"/>
                  </a:cubicBezTo>
                  <a:cubicBezTo>
                    <a:pt x="77" y="67"/>
                    <a:pt x="77" y="67"/>
                    <a:pt x="77" y="67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96" y="68"/>
                    <a:pt x="96" y="68"/>
                    <a:pt x="96" y="68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95" y="72"/>
                    <a:pt x="95" y="72"/>
                    <a:pt x="95" y="72"/>
                  </a:cubicBezTo>
                  <a:cubicBezTo>
                    <a:pt x="96" y="72"/>
                    <a:pt x="96" y="72"/>
                    <a:pt x="96" y="72"/>
                  </a:cubicBezTo>
                  <a:cubicBezTo>
                    <a:pt x="105" y="80"/>
                    <a:pt x="105" y="80"/>
                    <a:pt x="105" y="80"/>
                  </a:cubicBezTo>
                  <a:cubicBezTo>
                    <a:pt x="105" y="81"/>
                    <a:pt x="105" y="81"/>
                    <a:pt x="105" y="81"/>
                  </a:cubicBezTo>
                  <a:cubicBezTo>
                    <a:pt x="11" y="81"/>
                    <a:pt x="11" y="81"/>
                    <a:pt x="11" y="81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26" y="69"/>
                    <a:pt x="26" y="69"/>
                    <a:pt x="26" y="69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49" y="67"/>
                    <a:pt x="49" y="67"/>
                    <a:pt x="49" y="67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1" y="59"/>
                    <a:pt x="27" y="60"/>
                    <a:pt x="23" y="60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36" y="14"/>
                    <a:pt x="24" y="13"/>
                    <a:pt x="13" y="12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26" y="11"/>
                    <a:pt x="39" y="10"/>
                    <a:pt x="49" y="8"/>
                  </a:cubicBezTo>
                  <a:cubicBezTo>
                    <a:pt x="59" y="6"/>
                    <a:pt x="69" y="4"/>
                    <a:pt x="80" y="0"/>
                  </a:cubicBezTo>
                  <a:lnTo>
                    <a:pt x="91" y="10"/>
                  </a:lnTo>
                  <a:close/>
                  <a:moveTo>
                    <a:pt x="49" y="32"/>
                  </a:moveTo>
                  <a:cubicBezTo>
                    <a:pt x="34" y="32"/>
                    <a:pt x="34" y="32"/>
                    <a:pt x="34" y="3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49" y="42"/>
                    <a:pt x="49" y="42"/>
                    <a:pt x="49" y="42"/>
                  </a:cubicBezTo>
                  <a:lnTo>
                    <a:pt x="49" y="32"/>
                  </a:lnTo>
                  <a:close/>
                  <a:moveTo>
                    <a:pt x="34" y="44"/>
                  </a:moveTo>
                  <a:cubicBezTo>
                    <a:pt x="34" y="49"/>
                    <a:pt x="34" y="49"/>
                    <a:pt x="34" y="49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44"/>
                    <a:pt x="49" y="44"/>
                    <a:pt x="49" y="44"/>
                  </a:cubicBezTo>
                  <a:lnTo>
                    <a:pt x="34" y="44"/>
                  </a:lnTo>
                  <a:close/>
                  <a:moveTo>
                    <a:pt x="61" y="42"/>
                  </a:moveTo>
                  <a:cubicBezTo>
                    <a:pt x="77" y="42"/>
                    <a:pt x="77" y="42"/>
                    <a:pt x="77" y="4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61" y="32"/>
                    <a:pt x="61" y="32"/>
                    <a:pt x="61" y="32"/>
                  </a:cubicBezTo>
                  <a:lnTo>
                    <a:pt x="61" y="42"/>
                  </a:lnTo>
                  <a:close/>
                  <a:moveTo>
                    <a:pt x="77" y="54"/>
                  </a:moveTo>
                  <a:cubicBezTo>
                    <a:pt x="77" y="44"/>
                    <a:pt x="77" y="44"/>
                    <a:pt x="77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1" y="54"/>
                    <a:pt x="61" y="54"/>
                    <a:pt x="61" y="54"/>
                  </a:cubicBezTo>
                  <a:lnTo>
                    <a:pt x="77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0" name="Freeform 46"/>
            <p:cNvSpPr>
              <a:spLocks noEditPoints="1"/>
            </p:cNvSpPr>
            <p:nvPr/>
          </p:nvSpPr>
          <p:spPr bwMode="auto">
            <a:xfrm>
              <a:off x="2188" y="1844"/>
              <a:ext cx="248" cy="214"/>
            </a:xfrm>
            <a:custGeom>
              <a:avLst/>
              <a:gdLst>
                <a:gd name="T0" fmla="*/ 17 w 105"/>
                <a:gd name="T1" fmla="*/ 13 h 90"/>
                <a:gd name="T2" fmla="*/ 27 w 105"/>
                <a:gd name="T3" fmla="*/ 20 h 90"/>
                <a:gd name="T4" fmla="*/ 82 w 105"/>
                <a:gd name="T5" fmla="*/ 20 h 90"/>
                <a:gd name="T6" fmla="*/ 89 w 105"/>
                <a:gd name="T7" fmla="*/ 13 h 90"/>
                <a:gd name="T8" fmla="*/ 90 w 105"/>
                <a:gd name="T9" fmla="*/ 13 h 90"/>
                <a:gd name="T10" fmla="*/ 101 w 105"/>
                <a:gd name="T11" fmla="*/ 21 h 90"/>
                <a:gd name="T12" fmla="*/ 101 w 105"/>
                <a:gd name="T13" fmla="*/ 22 h 90"/>
                <a:gd name="T14" fmla="*/ 28 w 105"/>
                <a:gd name="T15" fmla="*/ 22 h 90"/>
                <a:gd name="T16" fmla="*/ 28 w 105"/>
                <a:gd name="T17" fmla="*/ 42 h 90"/>
                <a:gd name="T18" fmla="*/ 51 w 105"/>
                <a:gd name="T19" fmla="*/ 42 h 90"/>
                <a:gd name="T20" fmla="*/ 52 w 105"/>
                <a:gd name="T21" fmla="*/ 27 h 90"/>
                <a:gd name="T22" fmla="*/ 51 w 105"/>
                <a:gd name="T23" fmla="*/ 23 h 90"/>
                <a:gd name="T24" fmla="*/ 66 w 105"/>
                <a:gd name="T25" fmla="*/ 28 h 90"/>
                <a:gd name="T26" fmla="*/ 66 w 105"/>
                <a:gd name="T27" fmla="*/ 29 h 90"/>
                <a:gd name="T28" fmla="*/ 62 w 105"/>
                <a:gd name="T29" fmla="*/ 31 h 90"/>
                <a:gd name="T30" fmla="*/ 62 w 105"/>
                <a:gd name="T31" fmla="*/ 42 h 90"/>
                <a:gd name="T32" fmla="*/ 81 w 105"/>
                <a:gd name="T33" fmla="*/ 42 h 90"/>
                <a:gd name="T34" fmla="*/ 88 w 105"/>
                <a:gd name="T35" fmla="*/ 36 h 90"/>
                <a:gd name="T36" fmla="*/ 89 w 105"/>
                <a:gd name="T37" fmla="*/ 36 h 90"/>
                <a:gd name="T38" fmla="*/ 99 w 105"/>
                <a:gd name="T39" fmla="*/ 43 h 90"/>
                <a:gd name="T40" fmla="*/ 99 w 105"/>
                <a:gd name="T41" fmla="*/ 44 h 90"/>
                <a:gd name="T42" fmla="*/ 64 w 105"/>
                <a:gd name="T43" fmla="*/ 44 h 90"/>
                <a:gd name="T44" fmla="*/ 78 w 105"/>
                <a:gd name="T45" fmla="*/ 68 h 90"/>
                <a:gd name="T46" fmla="*/ 105 w 105"/>
                <a:gd name="T47" fmla="*/ 81 h 90"/>
                <a:gd name="T48" fmla="*/ 104 w 105"/>
                <a:gd name="T49" fmla="*/ 82 h 90"/>
                <a:gd name="T50" fmla="*/ 87 w 105"/>
                <a:gd name="T51" fmla="*/ 90 h 90"/>
                <a:gd name="T52" fmla="*/ 70 w 105"/>
                <a:gd name="T53" fmla="*/ 72 h 90"/>
                <a:gd name="T54" fmla="*/ 62 w 105"/>
                <a:gd name="T55" fmla="*/ 51 h 90"/>
                <a:gd name="T56" fmla="*/ 48 w 105"/>
                <a:gd name="T57" fmla="*/ 76 h 90"/>
                <a:gd name="T58" fmla="*/ 18 w 105"/>
                <a:gd name="T59" fmla="*/ 90 h 90"/>
                <a:gd name="T60" fmla="*/ 18 w 105"/>
                <a:gd name="T61" fmla="*/ 88 h 90"/>
                <a:gd name="T62" fmla="*/ 42 w 105"/>
                <a:gd name="T63" fmla="*/ 71 h 90"/>
                <a:gd name="T64" fmla="*/ 51 w 105"/>
                <a:gd name="T65" fmla="*/ 49 h 90"/>
                <a:gd name="T66" fmla="*/ 51 w 105"/>
                <a:gd name="T67" fmla="*/ 44 h 90"/>
                <a:gd name="T68" fmla="*/ 30 w 105"/>
                <a:gd name="T69" fmla="*/ 44 h 90"/>
                <a:gd name="T70" fmla="*/ 29 w 105"/>
                <a:gd name="T71" fmla="*/ 46 h 90"/>
                <a:gd name="T72" fmla="*/ 28 w 105"/>
                <a:gd name="T73" fmla="*/ 45 h 90"/>
                <a:gd name="T74" fmla="*/ 22 w 105"/>
                <a:gd name="T75" fmla="*/ 68 h 90"/>
                <a:gd name="T76" fmla="*/ 0 w 105"/>
                <a:gd name="T77" fmla="*/ 88 h 90"/>
                <a:gd name="T78" fmla="*/ 0 w 105"/>
                <a:gd name="T79" fmla="*/ 86 h 90"/>
                <a:gd name="T80" fmla="*/ 13 w 105"/>
                <a:gd name="T81" fmla="*/ 65 h 90"/>
                <a:gd name="T82" fmla="*/ 17 w 105"/>
                <a:gd name="T83" fmla="*/ 45 h 90"/>
                <a:gd name="T84" fmla="*/ 17 w 105"/>
                <a:gd name="T85" fmla="*/ 13 h 90"/>
                <a:gd name="T86" fmla="*/ 45 w 105"/>
                <a:gd name="T87" fmla="*/ 0 h 90"/>
                <a:gd name="T88" fmla="*/ 58 w 105"/>
                <a:gd name="T89" fmla="*/ 5 h 90"/>
                <a:gd name="T90" fmla="*/ 65 w 105"/>
                <a:gd name="T91" fmla="*/ 12 h 90"/>
                <a:gd name="T92" fmla="*/ 60 w 105"/>
                <a:gd name="T93" fmla="*/ 18 h 90"/>
                <a:gd name="T94" fmla="*/ 53 w 105"/>
                <a:gd name="T95" fmla="*/ 16 h 90"/>
                <a:gd name="T96" fmla="*/ 51 w 105"/>
                <a:gd name="T97" fmla="*/ 10 h 90"/>
                <a:gd name="T98" fmla="*/ 44 w 105"/>
                <a:gd name="T99" fmla="*/ 2 h 90"/>
                <a:gd name="T100" fmla="*/ 45 w 105"/>
                <a:gd name="T10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5" h="90">
                  <a:moveTo>
                    <a:pt x="17" y="13"/>
                  </a:moveTo>
                  <a:cubicBezTo>
                    <a:pt x="27" y="20"/>
                    <a:pt x="27" y="20"/>
                    <a:pt x="27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101" y="21"/>
                    <a:pt x="101" y="21"/>
                    <a:pt x="101" y="21"/>
                  </a:cubicBezTo>
                  <a:cubicBezTo>
                    <a:pt x="101" y="22"/>
                    <a:pt x="101" y="22"/>
                    <a:pt x="101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2" y="31"/>
                    <a:pt x="62" y="31"/>
                    <a:pt x="62" y="31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9" y="36"/>
                    <a:pt x="89" y="36"/>
                    <a:pt x="89" y="36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9" y="44"/>
                    <a:pt x="99" y="44"/>
                    <a:pt x="99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6" y="54"/>
                    <a:pt x="71" y="61"/>
                    <a:pt x="78" y="68"/>
                  </a:cubicBezTo>
                  <a:cubicBezTo>
                    <a:pt x="85" y="74"/>
                    <a:pt x="94" y="78"/>
                    <a:pt x="105" y="81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96" y="83"/>
                    <a:pt x="91" y="85"/>
                    <a:pt x="87" y="90"/>
                  </a:cubicBezTo>
                  <a:cubicBezTo>
                    <a:pt x="79" y="84"/>
                    <a:pt x="74" y="78"/>
                    <a:pt x="70" y="72"/>
                  </a:cubicBezTo>
                  <a:cubicBezTo>
                    <a:pt x="66" y="66"/>
                    <a:pt x="63" y="59"/>
                    <a:pt x="62" y="51"/>
                  </a:cubicBezTo>
                  <a:cubicBezTo>
                    <a:pt x="59" y="60"/>
                    <a:pt x="55" y="69"/>
                    <a:pt x="48" y="76"/>
                  </a:cubicBezTo>
                  <a:cubicBezTo>
                    <a:pt x="42" y="83"/>
                    <a:pt x="32" y="88"/>
                    <a:pt x="18" y="90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30" y="83"/>
                    <a:pt x="38" y="77"/>
                    <a:pt x="42" y="71"/>
                  </a:cubicBezTo>
                  <a:cubicBezTo>
                    <a:pt x="47" y="64"/>
                    <a:pt x="50" y="56"/>
                    <a:pt x="51" y="49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7" y="53"/>
                    <a:pt x="25" y="61"/>
                    <a:pt x="22" y="68"/>
                  </a:cubicBezTo>
                  <a:cubicBezTo>
                    <a:pt x="18" y="76"/>
                    <a:pt x="11" y="82"/>
                    <a:pt x="0" y="88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6" y="78"/>
                    <a:pt x="11" y="71"/>
                    <a:pt x="13" y="65"/>
                  </a:cubicBezTo>
                  <a:cubicBezTo>
                    <a:pt x="15" y="58"/>
                    <a:pt x="16" y="51"/>
                    <a:pt x="17" y="45"/>
                  </a:cubicBezTo>
                  <a:lnTo>
                    <a:pt x="17" y="13"/>
                  </a:lnTo>
                  <a:close/>
                  <a:moveTo>
                    <a:pt x="45" y="0"/>
                  </a:moveTo>
                  <a:cubicBezTo>
                    <a:pt x="50" y="2"/>
                    <a:pt x="55" y="4"/>
                    <a:pt x="58" y="5"/>
                  </a:cubicBezTo>
                  <a:cubicBezTo>
                    <a:pt x="62" y="7"/>
                    <a:pt x="64" y="9"/>
                    <a:pt x="65" y="12"/>
                  </a:cubicBezTo>
                  <a:cubicBezTo>
                    <a:pt x="65" y="14"/>
                    <a:pt x="63" y="17"/>
                    <a:pt x="60" y="18"/>
                  </a:cubicBezTo>
                  <a:cubicBezTo>
                    <a:pt x="56" y="20"/>
                    <a:pt x="54" y="19"/>
                    <a:pt x="53" y="16"/>
                  </a:cubicBezTo>
                  <a:cubicBezTo>
                    <a:pt x="53" y="14"/>
                    <a:pt x="52" y="13"/>
                    <a:pt x="51" y="10"/>
                  </a:cubicBezTo>
                  <a:cubicBezTo>
                    <a:pt x="50" y="8"/>
                    <a:pt x="48" y="5"/>
                    <a:pt x="44" y="2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1" name="Freeform 47"/>
            <p:cNvSpPr>
              <a:spLocks noEditPoints="1"/>
            </p:cNvSpPr>
            <p:nvPr/>
          </p:nvSpPr>
          <p:spPr bwMode="auto">
            <a:xfrm>
              <a:off x="2457" y="1846"/>
              <a:ext cx="244" cy="215"/>
            </a:xfrm>
            <a:custGeom>
              <a:avLst/>
              <a:gdLst>
                <a:gd name="T0" fmla="*/ 25 w 103"/>
                <a:gd name="T1" fmla="*/ 60 h 90"/>
                <a:gd name="T2" fmla="*/ 25 w 103"/>
                <a:gd name="T3" fmla="*/ 73 h 90"/>
                <a:gd name="T4" fmla="*/ 13 w 103"/>
                <a:gd name="T5" fmla="*/ 76 h 90"/>
                <a:gd name="T6" fmla="*/ 15 w 103"/>
                <a:gd name="T7" fmla="*/ 60 h 90"/>
                <a:gd name="T8" fmla="*/ 15 w 103"/>
                <a:gd name="T9" fmla="*/ 40 h 90"/>
                <a:gd name="T10" fmla="*/ 14 w 103"/>
                <a:gd name="T11" fmla="*/ 31 h 90"/>
                <a:gd name="T12" fmla="*/ 25 w 103"/>
                <a:gd name="T13" fmla="*/ 36 h 90"/>
                <a:gd name="T14" fmla="*/ 45 w 103"/>
                <a:gd name="T15" fmla="*/ 36 h 90"/>
                <a:gd name="T16" fmla="*/ 45 w 103"/>
                <a:gd name="T17" fmla="*/ 27 h 90"/>
                <a:gd name="T18" fmla="*/ 45 w 103"/>
                <a:gd name="T19" fmla="*/ 22 h 90"/>
                <a:gd name="T20" fmla="*/ 5 w 103"/>
                <a:gd name="T21" fmla="*/ 22 h 90"/>
                <a:gd name="T22" fmla="*/ 4 w 103"/>
                <a:gd name="T23" fmla="*/ 23 h 90"/>
                <a:gd name="T24" fmla="*/ 0 w 103"/>
                <a:gd name="T25" fmla="*/ 20 h 90"/>
                <a:gd name="T26" fmla="*/ 83 w 103"/>
                <a:gd name="T27" fmla="*/ 20 h 90"/>
                <a:gd name="T28" fmla="*/ 91 w 103"/>
                <a:gd name="T29" fmla="*/ 12 h 90"/>
                <a:gd name="T30" fmla="*/ 92 w 103"/>
                <a:gd name="T31" fmla="*/ 12 h 90"/>
                <a:gd name="T32" fmla="*/ 103 w 103"/>
                <a:gd name="T33" fmla="*/ 21 h 90"/>
                <a:gd name="T34" fmla="*/ 103 w 103"/>
                <a:gd name="T35" fmla="*/ 22 h 90"/>
                <a:gd name="T36" fmla="*/ 55 w 103"/>
                <a:gd name="T37" fmla="*/ 22 h 90"/>
                <a:gd name="T38" fmla="*/ 55 w 103"/>
                <a:gd name="T39" fmla="*/ 36 h 90"/>
                <a:gd name="T40" fmla="*/ 75 w 103"/>
                <a:gd name="T41" fmla="*/ 36 h 90"/>
                <a:gd name="T42" fmla="*/ 79 w 103"/>
                <a:gd name="T43" fmla="*/ 31 h 90"/>
                <a:gd name="T44" fmla="*/ 81 w 103"/>
                <a:gd name="T45" fmla="*/ 31 h 90"/>
                <a:gd name="T46" fmla="*/ 91 w 103"/>
                <a:gd name="T47" fmla="*/ 36 h 90"/>
                <a:gd name="T48" fmla="*/ 91 w 103"/>
                <a:gd name="T49" fmla="*/ 37 h 90"/>
                <a:gd name="T50" fmla="*/ 85 w 103"/>
                <a:gd name="T51" fmla="*/ 42 h 90"/>
                <a:gd name="T52" fmla="*/ 85 w 103"/>
                <a:gd name="T53" fmla="*/ 57 h 90"/>
                <a:gd name="T54" fmla="*/ 85 w 103"/>
                <a:gd name="T55" fmla="*/ 69 h 90"/>
                <a:gd name="T56" fmla="*/ 72 w 103"/>
                <a:gd name="T57" fmla="*/ 78 h 90"/>
                <a:gd name="T58" fmla="*/ 58 w 103"/>
                <a:gd name="T59" fmla="*/ 68 h 90"/>
                <a:gd name="T60" fmla="*/ 58 w 103"/>
                <a:gd name="T61" fmla="*/ 67 h 90"/>
                <a:gd name="T62" fmla="*/ 75 w 103"/>
                <a:gd name="T63" fmla="*/ 64 h 90"/>
                <a:gd name="T64" fmla="*/ 75 w 103"/>
                <a:gd name="T65" fmla="*/ 38 h 90"/>
                <a:gd name="T66" fmla="*/ 55 w 103"/>
                <a:gd name="T67" fmla="*/ 38 h 90"/>
                <a:gd name="T68" fmla="*/ 55 w 103"/>
                <a:gd name="T69" fmla="*/ 67 h 90"/>
                <a:gd name="T70" fmla="*/ 55 w 103"/>
                <a:gd name="T71" fmla="*/ 85 h 90"/>
                <a:gd name="T72" fmla="*/ 43 w 103"/>
                <a:gd name="T73" fmla="*/ 90 h 90"/>
                <a:gd name="T74" fmla="*/ 45 w 103"/>
                <a:gd name="T75" fmla="*/ 67 h 90"/>
                <a:gd name="T76" fmla="*/ 45 w 103"/>
                <a:gd name="T77" fmla="*/ 38 h 90"/>
                <a:gd name="T78" fmla="*/ 25 w 103"/>
                <a:gd name="T79" fmla="*/ 38 h 90"/>
                <a:gd name="T80" fmla="*/ 25 w 103"/>
                <a:gd name="T81" fmla="*/ 60 h 90"/>
                <a:gd name="T82" fmla="*/ 37 w 103"/>
                <a:gd name="T83" fmla="*/ 0 h 90"/>
                <a:gd name="T84" fmla="*/ 51 w 103"/>
                <a:gd name="T85" fmla="*/ 5 h 90"/>
                <a:gd name="T86" fmla="*/ 59 w 103"/>
                <a:gd name="T87" fmla="*/ 10 h 90"/>
                <a:gd name="T88" fmla="*/ 54 w 103"/>
                <a:gd name="T89" fmla="*/ 18 h 90"/>
                <a:gd name="T90" fmla="*/ 46 w 103"/>
                <a:gd name="T91" fmla="*/ 15 h 90"/>
                <a:gd name="T92" fmla="*/ 44 w 103"/>
                <a:gd name="T93" fmla="*/ 9 h 90"/>
                <a:gd name="T94" fmla="*/ 37 w 103"/>
                <a:gd name="T95" fmla="*/ 2 h 90"/>
                <a:gd name="T96" fmla="*/ 37 w 103"/>
                <a:gd name="T9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3" h="90">
                  <a:moveTo>
                    <a:pt x="25" y="60"/>
                  </a:moveTo>
                  <a:cubicBezTo>
                    <a:pt x="25" y="73"/>
                    <a:pt x="25" y="73"/>
                    <a:pt x="25" y="73"/>
                  </a:cubicBezTo>
                  <a:cubicBezTo>
                    <a:pt x="22" y="75"/>
                    <a:pt x="18" y="75"/>
                    <a:pt x="13" y="76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75" y="36"/>
                    <a:pt x="75" y="36"/>
                    <a:pt x="75" y="36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91" y="36"/>
                    <a:pt x="91" y="36"/>
                    <a:pt x="91" y="36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5" y="69"/>
                    <a:pt x="85" y="69"/>
                    <a:pt x="85" y="69"/>
                  </a:cubicBezTo>
                  <a:cubicBezTo>
                    <a:pt x="85" y="73"/>
                    <a:pt x="81" y="77"/>
                    <a:pt x="72" y="78"/>
                  </a:cubicBezTo>
                  <a:cubicBezTo>
                    <a:pt x="72" y="75"/>
                    <a:pt x="68" y="71"/>
                    <a:pt x="58" y="68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69" y="69"/>
                    <a:pt x="75" y="68"/>
                    <a:pt x="75" y="64"/>
                  </a:cubicBezTo>
                  <a:cubicBezTo>
                    <a:pt x="75" y="38"/>
                    <a:pt x="75" y="38"/>
                    <a:pt x="75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85"/>
                    <a:pt x="55" y="85"/>
                    <a:pt x="55" y="85"/>
                  </a:cubicBezTo>
                  <a:cubicBezTo>
                    <a:pt x="53" y="87"/>
                    <a:pt x="49" y="89"/>
                    <a:pt x="43" y="90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25" y="38"/>
                    <a:pt x="25" y="38"/>
                    <a:pt x="25" y="38"/>
                  </a:cubicBezTo>
                  <a:lnTo>
                    <a:pt x="25" y="60"/>
                  </a:lnTo>
                  <a:close/>
                  <a:moveTo>
                    <a:pt x="37" y="0"/>
                  </a:moveTo>
                  <a:cubicBezTo>
                    <a:pt x="43" y="1"/>
                    <a:pt x="47" y="3"/>
                    <a:pt x="51" y="5"/>
                  </a:cubicBezTo>
                  <a:cubicBezTo>
                    <a:pt x="55" y="6"/>
                    <a:pt x="58" y="8"/>
                    <a:pt x="59" y="10"/>
                  </a:cubicBezTo>
                  <a:cubicBezTo>
                    <a:pt x="60" y="13"/>
                    <a:pt x="58" y="16"/>
                    <a:pt x="54" y="18"/>
                  </a:cubicBezTo>
                  <a:cubicBezTo>
                    <a:pt x="50" y="20"/>
                    <a:pt x="48" y="19"/>
                    <a:pt x="46" y="15"/>
                  </a:cubicBezTo>
                  <a:cubicBezTo>
                    <a:pt x="46" y="13"/>
                    <a:pt x="45" y="11"/>
                    <a:pt x="44" y="9"/>
                  </a:cubicBezTo>
                  <a:cubicBezTo>
                    <a:pt x="43" y="7"/>
                    <a:pt x="41" y="4"/>
                    <a:pt x="37" y="2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2" name="Freeform 48"/>
            <p:cNvSpPr>
              <a:spLocks/>
            </p:cNvSpPr>
            <p:nvPr/>
          </p:nvSpPr>
          <p:spPr bwMode="auto">
            <a:xfrm>
              <a:off x="2720" y="1846"/>
              <a:ext cx="251" cy="212"/>
            </a:xfrm>
            <a:custGeom>
              <a:avLst/>
              <a:gdLst>
                <a:gd name="T0" fmla="*/ 51 w 106"/>
                <a:gd name="T1" fmla="*/ 13 h 89"/>
                <a:gd name="T2" fmla="*/ 49 w 106"/>
                <a:gd name="T3" fmla="*/ 14 h 89"/>
                <a:gd name="T4" fmla="*/ 44 w 106"/>
                <a:gd name="T5" fmla="*/ 15 h 89"/>
                <a:gd name="T6" fmla="*/ 22 w 106"/>
                <a:gd name="T7" fmla="*/ 41 h 89"/>
                <a:gd name="T8" fmla="*/ 66 w 106"/>
                <a:gd name="T9" fmla="*/ 41 h 89"/>
                <a:gd name="T10" fmla="*/ 70 w 106"/>
                <a:gd name="T11" fmla="*/ 36 h 89"/>
                <a:gd name="T12" fmla="*/ 71 w 106"/>
                <a:gd name="T13" fmla="*/ 36 h 89"/>
                <a:gd name="T14" fmla="*/ 80 w 106"/>
                <a:gd name="T15" fmla="*/ 41 h 89"/>
                <a:gd name="T16" fmla="*/ 59 w 106"/>
                <a:gd name="T17" fmla="*/ 11 h 89"/>
                <a:gd name="T18" fmla="*/ 56 w 106"/>
                <a:gd name="T19" fmla="*/ 0 h 89"/>
                <a:gd name="T20" fmla="*/ 69 w 106"/>
                <a:gd name="T21" fmla="*/ 4 h 89"/>
                <a:gd name="T22" fmla="*/ 69 w 106"/>
                <a:gd name="T23" fmla="*/ 5 h 89"/>
                <a:gd name="T24" fmla="*/ 63 w 106"/>
                <a:gd name="T25" fmla="*/ 8 h 89"/>
                <a:gd name="T26" fmla="*/ 76 w 106"/>
                <a:gd name="T27" fmla="*/ 26 h 89"/>
                <a:gd name="T28" fmla="*/ 106 w 106"/>
                <a:gd name="T29" fmla="*/ 39 h 89"/>
                <a:gd name="T30" fmla="*/ 106 w 106"/>
                <a:gd name="T31" fmla="*/ 40 h 89"/>
                <a:gd name="T32" fmla="*/ 89 w 106"/>
                <a:gd name="T33" fmla="*/ 46 h 89"/>
                <a:gd name="T34" fmla="*/ 82 w 106"/>
                <a:gd name="T35" fmla="*/ 42 h 89"/>
                <a:gd name="T36" fmla="*/ 82 w 106"/>
                <a:gd name="T37" fmla="*/ 42 h 89"/>
                <a:gd name="T38" fmla="*/ 77 w 106"/>
                <a:gd name="T39" fmla="*/ 46 h 89"/>
                <a:gd name="T40" fmla="*/ 77 w 106"/>
                <a:gd name="T41" fmla="*/ 62 h 89"/>
                <a:gd name="T42" fmla="*/ 57 w 106"/>
                <a:gd name="T43" fmla="*/ 87 h 89"/>
                <a:gd name="T44" fmla="*/ 42 w 106"/>
                <a:gd name="T45" fmla="*/ 76 h 89"/>
                <a:gd name="T46" fmla="*/ 42 w 106"/>
                <a:gd name="T47" fmla="*/ 75 h 89"/>
                <a:gd name="T48" fmla="*/ 63 w 106"/>
                <a:gd name="T49" fmla="*/ 72 h 89"/>
                <a:gd name="T50" fmla="*/ 66 w 106"/>
                <a:gd name="T51" fmla="*/ 52 h 89"/>
                <a:gd name="T52" fmla="*/ 66 w 106"/>
                <a:gd name="T53" fmla="*/ 43 h 89"/>
                <a:gd name="T54" fmla="*/ 49 w 106"/>
                <a:gd name="T55" fmla="*/ 43 h 89"/>
                <a:gd name="T56" fmla="*/ 38 w 106"/>
                <a:gd name="T57" fmla="*/ 71 h 89"/>
                <a:gd name="T58" fmla="*/ 2 w 106"/>
                <a:gd name="T59" fmla="*/ 89 h 89"/>
                <a:gd name="T60" fmla="*/ 1 w 106"/>
                <a:gd name="T61" fmla="*/ 87 h 89"/>
                <a:gd name="T62" fmla="*/ 30 w 106"/>
                <a:gd name="T63" fmla="*/ 68 h 89"/>
                <a:gd name="T64" fmla="*/ 37 w 106"/>
                <a:gd name="T65" fmla="*/ 43 h 89"/>
                <a:gd name="T66" fmla="*/ 25 w 106"/>
                <a:gd name="T67" fmla="*/ 43 h 89"/>
                <a:gd name="T68" fmla="*/ 23 w 106"/>
                <a:gd name="T69" fmla="*/ 44 h 89"/>
                <a:gd name="T70" fmla="*/ 21 w 106"/>
                <a:gd name="T71" fmla="*/ 42 h 89"/>
                <a:gd name="T72" fmla="*/ 1 w 106"/>
                <a:gd name="T73" fmla="*/ 53 h 89"/>
                <a:gd name="T74" fmla="*/ 0 w 106"/>
                <a:gd name="T75" fmla="*/ 52 h 89"/>
                <a:gd name="T76" fmla="*/ 20 w 106"/>
                <a:gd name="T77" fmla="*/ 32 h 89"/>
                <a:gd name="T78" fmla="*/ 35 w 106"/>
                <a:gd name="T79" fmla="*/ 5 h 89"/>
                <a:gd name="T80" fmla="*/ 51 w 106"/>
                <a:gd name="T81" fmla="*/ 1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6" h="89">
                  <a:moveTo>
                    <a:pt x="51" y="13"/>
                  </a:moveTo>
                  <a:cubicBezTo>
                    <a:pt x="49" y="14"/>
                    <a:pt x="49" y="14"/>
                    <a:pt x="49" y="14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38" y="25"/>
                    <a:pt x="31" y="34"/>
                    <a:pt x="22" y="41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68" y="31"/>
                    <a:pt x="61" y="21"/>
                    <a:pt x="59" y="11"/>
                  </a:cubicBezTo>
                  <a:cubicBezTo>
                    <a:pt x="58" y="8"/>
                    <a:pt x="57" y="4"/>
                    <a:pt x="56" y="0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4" y="14"/>
                    <a:pt x="68" y="20"/>
                    <a:pt x="76" y="26"/>
                  </a:cubicBezTo>
                  <a:cubicBezTo>
                    <a:pt x="84" y="32"/>
                    <a:pt x="94" y="36"/>
                    <a:pt x="106" y="39"/>
                  </a:cubicBezTo>
                  <a:cubicBezTo>
                    <a:pt x="106" y="40"/>
                    <a:pt x="106" y="40"/>
                    <a:pt x="106" y="40"/>
                  </a:cubicBezTo>
                  <a:cubicBezTo>
                    <a:pt x="98" y="41"/>
                    <a:pt x="92" y="43"/>
                    <a:pt x="89" y="46"/>
                  </a:cubicBezTo>
                  <a:cubicBezTo>
                    <a:pt x="87" y="45"/>
                    <a:pt x="84" y="43"/>
                    <a:pt x="82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7" y="62"/>
                    <a:pt x="77" y="62"/>
                    <a:pt x="77" y="62"/>
                  </a:cubicBezTo>
                  <a:cubicBezTo>
                    <a:pt x="77" y="78"/>
                    <a:pt x="71" y="86"/>
                    <a:pt x="57" y="87"/>
                  </a:cubicBezTo>
                  <a:cubicBezTo>
                    <a:pt x="56" y="82"/>
                    <a:pt x="51" y="78"/>
                    <a:pt x="42" y="76"/>
                  </a:cubicBezTo>
                  <a:cubicBezTo>
                    <a:pt x="42" y="75"/>
                    <a:pt x="42" y="75"/>
                    <a:pt x="42" y="75"/>
                  </a:cubicBezTo>
                  <a:cubicBezTo>
                    <a:pt x="54" y="78"/>
                    <a:pt x="61" y="77"/>
                    <a:pt x="63" y="72"/>
                  </a:cubicBezTo>
                  <a:cubicBezTo>
                    <a:pt x="66" y="68"/>
                    <a:pt x="67" y="61"/>
                    <a:pt x="66" y="52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52"/>
                    <a:pt x="45" y="62"/>
                    <a:pt x="38" y="71"/>
                  </a:cubicBezTo>
                  <a:cubicBezTo>
                    <a:pt x="31" y="80"/>
                    <a:pt x="19" y="86"/>
                    <a:pt x="2" y="89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6" y="83"/>
                    <a:pt x="25" y="76"/>
                    <a:pt x="30" y="68"/>
                  </a:cubicBezTo>
                  <a:cubicBezTo>
                    <a:pt x="35" y="59"/>
                    <a:pt x="37" y="51"/>
                    <a:pt x="37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15" y="47"/>
                    <a:pt x="8" y="50"/>
                    <a:pt x="1" y="53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8" y="47"/>
                    <a:pt x="14" y="41"/>
                    <a:pt x="20" y="32"/>
                  </a:cubicBezTo>
                  <a:cubicBezTo>
                    <a:pt x="26" y="24"/>
                    <a:pt x="31" y="15"/>
                    <a:pt x="35" y="5"/>
                  </a:cubicBezTo>
                  <a:lnTo>
                    <a:pt x="51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3" name="Freeform 49"/>
            <p:cNvSpPr>
              <a:spLocks noEditPoints="1"/>
            </p:cNvSpPr>
            <p:nvPr/>
          </p:nvSpPr>
          <p:spPr bwMode="auto">
            <a:xfrm>
              <a:off x="2980" y="1849"/>
              <a:ext cx="256" cy="214"/>
            </a:xfrm>
            <a:custGeom>
              <a:avLst/>
              <a:gdLst>
                <a:gd name="T0" fmla="*/ 30 w 108"/>
                <a:gd name="T1" fmla="*/ 48 h 90"/>
                <a:gd name="T2" fmla="*/ 30 w 108"/>
                <a:gd name="T3" fmla="*/ 73 h 90"/>
                <a:gd name="T4" fmla="*/ 30 w 108"/>
                <a:gd name="T5" fmla="*/ 86 h 90"/>
                <a:gd name="T6" fmla="*/ 19 w 108"/>
                <a:gd name="T7" fmla="*/ 90 h 90"/>
                <a:gd name="T8" fmla="*/ 20 w 108"/>
                <a:gd name="T9" fmla="*/ 74 h 90"/>
                <a:gd name="T10" fmla="*/ 20 w 108"/>
                <a:gd name="T11" fmla="*/ 49 h 90"/>
                <a:gd name="T12" fmla="*/ 1 w 108"/>
                <a:gd name="T13" fmla="*/ 61 h 90"/>
                <a:gd name="T14" fmla="*/ 0 w 108"/>
                <a:gd name="T15" fmla="*/ 60 h 90"/>
                <a:gd name="T16" fmla="*/ 29 w 108"/>
                <a:gd name="T17" fmla="*/ 20 h 90"/>
                <a:gd name="T18" fmla="*/ 43 w 108"/>
                <a:gd name="T19" fmla="*/ 26 h 90"/>
                <a:gd name="T20" fmla="*/ 41 w 108"/>
                <a:gd name="T21" fmla="*/ 27 h 90"/>
                <a:gd name="T22" fmla="*/ 37 w 108"/>
                <a:gd name="T23" fmla="*/ 28 h 90"/>
                <a:gd name="T24" fmla="*/ 27 w 108"/>
                <a:gd name="T25" fmla="*/ 42 h 90"/>
                <a:gd name="T26" fmla="*/ 34 w 108"/>
                <a:gd name="T27" fmla="*/ 44 h 90"/>
                <a:gd name="T28" fmla="*/ 34 w 108"/>
                <a:gd name="T29" fmla="*/ 45 h 90"/>
                <a:gd name="T30" fmla="*/ 30 w 108"/>
                <a:gd name="T31" fmla="*/ 48 h 90"/>
                <a:gd name="T32" fmla="*/ 29 w 108"/>
                <a:gd name="T33" fmla="*/ 0 h 90"/>
                <a:gd name="T34" fmla="*/ 43 w 108"/>
                <a:gd name="T35" fmla="*/ 8 h 90"/>
                <a:gd name="T36" fmla="*/ 42 w 108"/>
                <a:gd name="T37" fmla="*/ 9 h 90"/>
                <a:gd name="T38" fmla="*/ 37 w 108"/>
                <a:gd name="T39" fmla="*/ 9 h 90"/>
                <a:gd name="T40" fmla="*/ 4 w 108"/>
                <a:gd name="T41" fmla="*/ 31 h 90"/>
                <a:gd name="T42" fmla="*/ 3 w 108"/>
                <a:gd name="T43" fmla="*/ 30 h 90"/>
                <a:gd name="T44" fmla="*/ 29 w 108"/>
                <a:gd name="T45" fmla="*/ 0 h 90"/>
                <a:gd name="T46" fmla="*/ 76 w 108"/>
                <a:gd name="T47" fmla="*/ 37 h 90"/>
                <a:gd name="T48" fmla="*/ 41 w 108"/>
                <a:gd name="T49" fmla="*/ 37 h 90"/>
                <a:gd name="T50" fmla="*/ 40 w 108"/>
                <a:gd name="T51" fmla="*/ 38 h 90"/>
                <a:gd name="T52" fmla="*/ 36 w 108"/>
                <a:gd name="T53" fmla="*/ 35 h 90"/>
                <a:gd name="T54" fmla="*/ 88 w 108"/>
                <a:gd name="T55" fmla="*/ 35 h 90"/>
                <a:gd name="T56" fmla="*/ 96 w 108"/>
                <a:gd name="T57" fmla="*/ 28 h 90"/>
                <a:gd name="T58" fmla="*/ 97 w 108"/>
                <a:gd name="T59" fmla="*/ 28 h 90"/>
                <a:gd name="T60" fmla="*/ 108 w 108"/>
                <a:gd name="T61" fmla="*/ 36 h 90"/>
                <a:gd name="T62" fmla="*/ 108 w 108"/>
                <a:gd name="T63" fmla="*/ 37 h 90"/>
                <a:gd name="T64" fmla="*/ 87 w 108"/>
                <a:gd name="T65" fmla="*/ 37 h 90"/>
                <a:gd name="T66" fmla="*/ 87 w 108"/>
                <a:gd name="T67" fmla="*/ 76 h 90"/>
                <a:gd name="T68" fmla="*/ 72 w 108"/>
                <a:gd name="T69" fmla="*/ 89 h 90"/>
                <a:gd name="T70" fmla="*/ 54 w 108"/>
                <a:gd name="T71" fmla="*/ 77 h 90"/>
                <a:gd name="T72" fmla="*/ 54 w 108"/>
                <a:gd name="T73" fmla="*/ 75 h 90"/>
                <a:gd name="T74" fmla="*/ 76 w 108"/>
                <a:gd name="T75" fmla="*/ 73 h 90"/>
                <a:gd name="T76" fmla="*/ 76 w 108"/>
                <a:gd name="T77" fmla="*/ 37 h 90"/>
                <a:gd name="T78" fmla="*/ 90 w 108"/>
                <a:gd name="T79" fmla="*/ 5 h 90"/>
                <a:gd name="T80" fmla="*/ 99 w 108"/>
                <a:gd name="T81" fmla="*/ 12 h 90"/>
                <a:gd name="T82" fmla="*/ 99 w 108"/>
                <a:gd name="T83" fmla="*/ 13 h 90"/>
                <a:gd name="T84" fmla="*/ 47 w 108"/>
                <a:gd name="T85" fmla="*/ 13 h 90"/>
                <a:gd name="T86" fmla="*/ 46 w 108"/>
                <a:gd name="T87" fmla="*/ 14 h 90"/>
                <a:gd name="T88" fmla="*/ 42 w 108"/>
                <a:gd name="T89" fmla="*/ 11 h 90"/>
                <a:gd name="T90" fmla="*/ 81 w 108"/>
                <a:gd name="T91" fmla="*/ 11 h 90"/>
                <a:gd name="T92" fmla="*/ 88 w 108"/>
                <a:gd name="T93" fmla="*/ 5 h 90"/>
                <a:gd name="T94" fmla="*/ 90 w 108"/>
                <a:gd name="T95" fmla="*/ 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8" h="90">
                  <a:moveTo>
                    <a:pt x="30" y="48"/>
                  </a:moveTo>
                  <a:cubicBezTo>
                    <a:pt x="30" y="73"/>
                    <a:pt x="30" y="73"/>
                    <a:pt x="30" y="73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27" y="88"/>
                    <a:pt x="24" y="89"/>
                    <a:pt x="19" y="90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14" y="54"/>
                    <a:pt x="8" y="58"/>
                    <a:pt x="1" y="61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1" y="52"/>
                    <a:pt x="21" y="39"/>
                    <a:pt x="29" y="20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4" y="33"/>
                    <a:pt x="31" y="38"/>
                    <a:pt x="27" y="42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45"/>
                    <a:pt x="34" y="45"/>
                    <a:pt x="34" y="45"/>
                  </a:cubicBezTo>
                  <a:lnTo>
                    <a:pt x="30" y="48"/>
                  </a:lnTo>
                  <a:close/>
                  <a:moveTo>
                    <a:pt x="29" y="0"/>
                  </a:moveTo>
                  <a:cubicBezTo>
                    <a:pt x="43" y="8"/>
                    <a:pt x="43" y="8"/>
                    <a:pt x="43" y="8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2" y="16"/>
                    <a:pt x="21" y="24"/>
                    <a:pt x="4" y="31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6" y="21"/>
                    <a:pt x="25" y="11"/>
                    <a:pt x="29" y="0"/>
                  </a:cubicBezTo>
                  <a:close/>
                  <a:moveTo>
                    <a:pt x="76" y="37"/>
                  </a:moveTo>
                  <a:cubicBezTo>
                    <a:pt x="41" y="37"/>
                    <a:pt x="41" y="37"/>
                    <a:pt x="41" y="37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87" y="37"/>
                    <a:pt x="87" y="37"/>
                    <a:pt x="87" y="37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7" y="84"/>
                    <a:pt x="82" y="88"/>
                    <a:pt x="72" y="89"/>
                  </a:cubicBezTo>
                  <a:cubicBezTo>
                    <a:pt x="72" y="85"/>
                    <a:pt x="66" y="80"/>
                    <a:pt x="54" y="77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69" y="78"/>
                    <a:pt x="76" y="77"/>
                    <a:pt x="76" y="73"/>
                  </a:cubicBezTo>
                  <a:lnTo>
                    <a:pt x="76" y="37"/>
                  </a:lnTo>
                  <a:close/>
                  <a:moveTo>
                    <a:pt x="90" y="5"/>
                  </a:moveTo>
                  <a:cubicBezTo>
                    <a:pt x="99" y="12"/>
                    <a:pt x="99" y="12"/>
                    <a:pt x="99" y="12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8" y="5"/>
                    <a:pt x="88" y="5"/>
                    <a:pt x="88" y="5"/>
                  </a:cubicBezTo>
                  <a:lnTo>
                    <a:pt x="9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759989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ChangeArrowheads="1"/>
          </p:cNvSpPr>
          <p:nvPr/>
        </p:nvSpPr>
        <p:spPr bwMode="auto">
          <a:xfrm>
            <a:off x="-8478" y="0"/>
            <a:ext cx="9906000" cy="692810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anchor="ctr"/>
          <a:lstStyle/>
          <a:p>
            <a:r>
              <a:rPr lang="zh-CN" altLang="en-US" sz="2400" b="1" dirty="0" smtClean="0">
                <a:latin typeface="彩虹小标宋" panose="03000509000000000000" pitchFamily="65" charset="-122"/>
                <a:ea typeface="彩虹小标宋" panose="03000509000000000000" pitchFamily="65" charset="-122"/>
              </a:rPr>
              <a:t>二、出口贸易融资产品</a:t>
            </a:r>
            <a:endParaRPr lang="zh-CN" altLang="en-US" sz="2400" b="1" dirty="0">
              <a:latin typeface="彩虹小标宋" panose="03000509000000000000" pitchFamily="65" charset="-122"/>
              <a:ea typeface="彩虹小标宋" panose="03000509000000000000" pitchFamily="65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487363" y="764027"/>
            <a:ext cx="8580532" cy="55861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发货前融资</a:t>
            </a:r>
            <a:endParaRPr lang="en-US" altLang="zh-CN" sz="2000" b="1" dirty="0" smtClean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订单融资：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基于出口订单，为出口企业提供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备货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阶段融资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en-US" altLang="zh-CN" dirty="0" smtClean="0">
                <a:latin typeface="微软雅黑" pitchFamily="34" charset="-122"/>
                <a:ea typeface="微软雅黑" pitchFamily="34" charset="-122"/>
              </a:rPr>
              <a:t>       </a:t>
            </a:r>
            <a:r>
              <a:rPr lang="zh-CN" altLang="en-US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打包贷款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：基于出口企业收到的信用证，为出口企业提供</a:t>
            </a:r>
            <a:r>
              <a:rPr lang="zh-CN" altLang="en-US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备货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阶段融资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2000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发货后融资</a:t>
            </a:r>
            <a:endParaRPr lang="en-US" altLang="zh-CN" sz="2000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  <a:p>
            <a:pPr marL="1527175" indent="-1527175">
              <a:lnSpc>
                <a:spcPct val="150000"/>
              </a:lnSpc>
            </a:pPr>
            <a:r>
              <a:rPr lang="zh-CN" altLang="en-US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      汇款项下：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出口商业发票融资：基于出口单据、发票，为出口企业提供应收款融资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marL="0" lvl="2" indent="-552450">
              <a:lnSpc>
                <a:spcPct val="150000"/>
              </a:lnSpc>
            </a:pPr>
            <a:r>
              <a:rPr lang="zh-CN" altLang="en-US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      托收</a:t>
            </a:r>
            <a:r>
              <a:rPr lang="zh-CN" altLang="en-US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项下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出口托收贷款：基于托收单据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，为出口企业提供应收款融资</a:t>
            </a:r>
            <a:endParaRPr lang="en-US" altLang="zh-CN" dirty="0">
              <a:latin typeface="微软雅黑" pitchFamily="34" charset="-122"/>
              <a:ea typeface="微软雅黑" pitchFamily="34" charset="-122"/>
            </a:endParaRPr>
          </a:p>
          <a:p>
            <a:pPr marL="0" lvl="2" indent="-552450">
              <a:lnSpc>
                <a:spcPct val="150000"/>
              </a:lnSpc>
            </a:pPr>
            <a:r>
              <a:rPr lang="zh-CN" altLang="en-US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      信用证</a:t>
            </a:r>
            <a:r>
              <a:rPr lang="zh-CN" altLang="en-US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项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下：</a:t>
            </a:r>
            <a:endParaRPr lang="en-US" altLang="zh-CN" b="1" dirty="0">
              <a:solidFill>
                <a:schemeClr val="accent1"/>
              </a:solidFill>
              <a:latin typeface="微软雅黑" pitchFamily="34" charset="-122"/>
              <a:ea typeface="微软雅黑" pitchFamily="34" charset="-122"/>
            </a:endParaRPr>
          </a:p>
          <a:p>
            <a:pPr marL="896938" lvl="2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出口议付：基于符合信用证要求的交单单据，为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出口企业提供应收款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融资</a:t>
            </a:r>
            <a:endParaRPr lang="en-US" altLang="zh-CN" dirty="0" smtClean="0">
              <a:latin typeface="微软雅黑" pitchFamily="34" charset="-122"/>
              <a:ea typeface="微软雅黑" pitchFamily="34" charset="-122"/>
            </a:endParaRPr>
          </a:p>
          <a:p>
            <a:pPr marL="896938" lvl="2" indent="-2667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福费廷：基于开证行的远期付款承诺，为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出口企业提供应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收款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买断</a:t>
            </a:r>
            <a:endParaRPr lang="en-US" altLang="zh-CN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1527175" lvl="2" indent="-1527175">
              <a:lnSpc>
                <a:spcPct val="150000"/>
              </a:lnSpc>
            </a:pPr>
            <a:r>
              <a:rPr lang="zh-CN" altLang="en-US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      信</a:t>
            </a:r>
            <a:r>
              <a:rPr lang="zh-CN" altLang="en-US" b="1" dirty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保项下</a:t>
            </a:r>
            <a:r>
              <a:rPr lang="zh-CN" altLang="en-US" b="1" dirty="0" smtClean="0">
                <a:solidFill>
                  <a:schemeClr val="accent1"/>
                </a:solidFill>
                <a:latin typeface="微软雅黑" pitchFamily="34" charset="-122"/>
                <a:ea typeface="微软雅黑" pitchFamily="34" charset="-122"/>
              </a:rPr>
              <a:t>：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基于出口企业投保的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出口信用保险</a:t>
            </a:r>
            <a:r>
              <a:rPr lang="zh-CN" altLang="en-US" dirty="0" smtClean="0">
                <a:latin typeface="微软雅黑" pitchFamily="34" charset="-122"/>
                <a:ea typeface="微软雅黑" pitchFamily="34" charset="-122"/>
              </a:rPr>
              <a:t>保单、出口单据及发票，</a:t>
            </a:r>
            <a:r>
              <a:rPr lang="zh-CN" altLang="en-US" dirty="0">
                <a:latin typeface="微软雅黑" pitchFamily="34" charset="-122"/>
                <a:ea typeface="微软雅黑" pitchFamily="34" charset="-122"/>
              </a:rPr>
              <a:t>为出口企业提供应收款</a:t>
            </a:r>
            <a:r>
              <a:rPr lang="zh-CN" altLang="en-US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融资或买断</a:t>
            </a:r>
            <a:endParaRPr lang="en-US" altLang="zh-CN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8" name="灯片编号占位符 4"/>
          <p:cNvSpPr txBox="1">
            <a:spLocks noGrp="1" noChangeArrowheads="1"/>
          </p:cNvSpPr>
          <p:nvPr/>
        </p:nvSpPr>
        <p:spPr bwMode="auto">
          <a:xfrm>
            <a:off x="8023633" y="6356351"/>
            <a:ext cx="17335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fontAlgn="ctr" hangingPunct="0">
              <a:buClr>
                <a:srgbClr val="FF0000"/>
              </a:buClr>
              <a:buSzPct val="70000"/>
              <a:buFont typeface="Arial" charset="0"/>
              <a:buNone/>
            </a:pPr>
            <a:fld id="{A9C7AC96-D348-476E-8A8B-C8EEFB17A23D}" type="slidenum">
              <a:rPr lang="zh-CN" altLang="en-US" sz="1200">
                <a:solidFill>
                  <a:srgbClr val="8F9890"/>
                </a:solidFill>
                <a:ea typeface="微软雅黑" pitchFamily="34" charset="-122"/>
              </a:rPr>
              <a:pPr algn="r" eaLnBrk="0" fontAlgn="ctr" hangingPunct="0">
                <a:buClr>
                  <a:srgbClr val="FF0000"/>
                </a:buClr>
                <a:buSzPct val="70000"/>
                <a:buFont typeface="Arial" charset="0"/>
                <a:buNone/>
              </a:pPr>
              <a:t>8</a:t>
            </a:fld>
            <a:endParaRPr lang="zh-CN" altLang="en-US" sz="1200" dirty="0">
              <a:solidFill>
                <a:srgbClr val="8F9890"/>
              </a:solidFill>
              <a:ea typeface="微软雅黑" pitchFamily="34" charset="-122"/>
            </a:endParaRPr>
          </a:p>
        </p:txBody>
      </p:sp>
      <p:grpSp>
        <p:nvGrpSpPr>
          <p:cNvPr id="5" name="Group 4"/>
          <p:cNvGrpSpPr>
            <a:grpSpLocks noChangeAspect="1"/>
          </p:cNvGrpSpPr>
          <p:nvPr/>
        </p:nvGrpSpPr>
        <p:grpSpPr bwMode="auto">
          <a:xfrm>
            <a:off x="7662309" y="95068"/>
            <a:ext cx="2102046" cy="565041"/>
            <a:chOff x="1139" y="1091"/>
            <a:chExt cx="3486" cy="97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402" y="1091"/>
              <a:ext cx="331" cy="312"/>
            </a:xfrm>
            <a:custGeom>
              <a:avLst/>
              <a:gdLst>
                <a:gd name="T0" fmla="*/ 0 w 140"/>
                <a:gd name="T1" fmla="*/ 45 h 131"/>
                <a:gd name="T2" fmla="*/ 140 w 140"/>
                <a:gd name="T3" fmla="*/ 105 h 131"/>
                <a:gd name="T4" fmla="*/ 113 w 140"/>
                <a:gd name="T5" fmla="*/ 131 h 131"/>
                <a:gd name="T6" fmla="*/ 0 w 140"/>
                <a:gd name="T7" fmla="*/ 4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1">
                  <a:moveTo>
                    <a:pt x="0" y="45"/>
                  </a:moveTo>
                  <a:cubicBezTo>
                    <a:pt x="0" y="45"/>
                    <a:pt x="63" y="0"/>
                    <a:pt x="140" y="105"/>
                  </a:cubicBezTo>
                  <a:cubicBezTo>
                    <a:pt x="113" y="131"/>
                    <a:pt x="113" y="131"/>
                    <a:pt x="113" y="131"/>
                  </a:cubicBezTo>
                  <a:cubicBezTo>
                    <a:pt x="113" y="131"/>
                    <a:pt x="31" y="23"/>
                    <a:pt x="0" y="45"/>
                  </a:cubicBezTo>
                  <a:close/>
                </a:path>
              </a:pathLst>
            </a:custGeom>
            <a:solidFill>
              <a:srgbClr val="005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9" name="Freeform 6"/>
            <p:cNvSpPr>
              <a:spLocks/>
            </p:cNvSpPr>
            <p:nvPr/>
          </p:nvSpPr>
          <p:spPr bwMode="auto">
            <a:xfrm>
              <a:off x="1139" y="1206"/>
              <a:ext cx="592" cy="605"/>
            </a:xfrm>
            <a:custGeom>
              <a:avLst/>
              <a:gdLst>
                <a:gd name="T0" fmla="*/ 238 w 250"/>
                <a:gd name="T1" fmla="*/ 128 h 254"/>
                <a:gd name="T2" fmla="*/ 186 w 250"/>
                <a:gd name="T3" fmla="*/ 128 h 254"/>
                <a:gd name="T4" fmla="*/ 123 w 250"/>
                <a:gd name="T5" fmla="*/ 193 h 254"/>
                <a:gd name="T6" fmla="*/ 63 w 250"/>
                <a:gd name="T7" fmla="*/ 128 h 254"/>
                <a:gd name="T8" fmla="*/ 125 w 250"/>
                <a:gd name="T9" fmla="*/ 63 h 254"/>
                <a:gd name="T10" fmla="*/ 186 w 250"/>
                <a:gd name="T11" fmla="*/ 125 h 254"/>
                <a:gd name="T12" fmla="*/ 218 w 250"/>
                <a:gd name="T13" fmla="*/ 93 h 254"/>
                <a:gd name="T14" fmla="*/ 160 w 250"/>
                <a:gd name="T15" fmla="*/ 31 h 254"/>
                <a:gd name="T16" fmla="*/ 106 w 250"/>
                <a:gd name="T17" fmla="*/ 1 h 254"/>
                <a:gd name="T18" fmla="*/ 0 w 250"/>
                <a:gd name="T19" fmla="*/ 127 h 254"/>
                <a:gd name="T20" fmla="*/ 125 w 250"/>
                <a:gd name="T21" fmla="*/ 254 h 254"/>
                <a:gd name="T22" fmla="*/ 250 w 250"/>
                <a:gd name="T23" fmla="*/ 134 h 254"/>
                <a:gd name="T24" fmla="*/ 238 w 250"/>
                <a:gd name="T25" fmla="*/ 12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0" h="254">
                  <a:moveTo>
                    <a:pt x="238" y="128"/>
                  </a:moveTo>
                  <a:cubicBezTo>
                    <a:pt x="224" y="126"/>
                    <a:pt x="186" y="128"/>
                    <a:pt x="186" y="128"/>
                  </a:cubicBezTo>
                  <a:cubicBezTo>
                    <a:pt x="123" y="193"/>
                    <a:pt x="123" y="193"/>
                    <a:pt x="123" y="193"/>
                  </a:cubicBezTo>
                  <a:cubicBezTo>
                    <a:pt x="63" y="128"/>
                    <a:pt x="63" y="128"/>
                    <a:pt x="63" y="128"/>
                  </a:cubicBezTo>
                  <a:cubicBezTo>
                    <a:pt x="125" y="63"/>
                    <a:pt x="125" y="63"/>
                    <a:pt x="125" y="63"/>
                  </a:cubicBezTo>
                  <a:cubicBezTo>
                    <a:pt x="186" y="125"/>
                    <a:pt x="186" y="125"/>
                    <a:pt x="186" y="125"/>
                  </a:cubicBezTo>
                  <a:cubicBezTo>
                    <a:pt x="218" y="93"/>
                    <a:pt x="218" y="93"/>
                    <a:pt x="218" y="93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0" y="31"/>
                    <a:pt x="139" y="0"/>
                    <a:pt x="106" y="1"/>
                  </a:cubicBezTo>
                  <a:cubicBezTo>
                    <a:pt x="46" y="10"/>
                    <a:pt x="0" y="63"/>
                    <a:pt x="0" y="127"/>
                  </a:cubicBezTo>
                  <a:cubicBezTo>
                    <a:pt x="0" y="197"/>
                    <a:pt x="56" y="254"/>
                    <a:pt x="125" y="254"/>
                  </a:cubicBezTo>
                  <a:cubicBezTo>
                    <a:pt x="192" y="254"/>
                    <a:pt x="247" y="201"/>
                    <a:pt x="250" y="134"/>
                  </a:cubicBezTo>
                  <a:cubicBezTo>
                    <a:pt x="250" y="132"/>
                    <a:pt x="247" y="129"/>
                    <a:pt x="238" y="128"/>
                  </a:cubicBezTo>
                  <a:close/>
                </a:path>
              </a:pathLst>
            </a:custGeom>
            <a:solidFill>
              <a:srgbClr val="005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0" name="Freeform 7"/>
            <p:cNvSpPr>
              <a:spLocks noEditPoints="1"/>
            </p:cNvSpPr>
            <p:nvPr/>
          </p:nvSpPr>
          <p:spPr bwMode="auto">
            <a:xfrm>
              <a:off x="1908" y="1251"/>
              <a:ext cx="372" cy="286"/>
            </a:xfrm>
            <a:custGeom>
              <a:avLst/>
              <a:gdLst>
                <a:gd name="T0" fmla="*/ 157 w 157"/>
                <a:gd name="T1" fmla="*/ 21 h 120"/>
                <a:gd name="T2" fmla="*/ 148 w 157"/>
                <a:gd name="T3" fmla="*/ 13 h 120"/>
                <a:gd name="T4" fmla="*/ 92 w 157"/>
                <a:gd name="T5" fmla="*/ 13 h 120"/>
                <a:gd name="T6" fmla="*/ 92 w 157"/>
                <a:gd name="T7" fmla="*/ 12 h 120"/>
                <a:gd name="T8" fmla="*/ 92 w 157"/>
                <a:gd name="T9" fmla="*/ 0 h 120"/>
                <a:gd name="T10" fmla="*/ 65 w 157"/>
                <a:gd name="T11" fmla="*/ 0 h 120"/>
                <a:gd name="T12" fmla="*/ 65 w 157"/>
                <a:gd name="T13" fmla="*/ 12 h 120"/>
                <a:gd name="T14" fmla="*/ 11 w 157"/>
                <a:gd name="T15" fmla="*/ 12 h 120"/>
                <a:gd name="T16" fmla="*/ 0 w 157"/>
                <a:gd name="T17" fmla="*/ 22 h 120"/>
                <a:gd name="T18" fmla="*/ 0 w 157"/>
                <a:gd name="T19" fmla="*/ 105 h 120"/>
                <a:gd name="T20" fmla="*/ 64 w 157"/>
                <a:gd name="T21" fmla="*/ 105 h 120"/>
                <a:gd name="T22" fmla="*/ 64 w 157"/>
                <a:gd name="T23" fmla="*/ 120 h 120"/>
                <a:gd name="T24" fmla="*/ 92 w 157"/>
                <a:gd name="T25" fmla="*/ 120 h 120"/>
                <a:gd name="T26" fmla="*/ 92 w 157"/>
                <a:gd name="T27" fmla="*/ 105 h 120"/>
                <a:gd name="T28" fmla="*/ 157 w 157"/>
                <a:gd name="T29" fmla="*/ 105 h 120"/>
                <a:gd name="T30" fmla="*/ 157 w 157"/>
                <a:gd name="T31" fmla="*/ 21 h 120"/>
                <a:gd name="T32" fmla="*/ 65 w 157"/>
                <a:gd name="T33" fmla="*/ 92 h 120"/>
                <a:gd name="T34" fmla="*/ 28 w 157"/>
                <a:gd name="T35" fmla="*/ 92 h 120"/>
                <a:gd name="T36" fmla="*/ 28 w 157"/>
                <a:gd name="T37" fmla="*/ 26 h 120"/>
                <a:gd name="T38" fmla="*/ 65 w 157"/>
                <a:gd name="T39" fmla="*/ 26 h 120"/>
                <a:gd name="T40" fmla="*/ 65 w 157"/>
                <a:gd name="T41" fmla="*/ 92 h 120"/>
                <a:gd name="T42" fmla="*/ 129 w 157"/>
                <a:gd name="T43" fmla="*/ 92 h 120"/>
                <a:gd name="T44" fmla="*/ 92 w 157"/>
                <a:gd name="T45" fmla="*/ 92 h 120"/>
                <a:gd name="T46" fmla="*/ 92 w 157"/>
                <a:gd name="T47" fmla="*/ 26 h 120"/>
                <a:gd name="T48" fmla="*/ 129 w 157"/>
                <a:gd name="T49" fmla="*/ 26 h 120"/>
                <a:gd name="T50" fmla="*/ 129 w 157"/>
                <a:gd name="T51" fmla="*/ 9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7" h="120">
                  <a:moveTo>
                    <a:pt x="157" y="21"/>
                  </a:moveTo>
                  <a:cubicBezTo>
                    <a:pt x="157" y="12"/>
                    <a:pt x="148" y="13"/>
                    <a:pt x="148" y="13"/>
                  </a:cubicBezTo>
                  <a:cubicBezTo>
                    <a:pt x="92" y="13"/>
                    <a:pt x="92" y="13"/>
                    <a:pt x="92" y="13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5" y="12"/>
                    <a:pt x="23" y="12"/>
                    <a:pt x="11" y="12"/>
                  </a:cubicBezTo>
                  <a:cubicBezTo>
                    <a:pt x="0" y="13"/>
                    <a:pt x="0" y="22"/>
                    <a:pt x="0" y="22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4" y="120"/>
                    <a:pt x="64" y="120"/>
                    <a:pt x="64" y="120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92" y="105"/>
                    <a:pt x="92" y="105"/>
                    <a:pt x="92" y="105"/>
                  </a:cubicBezTo>
                  <a:cubicBezTo>
                    <a:pt x="157" y="105"/>
                    <a:pt x="157" y="105"/>
                    <a:pt x="157" y="105"/>
                  </a:cubicBezTo>
                  <a:cubicBezTo>
                    <a:pt x="157" y="105"/>
                    <a:pt x="157" y="31"/>
                    <a:pt x="157" y="21"/>
                  </a:cubicBezTo>
                  <a:close/>
                  <a:moveTo>
                    <a:pt x="65" y="92"/>
                  </a:moveTo>
                  <a:cubicBezTo>
                    <a:pt x="28" y="92"/>
                    <a:pt x="28" y="92"/>
                    <a:pt x="28" y="92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65" y="26"/>
                    <a:pt x="65" y="26"/>
                    <a:pt x="65" y="26"/>
                  </a:cubicBezTo>
                  <a:lnTo>
                    <a:pt x="65" y="92"/>
                  </a:lnTo>
                  <a:close/>
                  <a:moveTo>
                    <a:pt x="129" y="92"/>
                  </a:moveTo>
                  <a:cubicBezTo>
                    <a:pt x="92" y="92"/>
                    <a:pt x="92" y="92"/>
                    <a:pt x="92" y="92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129" y="26"/>
                    <a:pt x="129" y="26"/>
                    <a:pt x="129" y="26"/>
                  </a:cubicBezTo>
                  <a:lnTo>
                    <a:pt x="129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1" name="Freeform 8"/>
            <p:cNvSpPr>
              <a:spLocks noEditPoints="1"/>
            </p:cNvSpPr>
            <p:nvPr/>
          </p:nvSpPr>
          <p:spPr bwMode="auto">
            <a:xfrm>
              <a:off x="2375" y="1246"/>
              <a:ext cx="369" cy="286"/>
            </a:xfrm>
            <a:custGeom>
              <a:avLst/>
              <a:gdLst>
                <a:gd name="T0" fmla="*/ 147 w 156"/>
                <a:gd name="T1" fmla="*/ 0 h 120"/>
                <a:gd name="T2" fmla="*/ 11 w 156"/>
                <a:gd name="T3" fmla="*/ 0 h 120"/>
                <a:gd name="T4" fmla="*/ 0 w 156"/>
                <a:gd name="T5" fmla="*/ 9 h 120"/>
                <a:gd name="T6" fmla="*/ 0 w 156"/>
                <a:gd name="T7" fmla="*/ 120 h 120"/>
                <a:gd name="T8" fmla="*/ 156 w 156"/>
                <a:gd name="T9" fmla="*/ 120 h 120"/>
                <a:gd name="T10" fmla="*/ 156 w 156"/>
                <a:gd name="T11" fmla="*/ 10 h 120"/>
                <a:gd name="T12" fmla="*/ 147 w 156"/>
                <a:gd name="T13" fmla="*/ 0 h 120"/>
                <a:gd name="T14" fmla="*/ 128 w 156"/>
                <a:gd name="T15" fmla="*/ 108 h 120"/>
                <a:gd name="T16" fmla="*/ 27 w 156"/>
                <a:gd name="T17" fmla="*/ 108 h 120"/>
                <a:gd name="T18" fmla="*/ 27 w 156"/>
                <a:gd name="T19" fmla="*/ 13 h 120"/>
                <a:gd name="T20" fmla="*/ 128 w 156"/>
                <a:gd name="T21" fmla="*/ 13 h 120"/>
                <a:gd name="T22" fmla="*/ 128 w 156"/>
                <a:gd name="T23" fmla="*/ 10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20">
                  <a:moveTo>
                    <a:pt x="147" y="0"/>
                  </a:moveTo>
                  <a:cubicBezTo>
                    <a:pt x="147" y="0"/>
                    <a:pt x="20" y="0"/>
                    <a:pt x="11" y="0"/>
                  </a:cubicBezTo>
                  <a:cubicBezTo>
                    <a:pt x="2" y="1"/>
                    <a:pt x="0" y="9"/>
                    <a:pt x="0" y="9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56" y="120"/>
                    <a:pt x="156" y="120"/>
                    <a:pt x="156" y="120"/>
                  </a:cubicBezTo>
                  <a:cubicBezTo>
                    <a:pt x="156" y="120"/>
                    <a:pt x="156" y="18"/>
                    <a:pt x="156" y="10"/>
                  </a:cubicBezTo>
                  <a:cubicBezTo>
                    <a:pt x="156" y="1"/>
                    <a:pt x="147" y="0"/>
                    <a:pt x="147" y="0"/>
                  </a:cubicBezTo>
                  <a:close/>
                  <a:moveTo>
                    <a:pt x="128" y="108"/>
                  </a:moveTo>
                  <a:cubicBezTo>
                    <a:pt x="27" y="108"/>
                    <a:pt x="27" y="108"/>
                    <a:pt x="27" y="108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128" y="13"/>
                    <a:pt x="128" y="13"/>
                    <a:pt x="128" y="13"/>
                  </a:cubicBezTo>
                  <a:lnTo>
                    <a:pt x="128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2" name="Freeform 9"/>
            <p:cNvSpPr>
              <a:spLocks/>
            </p:cNvSpPr>
            <p:nvPr/>
          </p:nvSpPr>
          <p:spPr bwMode="auto">
            <a:xfrm>
              <a:off x="2448" y="1299"/>
              <a:ext cx="222" cy="188"/>
            </a:xfrm>
            <a:custGeom>
              <a:avLst/>
              <a:gdLst>
                <a:gd name="T0" fmla="*/ 222 w 222"/>
                <a:gd name="T1" fmla="*/ 31 h 188"/>
                <a:gd name="T2" fmla="*/ 222 w 222"/>
                <a:gd name="T3" fmla="*/ 0 h 188"/>
                <a:gd name="T4" fmla="*/ 0 w 222"/>
                <a:gd name="T5" fmla="*/ 0 h 188"/>
                <a:gd name="T6" fmla="*/ 0 w 222"/>
                <a:gd name="T7" fmla="*/ 31 h 188"/>
                <a:gd name="T8" fmla="*/ 73 w 222"/>
                <a:gd name="T9" fmla="*/ 31 h 188"/>
                <a:gd name="T10" fmla="*/ 73 w 222"/>
                <a:gd name="T11" fmla="*/ 61 h 188"/>
                <a:gd name="T12" fmla="*/ 2 w 222"/>
                <a:gd name="T13" fmla="*/ 61 h 188"/>
                <a:gd name="T14" fmla="*/ 2 w 222"/>
                <a:gd name="T15" fmla="*/ 95 h 188"/>
                <a:gd name="T16" fmla="*/ 73 w 222"/>
                <a:gd name="T17" fmla="*/ 95 h 188"/>
                <a:gd name="T18" fmla="*/ 73 w 222"/>
                <a:gd name="T19" fmla="*/ 154 h 188"/>
                <a:gd name="T20" fmla="*/ 0 w 222"/>
                <a:gd name="T21" fmla="*/ 154 h 188"/>
                <a:gd name="T22" fmla="*/ 0 w 222"/>
                <a:gd name="T23" fmla="*/ 188 h 188"/>
                <a:gd name="T24" fmla="*/ 220 w 222"/>
                <a:gd name="T25" fmla="*/ 188 h 188"/>
                <a:gd name="T26" fmla="*/ 220 w 222"/>
                <a:gd name="T27" fmla="*/ 154 h 188"/>
                <a:gd name="T28" fmla="*/ 144 w 222"/>
                <a:gd name="T29" fmla="*/ 154 h 188"/>
                <a:gd name="T30" fmla="*/ 144 w 222"/>
                <a:gd name="T31" fmla="*/ 95 h 188"/>
                <a:gd name="T32" fmla="*/ 220 w 222"/>
                <a:gd name="T33" fmla="*/ 95 h 188"/>
                <a:gd name="T34" fmla="*/ 220 w 222"/>
                <a:gd name="T35" fmla="*/ 61 h 188"/>
                <a:gd name="T36" fmla="*/ 144 w 222"/>
                <a:gd name="T37" fmla="*/ 61 h 188"/>
                <a:gd name="T38" fmla="*/ 144 w 222"/>
                <a:gd name="T39" fmla="*/ 31 h 188"/>
                <a:gd name="T40" fmla="*/ 222 w 222"/>
                <a:gd name="T41" fmla="*/ 3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2" h="188">
                  <a:moveTo>
                    <a:pt x="222" y="31"/>
                  </a:moveTo>
                  <a:lnTo>
                    <a:pt x="222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73" y="31"/>
                  </a:lnTo>
                  <a:lnTo>
                    <a:pt x="73" y="61"/>
                  </a:lnTo>
                  <a:lnTo>
                    <a:pt x="2" y="61"/>
                  </a:lnTo>
                  <a:lnTo>
                    <a:pt x="2" y="95"/>
                  </a:lnTo>
                  <a:lnTo>
                    <a:pt x="73" y="95"/>
                  </a:lnTo>
                  <a:lnTo>
                    <a:pt x="73" y="154"/>
                  </a:lnTo>
                  <a:lnTo>
                    <a:pt x="0" y="154"/>
                  </a:lnTo>
                  <a:lnTo>
                    <a:pt x="0" y="188"/>
                  </a:lnTo>
                  <a:lnTo>
                    <a:pt x="220" y="188"/>
                  </a:lnTo>
                  <a:lnTo>
                    <a:pt x="220" y="154"/>
                  </a:lnTo>
                  <a:lnTo>
                    <a:pt x="144" y="154"/>
                  </a:lnTo>
                  <a:lnTo>
                    <a:pt x="144" y="95"/>
                  </a:lnTo>
                  <a:lnTo>
                    <a:pt x="220" y="95"/>
                  </a:lnTo>
                  <a:lnTo>
                    <a:pt x="220" y="61"/>
                  </a:lnTo>
                  <a:lnTo>
                    <a:pt x="144" y="61"/>
                  </a:lnTo>
                  <a:lnTo>
                    <a:pt x="144" y="31"/>
                  </a:lnTo>
                  <a:lnTo>
                    <a:pt x="222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3" name="Freeform 10"/>
            <p:cNvSpPr>
              <a:spLocks/>
            </p:cNvSpPr>
            <p:nvPr/>
          </p:nvSpPr>
          <p:spPr bwMode="auto">
            <a:xfrm>
              <a:off x="2597" y="1399"/>
              <a:ext cx="69" cy="57"/>
            </a:xfrm>
            <a:custGeom>
              <a:avLst/>
              <a:gdLst>
                <a:gd name="T0" fmla="*/ 0 w 29"/>
                <a:gd name="T1" fmla="*/ 0 h 24"/>
                <a:gd name="T2" fmla="*/ 19 w 29"/>
                <a:gd name="T3" fmla="*/ 0 h 24"/>
                <a:gd name="T4" fmla="*/ 24 w 29"/>
                <a:gd name="T5" fmla="*/ 9 h 24"/>
                <a:gd name="T6" fmla="*/ 29 w 29"/>
                <a:gd name="T7" fmla="*/ 9 h 24"/>
                <a:gd name="T8" fmla="*/ 29 w 29"/>
                <a:gd name="T9" fmla="*/ 21 h 24"/>
                <a:gd name="T10" fmla="*/ 14 w 29"/>
                <a:gd name="T11" fmla="*/ 21 h 24"/>
                <a:gd name="T12" fmla="*/ 0 w 29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4">
                  <a:moveTo>
                    <a:pt x="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9" y="2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4" name="Freeform 11"/>
            <p:cNvSpPr>
              <a:spLocks noEditPoints="1"/>
            </p:cNvSpPr>
            <p:nvPr/>
          </p:nvSpPr>
          <p:spPr bwMode="auto">
            <a:xfrm>
              <a:off x="2824" y="1241"/>
              <a:ext cx="395" cy="298"/>
            </a:xfrm>
            <a:custGeom>
              <a:avLst/>
              <a:gdLst>
                <a:gd name="T0" fmla="*/ 157 w 167"/>
                <a:gd name="T1" fmla="*/ 42 h 125"/>
                <a:gd name="T2" fmla="*/ 167 w 167"/>
                <a:gd name="T3" fmla="*/ 27 h 125"/>
                <a:gd name="T4" fmla="*/ 157 w 167"/>
                <a:gd name="T5" fmla="*/ 17 h 125"/>
                <a:gd name="T6" fmla="*/ 114 w 167"/>
                <a:gd name="T7" fmla="*/ 7 h 125"/>
                <a:gd name="T8" fmla="*/ 88 w 167"/>
                <a:gd name="T9" fmla="*/ 0 h 125"/>
                <a:gd name="T10" fmla="*/ 56 w 167"/>
                <a:gd name="T11" fmla="*/ 7 h 125"/>
                <a:gd name="T12" fmla="*/ 88 w 167"/>
                <a:gd name="T13" fmla="*/ 21 h 125"/>
                <a:gd name="T14" fmla="*/ 53 w 167"/>
                <a:gd name="T15" fmla="*/ 27 h 125"/>
                <a:gd name="T16" fmla="*/ 88 w 167"/>
                <a:gd name="T17" fmla="*/ 41 h 125"/>
                <a:gd name="T18" fmla="*/ 56 w 167"/>
                <a:gd name="T19" fmla="*/ 48 h 125"/>
                <a:gd name="T20" fmla="*/ 88 w 167"/>
                <a:gd name="T21" fmla="*/ 62 h 125"/>
                <a:gd name="T22" fmla="*/ 54 w 167"/>
                <a:gd name="T23" fmla="*/ 68 h 125"/>
                <a:gd name="T24" fmla="*/ 87 w 167"/>
                <a:gd name="T25" fmla="*/ 83 h 125"/>
                <a:gd name="T26" fmla="*/ 49 w 167"/>
                <a:gd name="T27" fmla="*/ 89 h 125"/>
                <a:gd name="T28" fmla="*/ 87 w 167"/>
                <a:gd name="T29" fmla="*/ 103 h 125"/>
                <a:gd name="T30" fmla="*/ 57 w 167"/>
                <a:gd name="T31" fmla="*/ 110 h 125"/>
                <a:gd name="T32" fmla="*/ 39 w 167"/>
                <a:gd name="T33" fmla="*/ 103 h 125"/>
                <a:gd name="T34" fmla="*/ 47 w 167"/>
                <a:gd name="T35" fmla="*/ 45 h 125"/>
                <a:gd name="T36" fmla="*/ 35 w 167"/>
                <a:gd name="T37" fmla="*/ 45 h 125"/>
                <a:gd name="T38" fmla="*/ 51 w 167"/>
                <a:gd name="T39" fmla="*/ 6 h 125"/>
                <a:gd name="T40" fmla="*/ 1 w 167"/>
                <a:gd name="T41" fmla="*/ 20 h 125"/>
                <a:gd name="T42" fmla="*/ 2 w 167"/>
                <a:gd name="T43" fmla="*/ 45 h 125"/>
                <a:gd name="T44" fmla="*/ 27 w 167"/>
                <a:gd name="T45" fmla="*/ 59 h 125"/>
                <a:gd name="T46" fmla="*/ 24 w 167"/>
                <a:gd name="T47" fmla="*/ 87 h 125"/>
                <a:gd name="T48" fmla="*/ 2 w 167"/>
                <a:gd name="T49" fmla="*/ 70 h 125"/>
                <a:gd name="T50" fmla="*/ 13 w 167"/>
                <a:gd name="T51" fmla="*/ 101 h 125"/>
                <a:gd name="T52" fmla="*/ 0 w 167"/>
                <a:gd name="T53" fmla="*/ 123 h 125"/>
                <a:gd name="T54" fmla="*/ 54 w 167"/>
                <a:gd name="T55" fmla="*/ 124 h 125"/>
                <a:gd name="T56" fmla="*/ 165 w 167"/>
                <a:gd name="T57" fmla="*/ 110 h 125"/>
                <a:gd name="T58" fmla="*/ 114 w 167"/>
                <a:gd name="T59" fmla="*/ 104 h 125"/>
                <a:gd name="T60" fmla="*/ 157 w 167"/>
                <a:gd name="T61" fmla="*/ 89 h 125"/>
                <a:gd name="T62" fmla="*/ 113 w 167"/>
                <a:gd name="T63" fmla="*/ 88 h 125"/>
                <a:gd name="T64" fmla="*/ 157 w 167"/>
                <a:gd name="T65" fmla="*/ 82 h 125"/>
                <a:gd name="T66" fmla="*/ 113 w 167"/>
                <a:gd name="T67" fmla="*/ 68 h 125"/>
                <a:gd name="T68" fmla="*/ 157 w 167"/>
                <a:gd name="T69" fmla="*/ 62 h 125"/>
                <a:gd name="T70" fmla="*/ 130 w 167"/>
                <a:gd name="T71" fmla="*/ 21 h 125"/>
                <a:gd name="T72" fmla="*/ 114 w 167"/>
                <a:gd name="T73" fmla="*/ 28 h 125"/>
                <a:gd name="T74" fmla="*/ 113 w 167"/>
                <a:gd name="T75" fmla="*/ 41 h 125"/>
                <a:gd name="T76" fmla="*/ 129 w 167"/>
                <a:gd name="T77" fmla="*/ 48 h 125"/>
                <a:gd name="T78" fmla="*/ 113 w 167"/>
                <a:gd name="T79" fmla="*/ 4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7" h="125">
                  <a:moveTo>
                    <a:pt x="157" y="62"/>
                  </a:moveTo>
                  <a:cubicBezTo>
                    <a:pt x="157" y="42"/>
                    <a:pt x="157" y="42"/>
                    <a:pt x="157" y="42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27"/>
                    <a:pt x="167" y="27"/>
                    <a:pt x="167" y="27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6" y="7"/>
                    <a:pt x="147" y="7"/>
                    <a:pt x="147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88" y="62"/>
                    <a:pt x="88" y="62"/>
                    <a:pt x="88" y="62"/>
                  </a:cubicBezTo>
                  <a:cubicBezTo>
                    <a:pt x="88" y="68"/>
                    <a:pt x="88" y="68"/>
                    <a:pt x="88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87" y="83"/>
                    <a:pt x="87" y="83"/>
                    <a:pt x="87" y="83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49" y="89"/>
                    <a:pt x="49" y="89"/>
                    <a:pt x="49" y="89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87" y="103"/>
                    <a:pt x="87" y="103"/>
                    <a:pt x="87" y="103"/>
                  </a:cubicBezTo>
                  <a:cubicBezTo>
                    <a:pt x="87" y="110"/>
                    <a:pt x="87" y="110"/>
                    <a:pt x="87" y="110"/>
                  </a:cubicBezTo>
                  <a:cubicBezTo>
                    <a:pt x="57" y="110"/>
                    <a:pt x="57" y="110"/>
                    <a:pt x="57" y="110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7" y="107"/>
                    <a:pt x="39" y="103"/>
                    <a:pt x="39" y="103"/>
                  </a:cubicBezTo>
                  <a:cubicBezTo>
                    <a:pt x="44" y="98"/>
                    <a:pt x="46" y="86"/>
                    <a:pt x="46" y="86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46" y="37"/>
                    <a:pt x="51" y="17"/>
                    <a:pt x="51" y="17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3" y="45"/>
                    <a:pt x="2" y="45"/>
                    <a:pt x="2" y="45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25" y="88"/>
                    <a:pt x="24" y="87"/>
                    <a:pt x="24" y="87"/>
                  </a:cubicBezTo>
                  <a:cubicBezTo>
                    <a:pt x="21" y="87"/>
                    <a:pt x="18" y="70"/>
                    <a:pt x="18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5" y="87"/>
                    <a:pt x="13" y="101"/>
                    <a:pt x="13" y="101"/>
                  </a:cubicBezTo>
                  <a:cubicBezTo>
                    <a:pt x="11" y="104"/>
                    <a:pt x="0" y="106"/>
                    <a:pt x="0" y="106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7" y="125"/>
                    <a:pt x="28" y="115"/>
                    <a:pt x="28" y="115"/>
                  </a:cubicBezTo>
                  <a:cubicBezTo>
                    <a:pt x="35" y="120"/>
                    <a:pt x="54" y="124"/>
                    <a:pt x="54" y="124"/>
                  </a:cubicBezTo>
                  <a:cubicBezTo>
                    <a:pt x="165" y="124"/>
                    <a:pt x="165" y="124"/>
                    <a:pt x="165" y="124"/>
                  </a:cubicBezTo>
                  <a:cubicBezTo>
                    <a:pt x="165" y="110"/>
                    <a:pt x="165" y="110"/>
                    <a:pt x="165" y="110"/>
                  </a:cubicBezTo>
                  <a:cubicBezTo>
                    <a:pt x="114" y="110"/>
                    <a:pt x="114" y="110"/>
                    <a:pt x="114" y="110"/>
                  </a:cubicBezTo>
                  <a:cubicBezTo>
                    <a:pt x="114" y="104"/>
                    <a:pt x="114" y="104"/>
                    <a:pt x="114" y="104"/>
                  </a:cubicBezTo>
                  <a:cubicBezTo>
                    <a:pt x="157" y="104"/>
                    <a:pt x="157" y="104"/>
                    <a:pt x="157" y="104"/>
                  </a:cubicBezTo>
                  <a:cubicBezTo>
                    <a:pt x="157" y="89"/>
                    <a:pt x="157" y="89"/>
                    <a:pt x="157" y="89"/>
                  </a:cubicBezTo>
                  <a:cubicBezTo>
                    <a:pt x="113" y="89"/>
                    <a:pt x="113" y="89"/>
                    <a:pt x="113" y="89"/>
                  </a:cubicBezTo>
                  <a:cubicBezTo>
                    <a:pt x="113" y="88"/>
                    <a:pt x="113" y="88"/>
                    <a:pt x="113" y="88"/>
                  </a:cubicBezTo>
                  <a:cubicBezTo>
                    <a:pt x="113" y="82"/>
                    <a:pt x="113" y="82"/>
                    <a:pt x="113" y="82"/>
                  </a:cubicBezTo>
                  <a:cubicBezTo>
                    <a:pt x="157" y="82"/>
                    <a:pt x="157" y="82"/>
                    <a:pt x="157" y="82"/>
                  </a:cubicBezTo>
                  <a:cubicBezTo>
                    <a:pt x="157" y="68"/>
                    <a:pt x="157" y="68"/>
                    <a:pt x="157" y="68"/>
                  </a:cubicBezTo>
                  <a:cubicBezTo>
                    <a:pt x="113" y="68"/>
                    <a:pt x="113" y="68"/>
                    <a:pt x="113" y="68"/>
                  </a:cubicBezTo>
                  <a:cubicBezTo>
                    <a:pt x="113" y="62"/>
                    <a:pt x="113" y="62"/>
                    <a:pt x="113" y="62"/>
                  </a:cubicBezTo>
                  <a:lnTo>
                    <a:pt x="157" y="62"/>
                  </a:lnTo>
                  <a:close/>
                  <a:moveTo>
                    <a:pt x="114" y="21"/>
                  </a:moveTo>
                  <a:cubicBezTo>
                    <a:pt x="130" y="21"/>
                    <a:pt x="130" y="21"/>
                    <a:pt x="130" y="21"/>
                  </a:cubicBezTo>
                  <a:cubicBezTo>
                    <a:pt x="130" y="28"/>
                    <a:pt x="130" y="28"/>
                    <a:pt x="130" y="28"/>
                  </a:cubicBezTo>
                  <a:cubicBezTo>
                    <a:pt x="114" y="28"/>
                    <a:pt x="114" y="28"/>
                    <a:pt x="114" y="28"/>
                  </a:cubicBezTo>
                  <a:lnTo>
                    <a:pt x="114" y="21"/>
                  </a:lnTo>
                  <a:close/>
                  <a:moveTo>
                    <a:pt x="113" y="41"/>
                  </a:moveTo>
                  <a:cubicBezTo>
                    <a:pt x="129" y="41"/>
                    <a:pt x="129" y="41"/>
                    <a:pt x="129" y="41"/>
                  </a:cubicBezTo>
                  <a:cubicBezTo>
                    <a:pt x="129" y="48"/>
                    <a:pt x="129" y="48"/>
                    <a:pt x="129" y="48"/>
                  </a:cubicBezTo>
                  <a:cubicBezTo>
                    <a:pt x="113" y="48"/>
                    <a:pt x="113" y="48"/>
                    <a:pt x="113" y="48"/>
                  </a:cubicBezTo>
                  <a:lnTo>
                    <a:pt x="113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5" name="Rectangle 12"/>
            <p:cNvSpPr>
              <a:spLocks noChangeArrowheads="1"/>
            </p:cNvSpPr>
            <p:nvPr/>
          </p:nvSpPr>
          <p:spPr bwMode="auto">
            <a:xfrm>
              <a:off x="3290" y="1251"/>
              <a:ext cx="121" cy="3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6" name="Freeform 13"/>
            <p:cNvSpPr>
              <a:spLocks/>
            </p:cNvSpPr>
            <p:nvPr/>
          </p:nvSpPr>
          <p:spPr bwMode="auto">
            <a:xfrm>
              <a:off x="3272" y="1315"/>
              <a:ext cx="153" cy="222"/>
            </a:xfrm>
            <a:custGeom>
              <a:avLst/>
              <a:gdLst>
                <a:gd name="T0" fmla="*/ 0 w 65"/>
                <a:gd name="T1" fmla="*/ 0 h 93"/>
                <a:gd name="T2" fmla="*/ 44 w 65"/>
                <a:gd name="T3" fmla="*/ 0 h 93"/>
                <a:gd name="T4" fmla="*/ 44 w 65"/>
                <a:gd name="T5" fmla="*/ 63 h 93"/>
                <a:gd name="T6" fmla="*/ 65 w 65"/>
                <a:gd name="T7" fmla="*/ 45 h 93"/>
                <a:gd name="T8" fmla="*/ 65 w 65"/>
                <a:gd name="T9" fmla="*/ 69 h 93"/>
                <a:gd name="T10" fmla="*/ 20 w 65"/>
                <a:gd name="T11" fmla="*/ 93 h 93"/>
                <a:gd name="T12" fmla="*/ 7 w 65"/>
                <a:gd name="T13" fmla="*/ 78 h 93"/>
                <a:gd name="T14" fmla="*/ 19 w 65"/>
                <a:gd name="T15" fmla="*/ 74 h 93"/>
                <a:gd name="T16" fmla="*/ 19 w 65"/>
                <a:gd name="T17" fmla="*/ 12 h 93"/>
                <a:gd name="T18" fmla="*/ 0 w 65"/>
                <a:gd name="T19" fmla="*/ 12 h 93"/>
                <a:gd name="T20" fmla="*/ 0 w 65"/>
                <a:gd name="T21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93">
                  <a:moveTo>
                    <a:pt x="0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69"/>
                    <a:pt x="45" y="89"/>
                    <a:pt x="20" y="93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7" name="Freeform 14"/>
            <p:cNvSpPr>
              <a:spLocks/>
            </p:cNvSpPr>
            <p:nvPr/>
          </p:nvSpPr>
          <p:spPr bwMode="auto">
            <a:xfrm>
              <a:off x="3421" y="1241"/>
              <a:ext cx="260" cy="119"/>
            </a:xfrm>
            <a:custGeom>
              <a:avLst/>
              <a:gdLst>
                <a:gd name="T0" fmla="*/ 0 w 110"/>
                <a:gd name="T1" fmla="*/ 35 h 50"/>
                <a:gd name="T2" fmla="*/ 10 w 110"/>
                <a:gd name="T3" fmla="*/ 35 h 50"/>
                <a:gd name="T4" fmla="*/ 13 w 110"/>
                <a:gd name="T5" fmla="*/ 32 h 50"/>
                <a:gd name="T6" fmla="*/ 13 w 110"/>
                <a:gd name="T7" fmla="*/ 0 h 50"/>
                <a:gd name="T8" fmla="*/ 88 w 110"/>
                <a:gd name="T9" fmla="*/ 0 h 50"/>
                <a:gd name="T10" fmla="*/ 97 w 110"/>
                <a:gd name="T11" fmla="*/ 9 h 50"/>
                <a:gd name="T12" fmla="*/ 97 w 110"/>
                <a:gd name="T13" fmla="*/ 34 h 50"/>
                <a:gd name="T14" fmla="*/ 110 w 110"/>
                <a:gd name="T15" fmla="*/ 34 h 50"/>
                <a:gd name="T16" fmla="*/ 110 w 110"/>
                <a:gd name="T17" fmla="*/ 49 h 50"/>
                <a:gd name="T18" fmla="*/ 86 w 110"/>
                <a:gd name="T19" fmla="*/ 49 h 50"/>
                <a:gd name="T20" fmla="*/ 71 w 110"/>
                <a:gd name="T21" fmla="*/ 36 h 50"/>
                <a:gd name="T22" fmla="*/ 71 w 110"/>
                <a:gd name="T23" fmla="*/ 14 h 50"/>
                <a:gd name="T24" fmla="*/ 38 w 110"/>
                <a:gd name="T25" fmla="*/ 14 h 50"/>
                <a:gd name="T26" fmla="*/ 38 w 110"/>
                <a:gd name="T27" fmla="*/ 38 h 50"/>
                <a:gd name="T28" fmla="*/ 28 w 110"/>
                <a:gd name="T29" fmla="*/ 48 h 50"/>
                <a:gd name="T30" fmla="*/ 0 w 110"/>
                <a:gd name="T31" fmla="*/ 48 h 50"/>
                <a:gd name="T32" fmla="*/ 0 w 110"/>
                <a:gd name="T33" fmla="*/ 3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" h="50">
                  <a:moveTo>
                    <a:pt x="0" y="35"/>
                  </a:move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3" y="35"/>
                    <a:pt x="13" y="3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97" y="0"/>
                    <a:pt x="97" y="9"/>
                  </a:cubicBezTo>
                  <a:cubicBezTo>
                    <a:pt x="98" y="18"/>
                    <a:pt x="97" y="34"/>
                    <a:pt x="97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92" y="49"/>
                    <a:pt x="86" y="49"/>
                  </a:cubicBezTo>
                  <a:cubicBezTo>
                    <a:pt x="81" y="49"/>
                    <a:pt x="72" y="46"/>
                    <a:pt x="71" y="36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9" y="47"/>
                    <a:pt x="28" y="48"/>
                  </a:cubicBezTo>
                  <a:cubicBezTo>
                    <a:pt x="17" y="50"/>
                    <a:pt x="0" y="48"/>
                    <a:pt x="0" y="48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8" name="Freeform 15"/>
            <p:cNvSpPr>
              <a:spLocks/>
            </p:cNvSpPr>
            <p:nvPr/>
          </p:nvSpPr>
          <p:spPr bwMode="auto">
            <a:xfrm>
              <a:off x="3418" y="1370"/>
              <a:ext cx="275" cy="162"/>
            </a:xfrm>
            <a:custGeom>
              <a:avLst/>
              <a:gdLst>
                <a:gd name="T0" fmla="*/ 0 w 116"/>
                <a:gd name="T1" fmla="*/ 0 h 68"/>
                <a:gd name="T2" fmla="*/ 109 w 116"/>
                <a:gd name="T3" fmla="*/ 0 h 68"/>
                <a:gd name="T4" fmla="*/ 109 w 116"/>
                <a:gd name="T5" fmla="*/ 14 h 68"/>
                <a:gd name="T6" fmla="*/ 81 w 116"/>
                <a:gd name="T7" fmla="*/ 42 h 68"/>
                <a:gd name="T8" fmla="*/ 116 w 116"/>
                <a:gd name="T9" fmla="*/ 49 h 68"/>
                <a:gd name="T10" fmla="*/ 116 w 116"/>
                <a:gd name="T11" fmla="*/ 67 h 68"/>
                <a:gd name="T12" fmla="*/ 57 w 116"/>
                <a:gd name="T13" fmla="*/ 54 h 68"/>
                <a:gd name="T14" fmla="*/ 0 w 116"/>
                <a:gd name="T15" fmla="*/ 68 h 68"/>
                <a:gd name="T16" fmla="*/ 0 w 116"/>
                <a:gd name="T17" fmla="*/ 50 h 68"/>
                <a:gd name="T18" fmla="*/ 33 w 116"/>
                <a:gd name="T19" fmla="*/ 43 h 68"/>
                <a:gd name="T20" fmla="*/ 4 w 116"/>
                <a:gd name="T21" fmla="*/ 17 h 68"/>
                <a:gd name="T22" fmla="*/ 32 w 116"/>
                <a:gd name="T23" fmla="*/ 17 h 68"/>
                <a:gd name="T24" fmla="*/ 57 w 116"/>
                <a:gd name="T25" fmla="*/ 32 h 68"/>
                <a:gd name="T26" fmla="*/ 80 w 116"/>
                <a:gd name="T27" fmla="*/ 13 h 68"/>
                <a:gd name="T28" fmla="*/ 0 w 116"/>
                <a:gd name="T29" fmla="*/ 13 h 68"/>
                <a:gd name="T30" fmla="*/ 0 w 116"/>
                <a:gd name="T3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68">
                  <a:moveTo>
                    <a:pt x="0" y="0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1" y="42"/>
                    <a:pt x="75" y="44"/>
                    <a:pt x="116" y="49"/>
                  </a:cubicBezTo>
                  <a:cubicBezTo>
                    <a:pt x="116" y="67"/>
                    <a:pt x="116" y="67"/>
                    <a:pt x="116" y="67"/>
                  </a:cubicBezTo>
                  <a:cubicBezTo>
                    <a:pt x="116" y="67"/>
                    <a:pt x="78" y="67"/>
                    <a:pt x="57" y="54"/>
                  </a:cubicBezTo>
                  <a:cubicBezTo>
                    <a:pt x="57" y="54"/>
                    <a:pt x="45" y="65"/>
                    <a:pt x="0" y="68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32" y="47"/>
                    <a:pt x="33" y="43"/>
                  </a:cubicBezTo>
                  <a:cubicBezTo>
                    <a:pt x="33" y="43"/>
                    <a:pt x="4" y="22"/>
                    <a:pt x="4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19" name="Freeform 16"/>
            <p:cNvSpPr>
              <a:spLocks/>
            </p:cNvSpPr>
            <p:nvPr/>
          </p:nvSpPr>
          <p:spPr bwMode="auto">
            <a:xfrm>
              <a:off x="3733" y="1225"/>
              <a:ext cx="192" cy="312"/>
            </a:xfrm>
            <a:custGeom>
              <a:avLst/>
              <a:gdLst>
                <a:gd name="T0" fmla="*/ 36 w 81"/>
                <a:gd name="T1" fmla="*/ 0 h 131"/>
                <a:gd name="T2" fmla="*/ 55 w 81"/>
                <a:gd name="T3" fmla="*/ 8 h 131"/>
                <a:gd name="T4" fmla="*/ 50 w 81"/>
                <a:gd name="T5" fmla="*/ 18 h 131"/>
                <a:gd name="T6" fmla="*/ 81 w 81"/>
                <a:gd name="T7" fmla="*/ 18 h 131"/>
                <a:gd name="T8" fmla="*/ 81 w 81"/>
                <a:gd name="T9" fmla="*/ 31 h 131"/>
                <a:gd name="T10" fmla="*/ 42 w 81"/>
                <a:gd name="T11" fmla="*/ 31 h 131"/>
                <a:gd name="T12" fmla="*/ 35 w 81"/>
                <a:gd name="T13" fmla="*/ 41 h 131"/>
                <a:gd name="T14" fmla="*/ 79 w 81"/>
                <a:gd name="T15" fmla="*/ 41 h 131"/>
                <a:gd name="T16" fmla="*/ 79 w 81"/>
                <a:gd name="T17" fmla="*/ 56 h 131"/>
                <a:gd name="T18" fmla="*/ 53 w 81"/>
                <a:gd name="T19" fmla="*/ 56 h 131"/>
                <a:gd name="T20" fmla="*/ 53 w 81"/>
                <a:gd name="T21" fmla="*/ 67 h 131"/>
                <a:gd name="T22" fmla="*/ 81 w 81"/>
                <a:gd name="T23" fmla="*/ 67 h 131"/>
                <a:gd name="T24" fmla="*/ 81 w 81"/>
                <a:gd name="T25" fmla="*/ 81 h 131"/>
                <a:gd name="T26" fmla="*/ 54 w 81"/>
                <a:gd name="T27" fmla="*/ 81 h 131"/>
                <a:gd name="T28" fmla="*/ 54 w 81"/>
                <a:gd name="T29" fmla="*/ 107 h 131"/>
                <a:gd name="T30" fmla="*/ 80 w 81"/>
                <a:gd name="T31" fmla="*/ 89 h 131"/>
                <a:gd name="T32" fmla="*/ 80 w 81"/>
                <a:gd name="T33" fmla="*/ 110 h 131"/>
                <a:gd name="T34" fmla="*/ 32 w 81"/>
                <a:gd name="T35" fmla="*/ 131 h 131"/>
                <a:gd name="T36" fmla="*/ 18 w 81"/>
                <a:gd name="T37" fmla="*/ 114 h 131"/>
                <a:gd name="T38" fmla="*/ 30 w 81"/>
                <a:gd name="T39" fmla="*/ 112 h 131"/>
                <a:gd name="T40" fmla="*/ 30 w 81"/>
                <a:gd name="T41" fmla="*/ 82 h 131"/>
                <a:gd name="T42" fmla="*/ 14 w 81"/>
                <a:gd name="T43" fmla="*/ 82 h 131"/>
                <a:gd name="T44" fmla="*/ 14 w 81"/>
                <a:gd name="T45" fmla="*/ 67 h 131"/>
                <a:gd name="T46" fmla="*/ 32 w 81"/>
                <a:gd name="T47" fmla="*/ 67 h 131"/>
                <a:gd name="T48" fmla="*/ 32 w 81"/>
                <a:gd name="T49" fmla="*/ 55 h 131"/>
                <a:gd name="T50" fmla="*/ 20 w 81"/>
                <a:gd name="T51" fmla="*/ 55 h 131"/>
                <a:gd name="T52" fmla="*/ 14 w 81"/>
                <a:gd name="T53" fmla="*/ 60 h 131"/>
                <a:gd name="T54" fmla="*/ 1 w 81"/>
                <a:gd name="T55" fmla="*/ 44 h 131"/>
                <a:gd name="T56" fmla="*/ 36 w 81"/>
                <a:gd name="T5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1" h="131">
                  <a:moveTo>
                    <a:pt x="36" y="0"/>
                  </a:moveTo>
                  <a:cubicBezTo>
                    <a:pt x="55" y="8"/>
                    <a:pt x="55" y="8"/>
                    <a:pt x="55" y="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81"/>
                    <a:pt x="81" y="81"/>
                    <a:pt x="81" y="81"/>
                  </a:cubicBezTo>
                  <a:cubicBezTo>
                    <a:pt x="54" y="81"/>
                    <a:pt x="54" y="81"/>
                    <a:pt x="54" y="81"/>
                  </a:cubicBezTo>
                  <a:cubicBezTo>
                    <a:pt x="54" y="107"/>
                    <a:pt x="54" y="107"/>
                    <a:pt x="54" y="107"/>
                  </a:cubicBezTo>
                  <a:cubicBezTo>
                    <a:pt x="54" y="107"/>
                    <a:pt x="69" y="100"/>
                    <a:pt x="80" y="89"/>
                  </a:cubicBezTo>
                  <a:cubicBezTo>
                    <a:pt x="80" y="110"/>
                    <a:pt x="80" y="110"/>
                    <a:pt x="80" y="110"/>
                  </a:cubicBezTo>
                  <a:cubicBezTo>
                    <a:pt x="80" y="110"/>
                    <a:pt x="73" y="124"/>
                    <a:pt x="32" y="131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60"/>
                    <a:pt x="2" y="45"/>
                    <a:pt x="1" y="44"/>
                  </a:cubicBezTo>
                  <a:cubicBezTo>
                    <a:pt x="0" y="43"/>
                    <a:pt x="23" y="35"/>
                    <a:pt x="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0" name="Freeform 17"/>
            <p:cNvSpPr>
              <a:spLocks/>
            </p:cNvSpPr>
            <p:nvPr/>
          </p:nvSpPr>
          <p:spPr bwMode="auto">
            <a:xfrm>
              <a:off x="4008" y="1399"/>
              <a:ext cx="149" cy="135"/>
            </a:xfrm>
            <a:custGeom>
              <a:avLst/>
              <a:gdLst>
                <a:gd name="T0" fmla="*/ 14 w 63"/>
                <a:gd name="T1" fmla="*/ 29 h 57"/>
                <a:gd name="T2" fmla="*/ 0 w 63"/>
                <a:gd name="T3" fmla="*/ 1 h 57"/>
                <a:gd name="T4" fmla="*/ 20 w 63"/>
                <a:gd name="T5" fmla="*/ 1 h 57"/>
                <a:gd name="T6" fmla="*/ 29 w 63"/>
                <a:gd name="T7" fmla="*/ 18 h 57"/>
                <a:gd name="T8" fmla="*/ 43 w 63"/>
                <a:gd name="T9" fmla="*/ 0 h 57"/>
                <a:gd name="T10" fmla="*/ 63 w 63"/>
                <a:gd name="T11" fmla="*/ 0 h 57"/>
                <a:gd name="T12" fmla="*/ 44 w 63"/>
                <a:gd name="T13" fmla="*/ 30 h 57"/>
                <a:gd name="T14" fmla="*/ 63 w 63"/>
                <a:gd name="T15" fmla="*/ 37 h 57"/>
                <a:gd name="T16" fmla="*/ 63 w 63"/>
                <a:gd name="T17" fmla="*/ 56 h 57"/>
                <a:gd name="T18" fmla="*/ 15 w 63"/>
                <a:gd name="T19" fmla="*/ 3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57">
                  <a:moveTo>
                    <a:pt x="14" y="29"/>
                  </a:moveTo>
                  <a:cubicBezTo>
                    <a:pt x="14" y="29"/>
                    <a:pt x="5" y="19"/>
                    <a:pt x="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8" y="18"/>
                    <a:pt x="29" y="18"/>
                  </a:cubicBezTo>
                  <a:cubicBezTo>
                    <a:pt x="31" y="17"/>
                    <a:pt x="34" y="18"/>
                    <a:pt x="4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2" y="12"/>
                    <a:pt x="44" y="30"/>
                  </a:cubicBezTo>
                  <a:cubicBezTo>
                    <a:pt x="44" y="30"/>
                    <a:pt x="48" y="35"/>
                    <a:pt x="63" y="37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3" y="56"/>
                    <a:pt x="37" y="57"/>
                    <a:pt x="15" y="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1" name="Freeform 18"/>
            <p:cNvSpPr>
              <a:spLocks noEditPoints="1"/>
            </p:cNvSpPr>
            <p:nvPr/>
          </p:nvSpPr>
          <p:spPr bwMode="auto">
            <a:xfrm>
              <a:off x="3925" y="1239"/>
              <a:ext cx="220" cy="300"/>
            </a:xfrm>
            <a:custGeom>
              <a:avLst/>
              <a:gdLst>
                <a:gd name="T0" fmla="*/ 92 w 93"/>
                <a:gd name="T1" fmla="*/ 61 h 126"/>
                <a:gd name="T2" fmla="*/ 92 w 93"/>
                <a:gd name="T3" fmla="*/ 9 h 126"/>
                <a:gd name="T4" fmla="*/ 84 w 93"/>
                <a:gd name="T5" fmla="*/ 0 h 126"/>
                <a:gd name="T6" fmla="*/ 6 w 93"/>
                <a:gd name="T7" fmla="*/ 0 h 126"/>
                <a:gd name="T8" fmla="*/ 6 w 93"/>
                <a:gd name="T9" fmla="*/ 104 h 126"/>
                <a:gd name="T10" fmla="*/ 0 w 93"/>
                <a:gd name="T11" fmla="*/ 104 h 126"/>
                <a:gd name="T12" fmla="*/ 1 w 93"/>
                <a:gd name="T13" fmla="*/ 123 h 126"/>
                <a:gd name="T14" fmla="*/ 49 w 93"/>
                <a:gd name="T15" fmla="*/ 115 h 126"/>
                <a:gd name="T16" fmla="*/ 49 w 93"/>
                <a:gd name="T17" fmla="*/ 98 h 126"/>
                <a:gd name="T18" fmla="*/ 48 w 93"/>
                <a:gd name="T19" fmla="*/ 97 h 126"/>
                <a:gd name="T20" fmla="*/ 30 w 93"/>
                <a:gd name="T21" fmla="*/ 103 h 126"/>
                <a:gd name="T22" fmla="*/ 30 w 93"/>
                <a:gd name="T23" fmla="*/ 62 h 126"/>
                <a:gd name="T24" fmla="*/ 92 w 93"/>
                <a:gd name="T25" fmla="*/ 61 h 126"/>
                <a:gd name="T26" fmla="*/ 30 w 93"/>
                <a:gd name="T27" fmla="*/ 14 h 126"/>
                <a:gd name="T28" fmla="*/ 67 w 93"/>
                <a:gd name="T29" fmla="*/ 14 h 126"/>
                <a:gd name="T30" fmla="*/ 67 w 93"/>
                <a:gd name="T31" fmla="*/ 24 h 126"/>
                <a:gd name="T32" fmla="*/ 30 w 93"/>
                <a:gd name="T33" fmla="*/ 24 h 126"/>
                <a:gd name="T34" fmla="*/ 30 w 93"/>
                <a:gd name="T35" fmla="*/ 14 h 126"/>
                <a:gd name="T36" fmla="*/ 30 w 93"/>
                <a:gd name="T37" fmla="*/ 38 h 126"/>
                <a:gd name="T38" fmla="*/ 67 w 93"/>
                <a:gd name="T39" fmla="*/ 38 h 126"/>
                <a:gd name="T40" fmla="*/ 67 w 93"/>
                <a:gd name="T41" fmla="*/ 49 h 126"/>
                <a:gd name="T42" fmla="*/ 30 w 93"/>
                <a:gd name="T43" fmla="*/ 49 h 126"/>
                <a:gd name="T44" fmla="*/ 30 w 93"/>
                <a:gd name="T45" fmla="*/ 3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3" h="126">
                  <a:moveTo>
                    <a:pt x="92" y="61"/>
                  </a:moveTo>
                  <a:cubicBezTo>
                    <a:pt x="92" y="61"/>
                    <a:pt x="93" y="17"/>
                    <a:pt x="92" y="9"/>
                  </a:cubicBezTo>
                  <a:cubicBezTo>
                    <a:pt x="92" y="1"/>
                    <a:pt x="84" y="0"/>
                    <a:pt x="8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04"/>
                    <a:pt x="6" y="104"/>
                    <a:pt x="6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37" y="126"/>
                    <a:pt x="49" y="115"/>
                    <a:pt x="49" y="115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8" y="97"/>
                    <a:pt x="48" y="97"/>
                    <a:pt x="48" y="97"/>
                  </a:cubicBezTo>
                  <a:cubicBezTo>
                    <a:pt x="43" y="101"/>
                    <a:pt x="30" y="103"/>
                    <a:pt x="30" y="103"/>
                  </a:cubicBezTo>
                  <a:cubicBezTo>
                    <a:pt x="30" y="62"/>
                    <a:pt x="30" y="62"/>
                    <a:pt x="30" y="62"/>
                  </a:cubicBezTo>
                  <a:lnTo>
                    <a:pt x="92" y="61"/>
                  </a:lnTo>
                  <a:close/>
                  <a:moveTo>
                    <a:pt x="30" y="14"/>
                  </a:moveTo>
                  <a:cubicBezTo>
                    <a:pt x="67" y="14"/>
                    <a:pt x="67" y="14"/>
                    <a:pt x="67" y="1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30" y="24"/>
                    <a:pt x="30" y="24"/>
                    <a:pt x="30" y="24"/>
                  </a:cubicBezTo>
                  <a:lnTo>
                    <a:pt x="30" y="14"/>
                  </a:lnTo>
                  <a:close/>
                  <a:moveTo>
                    <a:pt x="30" y="38"/>
                  </a:moveTo>
                  <a:cubicBezTo>
                    <a:pt x="67" y="38"/>
                    <a:pt x="67" y="38"/>
                    <a:pt x="67" y="38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30" y="49"/>
                    <a:pt x="30" y="49"/>
                    <a:pt x="30" y="49"/>
                  </a:cubicBezTo>
                  <a:lnTo>
                    <a:pt x="3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2" name="Rectangle 19"/>
            <p:cNvSpPr>
              <a:spLocks noChangeArrowheads="1"/>
            </p:cNvSpPr>
            <p:nvPr/>
          </p:nvSpPr>
          <p:spPr bwMode="auto">
            <a:xfrm>
              <a:off x="4379" y="1246"/>
              <a:ext cx="239" cy="3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3" name="Freeform 20"/>
            <p:cNvSpPr>
              <a:spLocks/>
            </p:cNvSpPr>
            <p:nvPr/>
          </p:nvSpPr>
          <p:spPr bwMode="auto">
            <a:xfrm>
              <a:off x="4365" y="1334"/>
              <a:ext cx="260" cy="198"/>
            </a:xfrm>
            <a:custGeom>
              <a:avLst/>
              <a:gdLst>
                <a:gd name="T0" fmla="*/ 0 w 110"/>
                <a:gd name="T1" fmla="*/ 0 h 83"/>
                <a:gd name="T2" fmla="*/ 0 w 110"/>
                <a:gd name="T3" fmla="*/ 14 h 83"/>
                <a:gd name="T4" fmla="*/ 63 w 110"/>
                <a:gd name="T5" fmla="*/ 14 h 83"/>
                <a:gd name="T6" fmla="*/ 63 w 110"/>
                <a:gd name="T7" fmla="*/ 15 h 83"/>
                <a:gd name="T8" fmla="*/ 63 w 110"/>
                <a:gd name="T9" fmla="*/ 64 h 83"/>
                <a:gd name="T10" fmla="*/ 58 w 110"/>
                <a:gd name="T11" fmla="*/ 69 h 83"/>
                <a:gd name="T12" fmla="*/ 29 w 110"/>
                <a:gd name="T13" fmla="*/ 69 h 83"/>
                <a:gd name="T14" fmla="*/ 29 w 110"/>
                <a:gd name="T15" fmla="*/ 83 h 83"/>
                <a:gd name="T16" fmla="*/ 73 w 110"/>
                <a:gd name="T17" fmla="*/ 83 h 83"/>
                <a:gd name="T18" fmla="*/ 91 w 110"/>
                <a:gd name="T19" fmla="*/ 62 h 83"/>
                <a:gd name="T20" fmla="*/ 91 w 110"/>
                <a:gd name="T21" fmla="*/ 14 h 83"/>
                <a:gd name="T22" fmla="*/ 110 w 110"/>
                <a:gd name="T23" fmla="*/ 14 h 83"/>
                <a:gd name="T24" fmla="*/ 110 w 110"/>
                <a:gd name="T25" fmla="*/ 0 h 83"/>
                <a:gd name="T26" fmla="*/ 0 w 110"/>
                <a:gd name="T2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" h="83">
                  <a:moveTo>
                    <a:pt x="0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63" y="64"/>
                    <a:pt x="63" y="68"/>
                    <a:pt x="58" y="69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73" y="83"/>
                    <a:pt x="91" y="80"/>
                    <a:pt x="91" y="62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110" y="14"/>
                    <a:pt x="110" y="14"/>
                    <a:pt x="110" y="14"/>
                  </a:cubicBezTo>
                  <a:cubicBezTo>
                    <a:pt x="110" y="0"/>
                    <a:pt x="110" y="0"/>
                    <a:pt x="11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4" name="Freeform 21"/>
            <p:cNvSpPr>
              <a:spLocks/>
            </p:cNvSpPr>
            <p:nvPr/>
          </p:nvSpPr>
          <p:spPr bwMode="auto">
            <a:xfrm>
              <a:off x="4209" y="1227"/>
              <a:ext cx="123" cy="136"/>
            </a:xfrm>
            <a:custGeom>
              <a:avLst/>
              <a:gdLst>
                <a:gd name="T0" fmla="*/ 52 w 52"/>
                <a:gd name="T1" fmla="*/ 12 h 57"/>
                <a:gd name="T2" fmla="*/ 38 w 52"/>
                <a:gd name="T3" fmla="*/ 0 h 57"/>
                <a:gd name="T4" fmla="*/ 0 w 52"/>
                <a:gd name="T5" fmla="*/ 40 h 57"/>
                <a:gd name="T6" fmla="*/ 9 w 52"/>
                <a:gd name="T7" fmla="*/ 57 h 57"/>
                <a:gd name="T8" fmla="*/ 52 w 52"/>
                <a:gd name="T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7">
                  <a:moveTo>
                    <a:pt x="52" y="12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0" y="32"/>
                    <a:pt x="0" y="40"/>
                    <a:pt x="0" y="40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35" y="45"/>
                    <a:pt x="52" y="12"/>
                    <a:pt x="52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5" name="Freeform 22"/>
            <p:cNvSpPr>
              <a:spLocks/>
            </p:cNvSpPr>
            <p:nvPr/>
          </p:nvSpPr>
          <p:spPr bwMode="auto">
            <a:xfrm>
              <a:off x="4218" y="1272"/>
              <a:ext cx="161" cy="260"/>
            </a:xfrm>
            <a:custGeom>
              <a:avLst/>
              <a:gdLst>
                <a:gd name="T0" fmla="*/ 68 w 68"/>
                <a:gd name="T1" fmla="*/ 16 h 109"/>
                <a:gd name="T2" fmla="*/ 53 w 68"/>
                <a:gd name="T3" fmla="*/ 0 h 109"/>
                <a:gd name="T4" fmla="*/ 52 w 68"/>
                <a:gd name="T5" fmla="*/ 1 h 109"/>
                <a:gd name="T6" fmla="*/ 0 w 68"/>
                <a:gd name="T7" fmla="*/ 49 h 109"/>
                <a:gd name="T8" fmla="*/ 11 w 68"/>
                <a:gd name="T9" fmla="*/ 67 h 109"/>
                <a:gd name="T10" fmla="*/ 24 w 68"/>
                <a:gd name="T11" fmla="*/ 61 h 109"/>
                <a:gd name="T12" fmla="*/ 24 w 68"/>
                <a:gd name="T13" fmla="*/ 109 h 109"/>
                <a:gd name="T14" fmla="*/ 50 w 68"/>
                <a:gd name="T15" fmla="*/ 109 h 109"/>
                <a:gd name="T16" fmla="*/ 50 w 68"/>
                <a:gd name="T17" fmla="*/ 41 h 109"/>
                <a:gd name="T18" fmla="*/ 68 w 68"/>
                <a:gd name="T19" fmla="*/ 1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109">
                  <a:moveTo>
                    <a:pt x="68" y="16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28" y="43"/>
                    <a:pt x="0" y="49"/>
                    <a:pt x="0" y="49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2" y="68"/>
                    <a:pt x="24" y="61"/>
                    <a:pt x="24" y="61"/>
                  </a:cubicBezTo>
                  <a:cubicBezTo>
                    <a:pt x="24" y="109"/>
                    <a:pt x="24" y="109"/>
                    <a:pt x="24" y="109"/>
                  </a:cubicBezTo>
                  <a:cubicBezTo>
                    <a:pt x="50" y="109"/>
                    <a:pt x="50" y="109"/>
                    <a:pt x="50" y="109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60" y="32"/>
                    <a:pt x="68" y="16"/>
                    <a:pt x="68" y="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6" name="Freeform 23"/>
            <p:cNvSpPr>
              <a:spLocks/>
            </p:cNvSpPr>
            <p:nvPr/>
          </p:nvSpPr>
          <p:spPr bwMode="auto">
            <a:xfrm>
              <a:off x="1916" y="1582"/>
              <a:ext cx="134" cy="157"/>
            </a:xfrm>
            <a:custGeom>
              <a:avLst/>
              <a:gdLst>
                <a:gd name="T0" fmla="*/ 48 w 57"/>
                <a:gd name="T1" fmla="*/ 21 h 66"/>
                <a:gd name="T2" fmla="*/ 30 w 57"/>
                <a:gd name="T3" fmla="*/ 8 h 66"/>
                <a:gd name="T4" fmla="*/ 9 w 57"/>
                <a:gd name="T5" fmla="*/ 33 h 66"/>
                <a:gd name="T6" fmla="*/ 31 w 57"/>
                <a:gd name="T7" fmla="*/ 60 h 66"/>
                <a:gd name="T8" fmla="*/ 49 w 57"/>
                <a:gd name="T9" fmla="*/ 42 h 66"/>
                <a:gd name="T10" fmla="*/ 57 w 57"/>
                <a:gd name="T11" fmla="*/ 42 h 66"/>
                <a:gd name="T12" fmla="*/ 29 w 57"/>
                <a:gd name="T13" fmla="*/ 66 h 66"/>
                <a:gd name="T14" fmla="*/ 7 w 57"/>
                <a:gd name="T15" fmla="*/ 58 h 66"/>
                <a:gd name="T16" fmla="*/ 0 w 57"/>
                <a:gd name="T17" fmla="*/ 34 h 66"/>
                <a:gd name="T18" fmla="*/ 9 w 57"/>
                <a:gd name="T19" fmla="*/ 9 h 66"/>
                <a:gd name="T20" fmla="*/ 30 w 57"/>
                <a:gd name="T21" fmla="*/ 0 h 66"/>
                <a:gd name="T22" fmla="*/ 57 w 57"/>
                <a:gd name="T23" fmla="*/ 21 h 66"/>
                <a:gd name="T24" fmla="*/ 48 w 57"/>
                <a:gd name="T25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6">
                  <a:moveTo>
                    <a:pt x="48" y="21"/>
                  </a:moveTo>
                  <a:cubicBezTo>
                    <a:pt x="46" y="12"/>
                    <a:pt x="40" y="8"/>
                    <a:pt x="30" y="8"/>
                  </a:cubicBezTo>
                  <a:cubicBezTo>
                    <a:pt x="16" y="8"/>
                    <a:pt x="9" y="17"/>
                    <a:pt x="9" y="33"/>
                  </a:cubicBezTo>
                  <a:cubicBezTo>
                    <a:pt x="9" y="51"/>
                    <a:pt x="16" y="60"/>
                    <a:pt x="31" y="60"/>
                  </a:cubicBezTo>
                  <a:cubicBezTo>
                    <a:pt x="40" y="60"/>
                    <a:pt x="47" y="54"/>
                    <a:pt x="49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5" y="58"/>
                    <a:pt x="45" y="66"/>
                    <a:pt x="29" y="66"/>
                  </a:cubicBezTo>
                  <a:cubicBezTo>
                    <a:pt x="20" y="66"/>
                    <a:pt x="12" y="63"/>
                    <a:pt x="7" y="58"/>
                  </a:cubicBezTo>
                  <a:cubicBezTo>
                    <a:pt x="2" y="51"/>
                    <a:pt x="0" y="43"/>
                    <a:pt x="0" y="34"/>
                  </a:cubicBezTo>
                  <a:cubicBezTo>
                    <a:pt x="0" y="23"/>
                    <a:pt x="3" y="15"/>
                    <a:pt x="9" y="9"/>
                  </a:cubicBezTo>
                  <a:cubicBezTo>
                    <a:pt x="14" y="3"/>
                    <a:pt x="21" y="0"/>
                    <a:pt x="30" y="0"/>
                  </a:cubicBezTo>
                  <a:cubicBezTo>
                    <a:pt x="46" y="1"/>
                    <a:pt x="54" y="7"/>
                    <a:pt x="57" y="21"/>
                  </a:cubicBezTo>
                  <a:lnTo>
                    <a:pt x="48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7" name="Freeform 24"/>
            <p:cNvSpPr>
              <a:spLocks/>
            </p:cNvSpPr>
            <p:nvPr/>
          </p:nvSpPr>
          <p:spPr bwMode="auto">
            <a:xfrm>
              <a:off x="2074" y="1587"/>
              <a:ext cx="90" cy="152"/>
            </a:xfrm>
            <a:custGeom>
              <a:avLst/>
              <a:gdLst>
                <a:gd name="T0" fmla="*/ 38 w 38"/>
                <a:gd name="T1" fmla="*/ 64 h 64"/>
                <a:gd name="T2" fmla="*/ 31 w 38"/>
                <a:gd name="T3" fmla="*/ 64 h 64"/>
                <a:gd name="T4" fmla="*/ 31 w 38"/>
                <a:gd name="T5" fmla="*/ 34 h 64"/>
                <a:gd name="T6" fmla="*/ 21 w 38"/>
                <a:gd name="T7" fmla="*/ 23 h 64"/>
                <a:gd name="T8" fmla="*/ 8 w 38"/>
                <a:gd name="T9" fmla="*/ 38 h 64"/>
                <a:gd name="T10" fmla="*/ 8 w 38"/>
                <a:gd name="T11" fmla="*/ 64 h 64"/>
                <a:gd name="T12" fmla="*/ 0 w 38"/>
                <a:gd name="T13" fmla="*/ 64 h 64"/>
                <a:gd name="T14" fmla="*/ 0 w 38"/>
                <a:gd name="T15" fmla="*/ 0 h 64"/>
                <a:gd name="T16" fmla="*/ 8 w 38"/>
                <a:gd name="T17" fmla="*/ 0 h 64"/>
                <a:gd name="T18" fmla="*/ 8 w 38"/>
                <a:gd name="T19" fmla="*/ 23 h 64"/>
                <a:gd name="T20" fmla="*/ 8 w 38"/>
                <a:gd name="T21" fmla="*/ 23 h 64"/>
                <a:gd name="T22" fmla="*/ 22 w 38"/>
                <a:gd name="T23" fmla="*/ 15 h 64"/>
                <a:gd name="T24" fmla="*/ 34 w 38"/>
                <a:gd name="T25" fmla="*/ 20 h 64"/>
                <a:gd name="T26" fmla="*/ 38 w 38"/>
                <a:gd name="T27" fmla="*/ 32 h 64"/>
                <a:gd name="T28" fmla="*/ 38 w 38"/>
                <a:gd name="T2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64">
                  <a:moveTo>
                    <a:pt x="38" y="64"/>
                  </a:moveTo>
                  <a:cubicBezTo>
                    <a:pt x="31" y="64"/>
                    <a:pt x="31" y="64"/>
                    <a:pt x="31" y="6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26"/>
                    <a:pt x="28" y="23"/>
                    <a:pt x="21" y="23"/>
                  </a:cubicBezTo>
                  <a:cubicBezTo>
                    <a:pt x="13" y="23"/>
                    <a:pt x="8" y="28"/>
                    <a:pt x="8" y="38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12" y="18"/>
                    <a:pt x="17" y="15"/>
                    <a:pt x="22" y="15"/>
                  </a:cubicBezTo>
                  <a:cubicBezTo>
                    <a:pt x="27" y="15"/>
                    <a:pt x="31" y="17"/>
                    <a:pt x="34" y="20"/>
                  </a:cubicBezTo>
                  <a:cubicBezTo>
                    <a:pt x="37" y="22"/>
                    <a:pt x="38" y="26"/>
                    <a:pt x="38" y="32"/>
                  </a:cubicBezTo>
                  <a:lnTo>
                    <a:pt x="38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8" name="Freeform 25"/>
            <p:cNvSpPr>
              <a:spLocks noEditPoints="1"/>
            </p:cNvSpPr>
            <p:nvPr/>
          </p:nvSpPr>
          <p:spPr bwMode="auto">
            <a:xfrm>
              <a:off x="2192" y="1587"/>
              <a:ext cx="22" cy="152"/>
            </a:xfrm>
            <a:custGeom>
              <a:avLst/>
              <a:gdLst>
                <a:gd name="T0" fmla="*/ 22 w 22"/>
                <a:gd name="T1" fmla="*/ 152 h 152"/>
                <a:gd name="T2" fmla="*/ 0 w 22"/>
                <a:gd name="T3" fmla="*/ 152 h 152"/>
                <a:gd name="T4" fmla="*/ 0 w 22"/>
                <a:gd name="T5" fmla="*/ 40 h 152"/>
                <a:gd name="T6" fmla="*/ 22 w 22"/>
                <a:gd name="T7" fmla="*/ 40 h 152"/>
                <a:gd name="T8" fmla="*/ 22 w 22"/>
                <a:gd name="T9" fmla="*/ 152 h 152"/>
                <a:gd name="T10" fmla="*/ 0 w 22"/>
                <a:gd name="T11" fmla="*/ 21 h 152"/>
                <a:gd name="T12" fmla="*/ 0 w 22"/>
                <a:gd name="T13" fmla="*/ 0 h 152"/>
                <a:gd name="T14" fmla="*/ 22 w 22"/>
                <a:gd name="T15" fmla="*/ 0 h 152"/>
                <a:gd name="T16" fmla="*/ 22 w 22"/>
                <a:gd name="T17" fmla="*/ 21 h 152"/>
                <a:gd name="T18" fmla="*/ 0 w 22"/>
                <a:gd name="T19" fmla="*/ 2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52">
                  <a:moveTo>
                    <a:pt x="22" y="152"/>
                  </a:moveTo>
                  <a:lnTo>
                    <a:pt x="0" y="152"/>
                  </a:lnTo>
                  <a:lnTo>
                    <a:pt x="0" y="40"/>
                  </a:lnTo>
                  <a:lnTo>
                    <a:pt x="22" y="40"/>
                  </a:lnTo>
                  <a:lnTo>
                    <a:pt x="22" y="152"/>
                  </a:lnTo>
                  <a:close/>
                  <a:moveTo>
                    <a:pt x="0" y="21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29" name="Freeform 26"/>
            <p:cNvSpPr>
              <a:spLocks/>
            </p:cNvSpPr>
            <p:nvPr/>
          </p:nvSpPr>
          <p:spPr bwMode="auto">
            <a:xfrm>
              <a:off x="2240" y="1622"/>
              <a:ext cx="90" cy="117"/>
            </a:xfrm>
            <a:custGeom>
              <a:avLst/>
              <a:gdLst>
                <a:gd name="T0" fmla="*/ 38 w 38"/>
                <a:gd name="T1" fmla="*/ 49 h 49"/>
                <a:gd name="T2" fmla="*/ 31 w 38"/>
                <a:gd name="T3" fmla="*/ 49 h 49"/>
                <a:gd name="T4" fmla="*/ 31 w 38"/>
                <a:gd name="T5" fmla="*/ 20 h 49"/>
                <a:gd name="T6" fmla="*/ 20 w 38"/>
                <a:gd name="T7" fmla="*/ 8 h 49"/>
                <a:gd name="T8" fmla="*/ 12 w 38"/>
                <a:gd name="T9" fmla="*/ 12 h 49"/>
                <a:gd name="T10" fmla="*/ 8 w 38"/>
                <a:gd name="T11" fmla="*/ 23 h 49"/>
                <a:gd name="T12" fmla="*/ 8 w 38"/>
                <a:gd name="T13" fmla="*/ 49 h 49"/>
                <a:gd name="T14" fmla="*/ 0 w 38"/>
                <a:gd name="T15" fmla="*/ 49 h 49"/>
                <a:gd name="T16" fmla="*/ 0 w 38"/>
                <a:gd name="T17" fmla="*/ 2 h 49"/>
                <a:gd name="T18" fmla="*/ 8 w 38"/>
                <a:gd name="T19" fmla="*/ 2 h 49"/>
                <a:gd name="T20" fmla="*/ 8 w 38"/>
                <a:gd name="T21" fmla="*/ 9 h 49"/>
                <a:gd name="T22" fmla="*/ 22 w 38"/>
                <a:gd name="T23" fmla="*/ 0 h 49"/>
                <a:gd name="T24" fmla="*/ 38 w 38"/>
                <a:gd name="T25" fmla="*/ 17 h 49"/>
                <a:gd name="T26" fmla="*/ 38 w 38"/>
                <a:gd name="T2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9">
                  <a:moveTo>
                    <a:pt x="38" y="49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2"/>
                    <a:pt x="28" y="7"/>
                    <a:pt x="20" y="8"/>
                  </a:cubicBezTo>
                  <a:cubicBezTo>
                    <a:pt x="17" y="8"/>
                    <a:pt x="14" y="9"/>
                    <a:pt x="12" y="12"/>
                  </a:cubicBezTo>
                  <a:cubicBezTo>
                    <a:pt x="9" y="14"/>
                    <a:pt x="8" y="18"/>
                    <a:pt x="8" y="23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1" y="3"/>
                    <a:pt x="16" y="0"/>
                    <a:pt x="22" y="0"/>
                  </a:cubicBezTo>
                  <a:cubicBezTo>
                    <a:pt x="33" y="1"/>
                    <a:pt x="38" y="6"/>
                    <a:pt x="38" y="17"/>
                  </a:cubicBezTo>
                  <a:lnTo>
                    <a:pt x="38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0" name="Freeform 27"/>
            <p:cNvSpPr>
              <a:spLocks noEditPoints="1"/>
            </p:cNvSpPr>
            <p:nvPr/>
          </p:nvSpPr>
          <p:spPr bwMode="auto">
            <a:xfrm>
              <a:off x="2353" y="1622"/>
              <a:ext cx="107" cy="117"/>
            </a:xfrm>
            <a:custGeom>
              <a:avLst/>
              <a:gdLst>
                <a:gd name="T0" fmla="*/ 2 w 45"/>
                <a:gd name="T1" fmla="*/ 16 h 49"/>
                <a:gd name="T2" fmla="*/ 22 w 45"/>
                <a:gd name="T3" fmla="*/ 0 h 49"/>
                <a:gd name="T4" fmla="*/ 39 w 45"/>
                <a:gd name="T5" fmla="*/ 14 h 49"/>
                <a:gd name="T6" fmla="*/ 39 w 45"/>
                <a:gd name="T7" fmla="*/ 41 h 49"/>
                <a:gd name="T8" fmla="*/ 42 w 45"/>
                <a:gd name="T9" fmla="*/ 44 h 49"/>
                <a:gd name="T10" fmla="*/ 43 w 45"/>
                <a:gd name="T11" fmla="*/ 44 h 49"/>
                <a:gd name="T12" fmla="*/ 45 w 45"/>
                <a:gd name="T13" fmla="*/ 43 h 49"/>
                <a:gd name="T14" fmla="*/ 45 w 45"/>
                <a:gd name="T15" fmla="*/ 49 h 49"/>
                <a:gd name="T16" fmla="*/ 43 w 45"/>
                <a:gd name="T17" fmla="*/ 49 h 49"/>
                <a:gd name="T18" fmla="*/ 40 w 45"/>
                <a:gd name="T19" fmla="*/ 49 h 49"/>
                <a:gd name="T20" fmla="*/ 32 w 45"/>
                <a:gd name="T21" fmla="*/ 43 h 49"/>
                <a:gd name="T22" fmla="*/ 15 w 45"/>
                <a:gd name="T23" fmla="*/ 49 h 49"/>
                <a:gd name="T24" fmla="*/ 0 w 45"/>
                <a:gd name="T25" fmla="*/ 37 h 49"/>
                <a:gd name="T26" fmla="*/ 14 w 45"/>
                <a:gd name="T27" fmla="*/ 22 h 49"/>
                <a:gd name="T28" fmla="*/ 27 w 45"/>
                <a:gd name="T29" fmla="*/ 21 h 49"/>
                <a:gd name="T30" fmla="*/ 32 w 45"/>
                <a:gd name="T31" fmla="*/ 15 h 49"/>
                <a:gd name="T32" fmla="*/ 20 w 45"/>
                <a:gd name="T33" fmla="*/ 7 h 49"/>
                <a:gd name="T34" fmla="*/ 10 w 45"/>
                <a:gd name="T35" fmla="*/ 16 h 49"/>
                <a:gd name="T36" fmla="*/ 2 w 45"/>
                <a:gd name="T37" fmla="*/ 16 h 49"/>
                <a:gd name="T38" fmla="*/ 31 w 45"/>
                <a:gd name="T39" fmla="*/ 25 h 49"/>
                <a:gd name="T40" fmla="*/ 18 w 45"/>
                <a:gd name="T41" fmla="*/ 28 h 49"/>
                <a:gd name="T42" fmla="*/ 8 w 45"/>
                <a:gd name="T43" fmla="*/ 36 h 49"/>
                <a:gd name="T44" fmla="*/ 16 w 45"/>
                <a:gd name="T45" fmla="*/ 44 h 49"/>
                <a:gd name="T46" fmla="*/ 31 w 45"/>
                <a:gd name="T47" fmla="*/ 33 h 49"/>
                <a:gd name="T48" fmla="*/ 31 w 45"/>
                <a:gd name="T4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49">
                  <a:moveTo>
                    <a:pt x="2" y="16"/>
                  </a:moveTo>
                  <a:cubicBezTo>
                    <a:pt x="2" y="6"/>
                    <a:pt x="9" y="0"/>
                    <a:pt x="22" y="0"/>
                  </a:cubicBezTo>
                  <a:cubicBezTo>
                    <a:pt x="33" y="1"/>
                    <a:pt x="39" y="5"/>
                    <a:pt x="39" y="14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3"/>
                    <a:pt x="40" y="44"/>
                    <a:pt x="42" y="44"/>
                  </a:cubicBezTo>
                  <a:cubicBezTo>
                    <a:pt x="42" y="44"/>
                    <a:pt x="42" y="44"/>
                    <a:pt x="43" y="44"/>
                  </a:cubicBezTo>
                  <a:cubicBezTo>
                    <a:pt x="44" y="43"/>
                    <a:pt x="44" y="43"/>
                    <a:pt x="45" y="43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4" y="49"/>
                    <a:pt x="44" y="49"/>
                    <a:pt x="43" y="49"/>
                  </a:cubicBezTo>
                  <a:cubicBezTo>
                    <a:pt x="42" y="49"/>
                    <a:pt x="41" y="49"/>
                    <a:pt x="40" y="49"/>
                  </a:cubicBezTo>
                  <a:cubicBezTo>
                    <a:pt x="34" y="49"/>
                    <a:pt x="32" y="47"/>
                    <a:pt x="32" y="43"/>
                  </a:cubicBezTo>
                  <a:cubicBezTo>
                    <a:pt x="27" y="47"/>
                    <a:pt x="21" y="49"/>
                    <a:pt x="15" y="49"/>
                  </a:cubicBezTo>
                  <a:cubicBezTo>
                    <a:pt x="5" y="49"/>
                    <a:pt x="0" y="45"/>
                    <a:pt x="0" y="37"/>
                  </a:cubicBezTo>
                  <a:cubicBezTo>
                    <a:pt x="0" y="28"/>
                    <a:pt x="5" y="23"/>
                    <a:pt x="14" y="22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30" y="20"/>
                    <a:pt x="32" y="18"/>
                    <a:pt x="32" y="15"/>
                  </a:cubicBezTo>
                  <a:cubicBezTo>
                    <a:pt x="32" y="10"/>
                    <a:pt x="28" y="7"/>
                    <a:pt x="20" y="7"/>
                  </a:cubicBezTo>
                  <a:cubicBezTo>
                    <a:pt x="14" y="7"/>
                    <a:pt x="10" y="10"/>
                    <a:pt x="10" y="16"/>
                  </a:cubicBezTo>
                  <a:lnTo>
                    <a:pt x="2" y="16"/>
                  </a:lnTo>
                  <a:close/>
                  <a:moveTo>
                    <a:pt x="31" y="25"/>
                  </a:moveTo>
                  <a:cubicBezTo>
                    <a:pt x="29" y="26"/>
                    <a:pt x="25" y="27"/>
                    <a:pt x="18" y="28"/>
                  </a:cubicBezTo>
                  <a:cubicBezTo>
                    <a:pt x="11" y="29"/>
                    <a:pt x="8" y="31"/>
                    <a:pt x="8" y="36"/>
                  </a:cubicBezTo>
                  <a:cubicBezTo>
                    <a:pt x="8" y="41"/>
                    <a:pt x="11" y="44"/>
                    <a:pt x="16" y="44"/>
                  </a:cubicBezTo>
                  <a:cubicBezTo>
                    <a:pt x="26" y="43"/>
                    <a:pt x="30" y="39"/>
                    <a:pt x="31" y="33"/>
                  </a:cubicBezTo>
                  <a:lnTo>
                    <a:pt x="31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1" name="Freeform 28"/>
            <p:cNvSpPr>
              <a:spLocks/>
            </p:cNvSpPr>
            <p:nvPr/>
          </p:nvSpPr>
          <p:spPr bwMode="auto">
            <a:xfrm>
              <a:off x="2533" y="1582"/>
              <a:ext cx="135" cy="157"/>
            </a:xfrm>
            <a:custGeom>
              <a:avLst/>
              <a:gdLst>
                <a:gd name="T0" fmla="*/ 48 w 57"/>
                <a:gd name="T1" fmla="*/ 21 h 66"/>
                <a:gd name="T2" fmla="*/ 30 w 57"/>
                <a:gd name="T3" fmla="*/ 8 h 66"/>
                <a:gd name="T4" fmla="*/ 9 w 57"/>
                <a:gd name="T5" fmla="*/ 33 h 66"/>
                <a:gd name="T6" fmla="*/ 31 w 57"/>
                <a:gd name="T7" fmla="*/ 60 h 66"/>
                <a:gd name="T8" fmla="*/ 49 w 57"/>
                <a:gd name="T9" fmla="*/ 42 h 66"/>
                <a:gd name="T10" fmla="*/ 57 w 57"/>
                <a:gd name="T11" fmla="*/ 42 h 66"/>
                <a:gd name="T12" fmla="*/ 29 w 57"/>
                <a:gd name="T13" fmla="*/ 66 h 66"/>
                <a:gd name="T14" fmla="*/ 7 w 57"/>
                <a:gd name="T15" fmla="*/ 58 h 66"/>
                <a:gd name="T16" fmla="*/ 0 w 57"/>
                <a:gd name="T17" fmla="*/ 34 h 66"/>
                <a:gd name="T18" fmla="*/ 9 w 57"/>
                <a:gd name="T19" fmla="*/ 9 h 66"/>
                <a:gd name="T20" fmla="*/ 30 w 57"/>
                <a:gd name="T21" fmla="*/ 0 h 66"/>
                <a:gd name="T22" fmla="*/ 57 w 57"/>
                <a:gd name="T23" fmla="*/ 21 h 66"/>
                <a:gd name="T24" fmla="*/ 48 w 57"/>
                <a:gd name="T25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6">
                  <a:moveTo>
                    <a:pt x="48" y="21"/>
                  </a:moveTo>
                  <a:cubicBezTo>
                    <a:pt x="46" y="12"/>
                    <a:pt x="40" y="8"/>
                    <a:pt x="30" y="8"/>
                  </a:cubicBezTo>
                  <a:cubicBezTo>
                    <a:pt x="17" y="8"/>
                    <a:pt x="9" y="17"/>
                    <a:pt x="9" y="33"/>
                  </a:cubicBezTo>
                  <a:cubicBezTo>
                    <a:pt x="9" y="51"/>
                    <a:pt x="16" y="60"/>
                    <a:pt x="31" y="60"/>
                  </a:cubicBezTo>
                  <a:cubicBezTo>
                    <a:pt x="40" y="60"/>
                    <a:pt x="47" y="54"/>
                    <a:pt x="49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5" y="58"/>
                    <a:pt x="45" y="66"/>
                    <a:pt x="29" y="66"/>
                  </a:cubicBezTo>
                  <a:cubicBezTo>
                    <a:pt x="20" y="66"/>
                    <a:pt x="12" y="63"/>
                    <a:pt x="7" y="58"/>
                  </a:cubicBezTo>
                  <a:cubicBezTo>
                    <a:pt x="2" y="51"/>
                    <a:pt x="0" y="43"/>
                    <a:pt x="0" y="34"/>
                  </a:cubicBezTo>
                  <a:cubicBezTo>
                    <a:pt x="0" y="23"/>
                    <a:pt x="3" y="15"/>
                    <a:pt x="9" y="9"/>
                  </a:cubicBezTo>
                  <a:cubicBezTo>
                    <a:pt x="14" y="3"/>
                    <a:pt x="21" y="0"/>
                    <a:pt x="30" y="0"/>
                  </a:cubicBezTo>
                  <a:cubicBezTo>
                    <a:pt x="46" y="1"/>
                    <a:pt x="54" y="7"/>
                    <a:pt x="57" y="21"/>
                  </a:cubicBezTo>
                  <a:lnTo>
                    <a:pt x="48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2" name="Freeform 29"/>
            <p:cNvSpPr>
              <a:spLocks noEditPoints="1"/>
            </p:cNvSpPr>
            <p:nvPr/>
          </p:nvSpPr>
          <p:spPr bwMode="auto">
            <a:xfrm>
              <a:off x="2685" y="1622"/>
              <a:ext cx="104" cy="117"/>
            </a:xfrm>
            <a:custGeom>
              <a:avLst/>
              <a:gdLst>
                <a:gd name="T0" fmla="*/ 6 w 44"/>
                <a:gd name="T1" fmla="*/ 8 h 49"/>
                <a:gd name="T2" fmla="*/ 22 w 44"/>
                <a:gd name="T3" fmla="*/ 0 h 49"/>
                <a:gd name="T4" fmla="*/ 38 w 44"/>
                <a:gd name="T5" fmla="*/ 8 h 49"/>
                <a:gd name="T6" fmla="*/ 44 w 44"/>
                <a:gd name="T7" fmla="*/ 25 h 49"/>
                <a:gd name="T8" fmla="*/ 39 w 44"/>
                <a:gd name="T9" fmla="*/ 43 h 49"/>
                <a:gd name="T10" fmla="*/ 22 w 44"/>
                <a:gd name="T11" fmla="*/ 49 h 49"/>
                <a:gd name="T12" fmla="*/ 8 w 44"/>
                <a:gd name="T13" fmla="*/ 45 h 49"/>
                <a:gd name="T14" fmla="*/ 0 w 44"/>
                <a:gd name="T15" fmla="*/ 25 h 49"/>
                <a:gd name="T16" fmla="*/ 6 w 44"/>
                <a:gd name="T17" fmla="*/ 8 h 49"/>
                <a:gd name="T18" fmla="*/ 22 w 44"/>
                <a:gd name="T19" fmla="*/ 43 h 49"/>
                <a:gd name="T20" fmla="*/ 36 w 44"/>
                <a:gd name="T21" fmla="*/ 25 h 49"/>
                <a:gd name="T22" fmla="*/ 22 w 44"/>
                <a:gd name="T23" fmla="*/ 8 h 49"/>
                <a:gd name="T24" fmla="*/ 8 w 44"/>
                <a:gd name="T25" fmla="*/ 25 h 49"/>
                <a:gd name="T26" fmla="*/ 22 w 44"/>
                <a:gd name="T27" fmla="*/ 4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49">
                  <a:moveTo>
                    <a:pt x="6" y="8"/>
                  </a:moveTo>
                  <a:cubicBezTo>
                    <a:pt x="11" y="3"/>
                    <a:pt x="16" y="0"/>
                    <a:pt x="22" y="0"/>
                  </a:cubicBezTo>
                  <a:cubicBezTo>
                    <a:pt x="29" y="0"/>
                    <a:pt x="34" y="3"/>
                    <a:pt x="38" y="8"/>
                  </a:cubicBezTo>
                  <a:cubicBezTo>
                    <a:pt x="42" y="12"/>
                    <a:pt x="44" y="18"/>
                    <a:pt x="44" y="25"/>
                  </a:cubicBezTo>
                  <a:cubicBezTo>
                    <a:pt x="44" y="33"/>
                    <a:pt x="42" y="38"/>
                    <a:pt x="39" y="43"/>
                  </a:cubicBezTo>
                  <a:cubicBezTo>
                    <a:pt x="35" y="47"/>
                    <a:pt x="29" y="49"/>
                    <a:pt x="22" y="49"/>
                  </a:cubicBezTo>
                  <a:cubicBezTo>
                    <a:pt x="16" y="49"/>
                    <a:pt x="11" y="48"/>
                    <a:pt x="8" y="45"/>
                  </a:cubicBezTo>
                  <a:cubicBezTo>
                    <a:pt x="3" y="40"/>
                    <a:pt x="1" y="34"/>
                    <a:pt x="0" y="25"/>
                  </a:cubicBezTo>
                  <a:cubicBezTo>
                    <a:pt x="1" y="18"/>
                    <a:pt x="3" y="12"/>
                    <a:pt x="6" y="8"/>
                  </a:cubicBezTo>
                  <a:close/>
                  <a:moveTo>
                    <a:pt x="22" y="43"/>
                  </a:moveTo>
                  <a:cubicBezTo>
                    <a:pt x="31" y="43"/>
                    <a:pt x="35" y="37"/>
                    <a:pt x="36" y="25"/>
                  </a:cubicBezTo>
                  <a:cubicBezTo>
                    <a:pt x="35" y="14"/>
                    <a:pt x="31" y="8"/>
                    <a:pt x="22" y="8"/>
                  </a:cubicBezTo>
                  <a:cubicBezTo>
                    <a:pt x="14" y="8"/>
                    <a:pt x="9" y="14"/>
                    <a:pt x="8" y="25"/>
                  </a:cubicBezTo>
                  <a:cubicBezTo>
                    <a:pt x="9" y="37"/>
                    <a:pt x="14" y="43"/>
                    <a:pt x="22" y="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3" name="Freeform 30"/>
            <p:cNvSpPr>
              <a:spLocks/>
            </p:cNvSpPr>
            <p:nvPr/>
          </p:nvSpPr>
          <p:spPr bwMode="auto">
            <a:xfrm>
              <a:off x="2810" y="1622"/>
              <a:ext cx="92" cy="117"/>
            </a:xfrm>
            <a:custGeom>
              <a:avLst/>
              <a:gdLst>
                <a:gd name="T0" fmla="*/ 39 w 39"/>
                <a:gd name="T1" fmla="*/ 49 h 49"/>
                <a:gd name="T2" fmla="*/ 31 w 39"/>
                <a:gd name="T3" fmla="*/ 49 h 49"/>
                <a:gd name="T4" fmla="*/ 31 w 39"/>
                <a:gd name="T5" fmla="*/ 20 h 49"/>
                <a:gd name="T6" fmla="*/ 21 w 39"/>
                <a:gd name="T7" fmla="*/ 8 h 49"/>
                <a:gd name="T8" fmla="*/ 12 w 39"/>
                <a:gd name="T9" fmla="*/ 12 h 49"/>
                <a:gd name="T10" fmla="*/ 8 w 39"/>
                <a:gd name="T11" fmla="*/ 23 h 49"/>
                <a:gd name="T12" fmla="*/ 8 w 39"/>
                <a:gd name="T13" fmla="*/ 49 h 49"/>
                <a:gd name="T14" fmla="*/ 0 w 39"/>
                <a:gd name="T15" fmla="*/ 49 h 49"/>
                <a:gd name="T16" fmla="*/ 0 w 39"/>
                <a:gd name="T17" fmla="*/ 2 h 49"/>
                <a:gd name="T18" fmla="*/ 8 w 39"/>
                <a:gd name="T19" fmla="*/ 2 h 49"/>
                <a:gd name="T20" fmla="*/ 8 w 39"/>
                <a:gd name="T21" fmla="*/ 9 h 49"/>
                <a:gd name="T22" fmla="*/ 22 w 39"/>
                <a:gd name="T23" fmla="*/ 0 h 49"/>
                <a:gd name="T24" fmla="*/ 39 w 39"/>
                <a:gd name="T25" fmla="*/ 17 h 49"/>
                <a:gd name="T26" fmla="*/ 39 w 39"/>
                <a:gd name="T2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49">
                  <a:moveTo>
                    <a:pt x="39" y="49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2"/>
                    <a:pt x="28" y="7"/>
                    <a:pt x="21" y="8"/>
                  </a:cubicBezTo>
                  <a:cubicBezTo>
                    <a:pt x="17" y="8"/>
                    <a:pt x="14" y="9"/>
                    <a:pt x="12" y="12"/>
                  </a:cubicBezTo>
                  <a:cubicBezTo>
                    <a:pt x="10" y="14"/>
                    <a:pt x="8" y="18"/>
                    <a:pt x="8" y="23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2" y="3"/>
                    <a:pt x="17" y="0"/>
                    <a:pt x="22" y="0"/>
                  </a:cubicBezTo>
                  <a:cubicBezTo>
                    <a:pt x="33" y="1"/>
                    <a:pt x="38" y="6"/>
                    <a:pt x="39" y="17"/>
                  </a:cubicBezTo>
                  <a:lnTo>
                    <a:pt x="39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4" name="Freeform 31"/>
            <p:cNvSpPr>
              <a:spLocks/>
            </p:cNvSpPr>
            <p:nvPr/>
          </p:nvSpPr>
          <p:spPr bwMode="auto">
            <a:xfrm>
              <a:off x="2924" y="1622"/>
              <a:ext cx="92" cy="117"/>
            </a:xfrm>
            <a:custGeom>
              <a:avLst/>
              <a:gdLst>
                <a:gd name="T0" fmla="*/ 29 w 39"/>
                <a:gd name="T1" fmla="*/ 16 h 49"/>
                <a:gd name="T2" fmla="*/ 18 w 39"/>
                <a:gd name="T3" fmla="*/ 8 h 49"/>
                <a:gd name="T4" fmla="*/ 9 w 39"/>
                <a:gd name="T5" fmla="*/ 14 h 49"/>
                <a:gd name="T6" fmla="*/ 17 w 39"/>
                <a:gd name="T7" fmla="*/ 21 h 49"/>
                <a:gd name="T8" fmla="*/ 25 w 39"/>
                <a:gd name="T9" fmla="*/ 22 h 49"/>
                <a:gd name="T10" fmla="*/ 39 w 39"/>
                <a:gd name="T11" fmla="*/ 35 h 49"/>
                <a:gd name="T12" fmla="*/ 34 w 39"/>
                <a:gd name="T13" fmla="*/ 46 h 49"/>
                <a:gd name="T14" fmla="*/ 20 w 39"/>
                <a:gd name="T15" fmla="*/ 49 h 49"/>
                <a:gd name="T16" fmla="*/ 0 w 39"/>
                <a:gd name="T17" fmla="*/ 34 h 49"/>
                <a:gd name="T18" fmla="*/ 7 w 39"/>
                <a:gd name="T19" fmla="*/ 34 h 49"/>
                <a:gd name="T20" fmla="*/ 20 w 39"/>
                <a:gd name="T21" fmla="*/ 44 h 49"/>
                <a:gd name="T22" fmla="*/ 31 w 39"/>
                <a:gd name="T23" fmla="*/ 36 h 49"/>
                <a:gd name="T24" fmla="*/ 22 w 39"/>
                <a:gd name="T25" fmla="*/ 29 h 49"/>
                <a:gd name="T26" fmla="*/ 12 w 39"/>
                <a:gd name="T27" fmla="*/ 27 h 49"/>
                <a:gd name="T28" fmla="*/ 1 w 39"/>
                <a:gd name="T29" fmla="*/ 16 h 49"/>
                <a:gd name="T30" fmla="*/ 7 w 39"/>
                <a:gd name="T31" fmla="*/ 4 h 49"/>
                <a:gd name="T32" fmla="*/ 19 w 39"/>
                <a:gd name="T33" fmla="*/ 0 h 49"/>
                <a:gd name="T34" fmla="*/ 37 w 39"/>
                <a:gd name="T35" fmla="*/ 16 h 49"/>
                <a:gd name="T36" fmla="*/ 29 w 39"/>
                <a:gd name="T37" fmla="*/ 1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49">
                  <a:moveTo>
                    <a:pt x="29" y="16"/>
                  </a:moveTo>
                  <a:cubicBezTo>
                    <a:pt x="29" y="10"/>
                    <a:pt x="26" y="8"/>
                    <a:pt x="18" y="8"/>
                  </a:cubicBezTo>
                  <a:cubicBezTo>
                    <a:pt x="12" y="8"/>
                    <a:pt x="9" y="10"/>
                    <a:pt x="9" y="14"/>
                  </a:cubicBezTo>
                  <a:cubicBezTo>
                    <a:pt x="8" y="17"/>
                    <a:pt x="11" y="19"/>
                    <a:pt x="17" y="21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34" y="24"/>
                    <a:pt x="39" y="28"/>
                    <a:pt x="39" y="35"/>
                  </a:cubicBezTo>
                  <a:cubicBezTo>
                    <a:pt x="39" y="40"/>
                    <a:pt x="37" y="43"/>
                    <a:pt x="34" y="46"/>
                  </a:cubicBezTo>
                  <a:cubicBezTo>
                    <a:pt x="30" y="48"/>
                    <a:pt x="26" y="49"/>
                    <a:pt x="20" y="49"/>
                  </a:cubicBezTo>
                  <a:cubicBezTo>
                    <a:pt x="7" y="49"/>
                    <a:pt x="0" y="44"/>
                    <a:pt x="0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40"/>
                    <a:pt x="12" y="44"/>
                    <a:pt x="20" y="44"/>
                  </a:cubicBezTo>
                  <a:cubicBezTo>
                    <a:pt x="27" y="43"/>
                    <a:pt x="30" y="41"/>
                    <a:pt x="31" y="36"/>
                  </a:cubicBezTo>
                  <a:cubicBezTo>
                    <a:pt x="31" y="33"/>
                    <a:pt x="28" y="31"/>
                    <a:pt x="22" y="29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5" y="25"/>
                    <a:pt x="1" y="21"/>
                    <a:pt x="1" y="16"/>
                  </a:cubicBezTo>
                  <a:cubicBezTo>
                    <a:pt x="1" y="11"/>
                    <a:pt x="3" y="7"/>
                    <a:pt x="7" y="4"/>
                  </a:cubicBezTo>
                  <a:cubicBezTo>
                    <a:pt x="10" y="2"/>
                    <a:pt x="14" y="0"/>
                    <a:pt x="19" y="0"/>
                  </a:cubicBezTo>
                  <a:cubicBezTo>
                    <a:pt x="30" y="1"/>
                    <a:pt x="36" y="6"/>
                    <a:pt x="37" y="16"/>
                  </a:cubicBezTo>
                  <a:lnTo>
                    <a:pt x="29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5" name="Freeform 32"/>
            <p:cNvSpPr>
              <a:spLocks/>
            </p:cNvSpPr>
            <p:nvPr/>
          </p:nvSpPr>
          <p:spPr bwMode="auto">
            <a:xfrm>
              <a:off x="3025" y="1596"/>
              <a:ext cx="53" cy="143"/>
            </a:xfrm>
            <a:custGeom>
              <a:avLst/>
              <a:gdLst>
                <a:gd name="T0" fmla="*/ 14 w 22"/>
                <a:gd name="T1" fmla="*/ 20 h 60"/>
                <a:gd name="T2" fmla="*/ 14 w 22"/>
                <a:gd name="T3" fmla="*/ 50 h 60"/>
                <a:gd name="T4" fmla="*/ 19 w 22"/>
                <a:gd name="T5" fmla="*/ 54 h 60"/>
                <a:gd name="T6" fmla="*/ 22 w 22"/>
                <a:gd name="T7" fmla="*/ 54 h 60"/>
                <a:gd name="T8" fmla="*/ 22 w 22"/>
                <a:gd name="T9" fmla="*/ 60 h 60"/>
                <a:gd name="T10" fmla="*/ 17 w 22"/>
                <a:gd name="T11" fmla="*/ 60 h 60"/>
                <a:gd name="T12" fmla="*/ 16 w 22"/>
                <a:gd name="T13" fmla="*/ 60 h 60"/>
                <a:gd name="T14" fmla="*/ 8 w 22"/>
                <a:gd name="T15" fmla="*/ 58 h 60"/>
                <a:gd name="T16" fmla="*/ 6 w 22"/>
                <a:gd name="T17" fmla="*/ 51 h 60"/>
                <a:gd name="T18" fmla="*/ 6 w 22"/>
                <a:gd name="T19" fmla="*/ 20 h 60"/>
                <a:gd name="T20" fmla="*/ 0 w 22"/>
                <a:gd name="T21" fmla="*/ 20 h 60"/>
                <a:gd name="T22" fmla="*/ 0 w 22"/>
                <a:gd name="T23" fmla="*/ 13 h 60"/>
                <a:gd name="T24" fmla="*/ 6 w 22"/>
                <a:gd name="T25" fmla="*/ 13 h 60"/>
                <a:gd name="T26" fmla="*/ 6 w 22"/>
                <a:gd name="T27" fmla="*/ 0 h 60"/>
                <a:gd name="T28" fmla="*/ 14 w 22"/>
                <a:gd name="T29" fmla="*/ 0 h 60"/>
                <a:gd name="T30" fmla="*/ 14 w 22"/>
                <a:gd name="T31" fmla="*/ 13 h 60"/>
                <a:gd name="T32" fmla="*/ 22 w 22"/>
                <a:gd name="T33" fmla="*/ 13 h 60"/>
                <a:gd name="T34" fmla="*/ 22 w 22"/>
                <a:gd name="T35" fmla="*/ 20 h 60"/>
                <a:gd name="T36" fmla="*/ 14 w 22"/>
                <a:gd name="T37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60">
                  <a:moveTo>
                    <a:pt x="14" y="20"/>
                  </a:moveTo>
                  <a:cubicBezTo>
                    <a:pt x="14" y="50"/>
                    <a:pt x="14" y="50"/>
                    <a:pt x="14" y="50"/>
                  </a:cubicBezTo>
                  <a:cubicBezTo>
                    <a:pt x="14" y="53"/>
                    <a:pt x="16" y="54"/>
                    <a:pt x="19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1" y="60"/>
                    <a:pt x="19" y="60"/>
                    <a:pt x="17" y="60"/>
                  </a:cubicBezTo>
                  <a:cubicBezTo>
                    <a:pt x="17" y="60"/>
                    <a:pt x="16" y="60"/>
                    <a:pt x="16" y="60"/>
                  </a:cubicBezTo>
                  <a:cubicBezTo>
                    <a:pt x="12" y="60"/>
                    <a:pt x="9" y="59"/>
                    <a:pt x="8" y="58"/>
                  </a:cubicBezTo>
                  <a:cubicBezTo>
                    <a:pt x="7" y="56"/>
                    <a:pt x="6" y="54"/>
                    <a:pt x="6" y="5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20"/>
                    <a:pt x="22" y="20"/>
                    <a:pt x="22" y="20"/>
                  </a:cubicBezTo>
                  <a:lnTo>
                    <a:pt x="1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6" name="Freeform 33"/>
            <p:cNvSpPr>
              <a:spLocks/>
            </p:cNvSpPr>
            <p:nvPr/>
          </p:nvSpPr>
          <p:spPr bwMode="auto">
            <a:xfrm>
              <a:off x="3099" y="1622"/>
              <a:ext cx="54" cy="117"/>
            </a:xfrm>
            <a:custGeom>
              <a:avLst/>
              <a:gdLst>
                <a:gd name="T0" fmla="*/ 8 w 23"/>
                <a:gd name="T1" fmla="*/ 49 h 49"/>
                <a:gd name="T2" fmla="*/ 0 w 23"/>
                <a:gd name="T3" fmla="*/ 49 h 49"/>
                <a:gd name="T4" fmla="*/ 0 w 23"/>
                <a:gd name="T5" fmla="*/ 2 h 49"/>
                <a:gd name="T6" fmla="*/ 7 w 23"/>
                <a:gd name="T7" fmla="*/ 2 h 49"/>
                <a:gd name="T8" fmla="*/ 7 w 23"/>
                <a:gd name="T9" fmla="*/ 10 h 49"/>
                <a:gd name="T10" fmla="*/ 21 w 23"/>
                <a:gd name="T11" fmla="*/ 0 h 49"/>
                <a:gd name="T12" fmla="*/ 22 w 23"/>
                <a:gd name="T13" fmla="*/ 1 h 49"/>
                <a:gd name="T14" fmla="*/ 23 w 23"/>
                <a:gd name="T15" fmla="*/ 1 h 49"/>
                <a:gd name="T16" fmla="*/ 23 w 23"/>
                <a:gd name="T17" fmla="*/ 9 h 49"/>
                <a:gd name="T18" fmla="*/ 20 w 23"/>
                <a:gd name="T19" fmla="*/ 9 h 49"/>
                <a:gd name="T20" fmla="*/ 12 w 23"/>
                <a:gd name="T21" fmla="*/ 12 h 49"/>
                <a:gd name="T22" fmla="*/ 8 w 23"/>
                <a:gd name="T23" fmla="*/ 22 h 49"/>
                <a:gd name="T24" fmla="*/ 8 w 23"/>
                <a:gd name="T2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49">
                  <a:moveTo>
                    <a:pt x="8" y="49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4"/>
                    <a:pt x="15" y="0"/>
                    <a:pt x="21" y="0"/>
                  </a:cubicBezTo>
                  <a:cubicBezTo>
                    <a:pt x="21" y="0"/>
                    <a:pt x="22" y="1"/>
                    <a:pt x="22" y="1"/>
                  </a:cubicBezTo>
                  <a:cubicBezTo>
                    <a:pt x="22" y="1"/>
                    <a:pt x="23" y="1"/>
                    <a:pt x="23" y="1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6" y="9"/>
                    <a:pt x="13" y="10"/>
                    <a:pt x="12" y="12"/>
                  </a:cubicBezTo>
                  <a:cubicBezTo>
                    <a:pt x="9" y="15"/>
                    <a:pt x="8" y="18"/>
                    <a:pt x="8" y="22"/>
                  </a:cubicBezTo>
                  <a:lnTo>
                    <a:pt x="8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7" name="Freeform 34"/>
            <p:cNvSpPr>
              <a:spLocks/>
            </p:cNvSpPr>
            <p:nvPr/>
          </p:nvSpPr>
          <p:spPr bwMode="auto">
            <a:xfrm>
              <a:off x="3167" y="1627"/>
              <a:ext cx="90" cy="112"/>
            </a:xfrm>
            <a:custGeom>
              <a:avLst/>
              <a:gdLst>
                <a:gd name="T0" fmla="*/ 30 w 38"/>
                <a:gd name="T1" fmla="*/ 47 h 47"/>
                <a:gd name="T2" fmla="*/ 30 w 38"/>
                <a:gd name="T3" fmla="*/ 40 h 47"/>
                <a:gd name="T4" fmla="*/ 30 w 38"/>
                <a:gd name="T5" fmla="*/ 40 h 47"/>
                <a:gd name="T6" fmla="*/ 15 w 38"/>
                <a:gd name="T7" fmla="*/ 47 h 47"/>
                <a:gd name="T8" fmla="*/ 5 w 38"/>
                <a:gd name="T9" fmla="*/ 46 h 47"/>
                <a:gd name="T10" fmla="*/ 0 w 38"/>
                <a:gd name="T11" fmla="*/ 34 h 47"/>
                <a:gd name="T12" fmla="*/ 0 w 38"/>
                <a:gd name="T13" fmla="*/ 0 h 47"/>
                <a:gd name="T14" fmla="*/ 8 w 38"/>
                <a:gd name="T15" fmla="*/ 0 h 47"/>
                <a:gd name="T16" fmla="*/ 8 w 38"/>
                <a:gd name="T17" fmla="*/ 31 h 47"/>
                <a:gd name="T18" fmla="*/ 17 w 38"/>
                <a:gd name="T19" fmla="*/ 42 h 47"/>
                <a:gd name="T20" fmla="*/ 30 w 38"/>
                <a:gd name="T21" fmla="*/ 26 h 47"/>
                <a:gd name="T22" fmla="*/ 30 w 38"/>
                <a:gd name="T23" fmla="*/ 0 h 47"/>
                <a:gd name="T24" fmla="*/ 38 w 38"/>
                <a:gd name="T25" fmla="*/ 0 h 47"/>
                <a:gd name="T26" fmla="*/ 38 w 38"/>
                <a:gd name="T27" fmla="*/ 47 h 47"/>
                <a:gd name="T28" fmla="*/ 30 w 38"/>
                <a:gd name="T2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47">
                  <a:moveTo>
                    <a:pt x="30" y="47"/>
                  </a:moveTo>
                  <a:cubicBezTo>
                    <a:pt x="30" y="40"/>
                    <a:pt x="30" y="40"/>
                    <a:pt x="30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27" y="45"/>
                    <a:pt x="22" y="47"/>
                    <a:pt x="15" y="47"/>
                  </a:cubicBezTo>
                  <a:cubicBezTo>
                    <a:pt x="11" y="47"/>
                    <a:pt x="8" y="47"/>
                    <a:pt x="5" y="46"/>
                  </a:cubicBezTo>
                  <a:cubicBezTo>
                    <a:pt x="2" y="43"/>
                    <a:pt x="0" y="39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8"/>
                    <a:pt x="11" y="42"/>
                    <a:pt x="17" y="42"/>
                  </a:cubicBezTo>
                  <a:cubicBezTo>
                    <a:pt x="25" y="41"/>
                    <a:pt x="29" y="36"/>
                    <a:pt x="30" y="26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47"/>
                    <a:pt x="38" y="47"/>
                    <a:pt x="38" y="47"/>
                  </a:cubicBezTo>
                  <a:lnTo>
                    <a:pt x="3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8" name="Freeform 35"/>
            <p:cNvSpPr>
              <a:spLocks/>
            </p:cNvSpPr>
            <p:nvPr/>
          </p:nvSpPr>
          <p:spPr bwMode="auto">
            <a:xfrm>
              <a:off x="3279" y="1622"/>
              <a:ext cx="94" cy="117"/>
            </a:xfrm>
            <a:custGeom>
              <a:avLst/>
              <a:gdLst>
                <a:gd name="T0" fmla="*/ 32 w 40"/>
                <a:gd name="T1" fmla="*/ 18 h 49"/>
                <a:gd name="T2" fmla="*/ 21 w 40"/>
                <a:gd name="T3" fmla="*/ 8 h 49"/>
                <a:gd name="T4" fmla="*/ 8 w 40"/>
                <a:gd name="T5" fmla="*/ 25 h 49"/>
                <a:gd name="T6" fmla="*/ 21 w 40"/>
                <a:gd name="T7" fmla="*/ 44 h 49"/>
                <a:gd name="T8" fmla="*/ 32 w 40"/>
                <a:gd name="T9" fmla="*/ 32 h 49"/>
                <a:gd name="T10" fmla="*/ 40 w 40"/>
                <a:gd name="T11" fmla="*/ 32 h 49"/>
                <a:gd name="T12" fmla="*/ 21 w 40"/>
                <a:gd name="T13" fmla="*/ 49 h 49"/>
                <a:gd name="T14" fmla="*/ 5 w 40"/>
                <a:gd name="T15" fmla="*/ 44 h 49"/>
                <a:gd name="T16" fmla="*/ 0 w 40"/>
                <a:gd name="T17" fmla="*/ 27 h 49"/>
                <a:gd name="T18" fmla="*/ 6 w 40"/>
                <a:gd name="T19" fmla="*/ 7 h 49"/>
                <a:gd name="T20" fmla="*/ 22 w 40"/>
                <a:gd name="T21" fmla="*/ 0 h 49"/>
                <a:gd name="T22" fmla="*/ 40 w 40"/>
                <a:gd name="T23" fmla="*/ 18 h 49"/>
                <a:gd name="T24" fmla="*/ 32 w 40"/>
                <a:gd name="T25" fmla="*/ 1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49">
                  <a:moveTo>
                    <a:pt x="32" y="18"/>
                  </a:moveTo>
                  <a:cubicBezTo>
                    <a:pt x="32" y="11"/>
                    <a:pt x="28" y="8"/>
                    <a:pt x="21" y="8"/>
                  </a:cubicBezTo>
                  <a:cubicBezTo>
                    <a:pt x="13" y="8"/>
                    <a:pt x="8" y="14"/>
                    <a:pt x="8" y="25"/>
                  </a:cubicBezTo>
                  <a:cubicBezTo>
                    <a:pt x="8" y="38"/>
                    <a:pt x="12" y="44"/>
                    <a:pt x="21" y="44"/>
                  </a:cubicBezTo>
                  <a:cubicBezTo>
                    <a:pt x="27" y="43"/>
                    <a:pt x="31" y="39"/>
                    <a:pt x="3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8" y="43"/>
                    <a:pt x="32" y="49"/>
                    <a:pt x="21" y="49"/>
                  </a:cubicBezTo>
                  <a:cubicBezTo>
                    <a:pt x="14" y="49"/>
                    <a:pt x="9" y="47"/>
                    <a:pt x="5" y="44"/>
                  </a:cubicBezTo>
                  <a:cubicBezTo>
                    <a:pt x="2" y="40"/>
                    <a:pt x="0" y="34"/>
                    <a:pt x="0" y="27"/>
                  </a:cubicBezTo>
                  <a:cubicBezTo>
                    <a:pt x="0" y="18"/>
                    <a:pt x="2" y="12"/>
                    <a:pt x="6" y="7"/>
                  </a:cubicBezTo>
                  <a:cubicBezTo>
                    <a:pt x="10" y="3"/>
                    <a:pt x="15" y="0"/>
                    <a:pt x="22" y="0"/>
                  </a:cubicBezTo>
                  <a:cubicBezTo>
                    <a:pt x="33" y="1"/>
                    <a:pt x="39" y="7"/>
                    <a:pt x="40" y="18"/>
                  </a:cubicBezTo>
                  <a:lnTo>
                    <a:pt x="32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9" name="Freeform 36"/>
            <p:cNvSpPr>
              <a:spLocks/>
            </p:cNvSpPr>
            <p:nvPr/>
          </p:nvSpPr>
          <p:spPr bwMode="auto">
            <a:xfrm>
              <a:off x="3380" y="1596"/>
              <a:ext cx="52" cy="143"/>
            </a:xfrm>
            <a:custGeom>
              <a:avLst/>
              <a:gdLst>
                <a:gd name="T0" fmla="*/ 14 w 22"/>
                <a:gd name="T1" fmla="*/ 20 h 60"/>
                <a:gd name="T2" fmla="*/ 14 w 22"/>
                <a:gd name="T3" fmla="*/ 50 h 60"/>
                <a:gd name="T4" fmla="*/ 19 w 22"/>
                <a:gd name="T5" fmla="*/ 54 h 60"/>
                <a:gd name="T6" fmla="*/ 22 w 22"/>
                <a:gd name="T7" fmla="*/ 54 h 60"/>
                <a:gd name="T8" fmla="*/ 22 w 22"/>
                <a:gd name="T9" fmla="*/ 60 h 60"/>
                <a:gd name="T10" fmla="*/ 17 w 22"/>
                <a:gd name="T11" fmla="*/ 60 h 60"/>
                <a:gd name="T12" fmla="*/ 16 w 22"/>
                <a:gd name="T13" fmla="*/ 60 h 60"/>
                <a:gd name="T14" fmla="*/ 8 w 22"/>
                <a:gd name="T15" fmla="*/ 58 h 60"/>
                <a:gd name="T16" fmla="*/ 6 w 22"/>
                <a:gd name="T17" fmla="*/ 51 h 60"/>
                <a:gd name="T18" fmla="*/ 6 w 22"/>
                <a:gd name="T19" fmla="*/ 20 h 60"/>
                <a:gd name="T20" fmla="*/ 0 w 22"/>
                <a:gd name="T21" fmla="*/ 20 h 60"/>
                <a:gd name="T22" fmla="*/ 0 w 22"/>
                <a:gd name="T23" fmla="*/ 13 h 60"/>
                <a:gd name="T24" fmla="*/ 6 w 22"/>
                <a:gd name="T25" fmla="*/ 13 h 60"/>
                <a:gd name="T26" fmla="*/ 6 w 22"/>
                <a:gd name="T27" fmla="*/ 0 h 60"/>
                <a:gd name="T28" fmla="*/ 14 w 22"/>
                <a:gd name="T29" fmla="*/ 0 h 60"/>
                <a:gd name="T30" fmla="*/ 14 w 22"/>
                <a:gd name="T31" fmla="*/ 13 h 60"/>
                <a:gd name="T32" fmla="*/ 22 w 22"/>
                <a:gd name="T33" fmla="*/ 13 h 60"/>
                <a:gd name="T34" fmla="*/ 22 w 22"/>
                <a:gd name="T35" fmla="*/ 20 h 60"/>
                <a:gd name="T36" fmla="*/ 14 w 22"/>
                <a:gd name="T37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60">
                  <a:moveTo>
                    <a:pt x="14" y="20"/>
                  </a:moveTo>
                  <a:cubicBezTo>
                    <a:pt x="14" y="50"/>
                    <a:pt x="14" y="50"/>
                    <a:pt x="14" y="50"/>
                  </a:cubicBezTo>
                  <a:cubicBezTo>
                    <a:pt x="14" y="53"/>
                    <a:pt x="16" y="54"/>
                    <a:pt x="19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1" y="60"/>
                    <a:pt x="19" y="60"/>
                    <a:pt x="17" y="60"/>
                  </a:cubicBezTo>
                  <a:cubicBezTo>
                    <a:pt x="17" y="60"/>
                    <a:pt x="16" y="60"/>
                    <a:pt x="16" y="60"/>
                  </a:cubicBezTo>
                  <a:cubicBezTo>
                    <a:pt x="12" y="60"/>
                    <a:pt x="10" y="59"/>
                    <a:pt x="8" y="58"/>
                  </a:cubicBezTo>
                  <a:cubicBezTo>
                    <a:pt x="7" y="56"/>
                    <a:pt x="6" y="54"/>
                    <a:pt x="6" y="5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20"/>
                    <a:pt x="22" y="20"/>
                    <a:pt x="22" y="20"/>
                  </a:cubicBezTo>
                  <a:lnTo>
                    <a:pt x="1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0" name="Freeform 37"/>
            <p:cNvSpPr>
              <a:spLocks noEditPoints="1"/>
            </p:cNvSpPr>
            <p:nvPr/>
          </p:nvSpPr>
          <p:spPr bwMode="auto">
            <a:xfrm>
              <a:off x="3451" y="1587"/>
              <a:ext cx="19" cy="152"/>
            </a:xfrm>
            <a:custGeom>
              <a:avLst/>
              <a:gdLst>
                <a:gd name="T0" fmla="*/ 19 w 19"/>
                <a:gd name="T1" fmla="*/ 152 h 152"/>
                <a:gd name="T2" fmla="*/ 0 w 19"/>
                <a:gd name="T3" fmla="*/ 152 h 152"/>
                <a:gd name="T4" fmla="*/ 0 w 19"/>
                <a:gd name="T5" fmla="*/ 40 h 152"/>
                <a:gd name="T6" fmla="*/ 19 w 19"/>
                <a:gd name="T7" fmla="*/ 40 h 152"/>
                <a:gd name="T8" fmla="*/ 19 w 19"/>
                <a:gd name="T9" fmla="*/ 152 h 152"/>
                <a:gd name="T10" fmla="*/ 0 w 19"/>
                <a:gd name="T11" fmla="*/ 21 h 152"/>
                <a:gd name="T12" fmla="*/ 0 w 19"/>
                <a:gd name="T13" fmla="*/ 0 h 152"/>
                <a:gd name="T14" fmla="*/ 19 w 19"/>
                <a:gd name="T15" fmla="*/ 0 h 152"/>
                <a:gd name="T16" fmla="*/ 19 w 19"/>
                <a:gd name="T17" fmla="*/ 21 h 152"/>
                <a:gd name="T18" fmla="*/ 0 w 19"/>
                <a:gd name="T19" fmla="*/ 2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52">
                  <a:moveTo>
                    <a:pt x="19" y="152"/>
                  </a:moveTo>
                  <a:lnTo>
                    <a:pt x="0" y="152"/>
                  </a:lnTo>
                  <a:lnTo>
                    <a:pt x="0" y="40"/>
                  </a:lnTo>
                  <a:lnTo>
                    <a:pt x="19" y="40"/>
                  </a:lnTo>
                  <a:lnTo>
                    <a:pt x="19" y="152"/>
                  </a:lnTo>
                  <a:close/>
                  <a:moveTo>
                    <a:pt x="0" y="21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9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1" name="Freeform 38"/>
            <p:cNvSpPr>
              <a:spLocks noEditPoints="1"/>
            </p:cNvSpPr>
            <p:nvPr/>
          </p:nvSpPr>
          <p:spPr bwMode="auto">
            <a:xfrm>
              <a:off x="3492" y="1622"/>
              <a:ext cx="104" cy="117"/>
            </a:xfrm>
            <a:custGeom>
              <a:avLst/>
              <a:gdLst>
                <a:gd name="T0" fmla="*/ 6 w 44"/>
                <a:gd name="T1" fmla="*/ 8 h 49"/>
                <a:gd name="T2" fmla="*/ 22 w 44"/>
                <a:gd name="T3" fmla="*/ 0 h 49"/>
                <a:gd name="T4" fmla="*/ 38 w 44"/>
                <a:gd name="T5" fmla="*/ 8 h 49"/>
                <a:gd name="T6" fmla="*/ 44 w 44"/>
                <a:gd name="T7" fmla="*/ 25 h 49"/>
                <a:gd name="T8" fmla="*/ 38 w 44"/>
                <a:gd name="T9" fmla="*/ 43 h 49"/>
                <a:gd name="T10" fmla="*/ 22 w 44"/>
                <a:gd name="T11" fmla="*/ 49 h 49"/>
                <a:gd name="T12" fmla="*/ 7 w 44"/>
                <a:gd name="T13" fmla="*/ 45 h 49"/>
                <a:gd name="T14" fmla="*/ 0 w 44"/>
                <a:gd name="T15" fmla="*/ 25 h 49"/>
                <a:gd name="T16" fmla="*/ 6 w 44"/>
                <a:gd name="T17" fmla="*/ 8 h 49"/>
                <a:gd name="T18" fmla="*/ 22 w 44"/>
                <a:gd name="T19" fmla="*/ 43 h 49"/>
                <a:gd name="T20" fmla="*/ 36 w 44"/>
                <a:gd name="T21" fmla="*/ 25 h 49"/>
                <a:gd name="T22" fmla="*/ 22 w 44"/>
                <a:gd name="T23" fmla="*/ 8 h 49"/>
                <a:gd name="T24" fmla="*/ 8 w 44"/>
                <a:gd name="T25" fmla="*/ 25 h 49"/>
                <a:gd name="T26" fmla="*/ 22 w 44"/>
                <a:gd name="T27" fmla="*/ 4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49">
                  <a:moveTo>
                    <a:pt x="6" y="8"/>
                  </a:moveTo>
                  <a:cubicBezTo>
                    <a:pt x="10" y="3"/>
                    <a:pt x="16" y="0"/>
                    <a:pt x="22" y="0"/>
                  </a:cubicBezTo>
                  <a:cubicBezTo>
                    <a:pt x="29" y="0"/>
                    <a:pt x="34" y="3"/>
                    <a:pt x="38" y="8"/>
                  </a:cubicBezTo>
                  <a:cubicBezTo>
                    <a:pt x="42" y="12"/>
                    <a:pt x="44" y="18"/>
                    <a:pt x="44" y="25"/>
                  </a:cubicBezTo>
                  <a:cubicBezTo>
                    <a:pt x="44" y="33"/>
                    <a:pt x="42" y="38"/>
                    <a:pt x="38" y="43"/>
                  </a:cubicBezTo>
                  <a:cubicBezTo>
                    <a:pt x="34" y="47"/>
                    <a:pt x="29" y="49"/>
                    <a:pt x="22" y="49"/>
                  </a:cubicBezTo>
                  <a:cubicBezTo>
                    <a:pt x="16" y="49"/>
                    <a:pt x="11" y="48"/>
                    <a:pt x="7" y="45"/>
                  </a:cubicBezTo>
                  <a:cubicBezTo>
                    <a:pt x="3" y="40"/>
                    <a:pt x="0" y="34"/>
                    <a:pt x="0" y="25"/>
                  </a:cubicBezTo>
                  <a:cubicBezTo>
                    <a:pt x="0" y="18"/>
                    <a:pt x="2" y="12"/>
                    <a:pt x="6" y="8"/>
                  </a:cubicBezTo>
                  <a:close/>
                  <a:moveTo>
                    <a:pt x="22" y="43"/>
                  </a:moveTo>
                  <a:cubicBezTo>
                    <a:pt x="30" y="43"/>
                    <a:pt x="35" y="37"/>
                    <a:pt x="36" y="25"/>
                  </a:cubicBezTo>
                  <a:cubicBezTo>
                    <a:pt x="35" y="14"/>
                    <a:pt x="30" y="8"/>
                    <a:pt x="22" y="8"/>
                  </a:cubicBezTo>
                  <a:cubicBezTo>
                    <a:pt x="13" y="8"/>
                    <a:pt x="9" y="14"/>
                    <a:pt x="8" y="25"/>
                  </a:cubicBezTo>
                  <a:cubicBezTo>
                    <a:pt x="9" y="37"/>
                    <a:pt x="13" y="43"/>
                    <a:pt x="22" y="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2" name="Freeform 39"/>
            <p:cNvSpPr>
              <a:spLocks/>
            </p:cNvSpPr>
            <p:nvPr/>
          </p:nvSpPr>
          <p:spPr bwMode="auto">
            <a:xfrm>
              <a:off x="3617" y="1622"/>
              <a:ext cx="90" cy="117"/>
            </a:xfrm>
            <a:custGeom>
              <a:avLst/>
              <a:gdLst>
                <a:gd name="T0" fmla="*/ 38 w 38"/>
                <a:gd name="T1" fmla="*/ 49 h 49"/>
                <a:gd name="T2" fmla="*/ 31 w 38"/>
                <a:gd name="T3" fmla="*/ 49 h 49"/>
                <a:gd name="T4" fmla="*/ 31 w 38"/>
                <a:gd name="T5" fmla="*/ 20 h 49"/>
                <a:gd name="T6" fmla="*/ 20 w 38"/>
                <a:gd name="T7" fmla="*/ 8 h 49"/>
                <a:gd name="T8" fmla="*/ 12 w 38"/>
                <a:gd name="T9" fmla="*/ 12 h 49"/>
                <a:gd name="T10" fmla="*/ 8 w 38"/>
                <a:gd name="T11" fmla="*/ 23 h 49"/>
                <a:gd name="T12" fmla="*/ 8 w 38"/>
                <a:gd name="T13" fmla="*/ 49 h 49"/>
                <a:gd name="T14" fmla="*/ 0 w 38"/>
                <a:gd name="T15" fmla="*/ 49 h 49"/>
                <a:gd name="T16" fmla="*/ 0 w 38"/>
                <a:gd name="T17" fmla="*/ 2 h 49"/>
                <a:gd name="T18" fmla="*/ 8 w 38"/>
                <a:gd name="T19" fmla="*/ 2 h 49"/>
                <a:gd name="T20" fmla="*/ 8 w 38"/>
                <a:gd name="T21" fmla="*/ 9 h 49"/>
                <a:gd name="T22" fmla="*/ 22 w 38"/>
                <a:gd name="T23" fmla="*/ 0 h 49"/>
                <a:gd name="T24" fmla="*/ 38 w 38"/>
                <a:gd name="T25" fmla="*/ 17 h 49"/>
                <a:gd name="T26" fmla="*/ 38 w 38"/>
                <a:gd name="T2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9">
                  <a:moveTo>
                    <a:pt x="38" y="49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2"/>
                    <a:pt x="28" y="7"/>
                    <a:pt x="20" y="8"/>
                  </a:cubicBezTo>
                  <a:cubicBezTo>
                    <a:pt x="17" y="8"/>
                    <a:pt x="14" y="9"/>
                    <a:pt x="12" y="12"/>
                  </a:cubicBezTo>
                  <a:cubicBezTo>
                    <a:pt x="9" y="14"/>
                    <a:pt x="8" y="18"/>
                    <a:pt x="8" y="23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1" y="3"/>
                    <a:pt x="16" y="0"/>
                    <a:pt x="22" y="0"/>
                  </a:cubicBezTo>
                  <a:cubicBezTo>
                    <a:pt x="33" y="1"/>
                    <a:pt x="38" y="6"/>
                    <a:pt x="38" y="17"/>
                  </a:cubicBezTo>
                  <a:lnTo>
                    <a:pt x="38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3" name="Freeform 40"/>
            <p:cNvSpPr>
              <a:spLocks noEditPoints="1"/>
            </p:cNvSpPr>
            <p:nvPr/>
          </p:nvSpPr>
          <p:spPr bwMode="auto">
            <a:xfrm>
              <a:off x="3797" y="1587"/>
              <a:ext cx="121" cy="152"/>
            </a:xfrm>
            <a:custGeom>
              <a:avLst/>
              <a:gdLst>
                <a:gd name="T0" fmla="*/ 0 w 51"/>
                <a:gd name="T1" fmla="*/ 0 h 64"/>
                <a:gd name="T2" fmla="*/ 29 w 51"/>
                <a:gd name="T3" fmla="*/ 0 h 64"/>
                <a:gd name="T4" fmla="*/ 47 w 51"/>
                <a:gd name="T5" fmla="*/ 16 h 64"/>
                <a:gd name="T6" fmla="*/ 39 w 51"/>
                <a:gd name="T7" fmla="*/ 29 h 64"/>
                <a:gd name="T8" fmla="*/ 51 w 51"/>
                <a:gd name="T9" fmla="*/ 45 h 64"/>
                <a:gd name="T10" fmla="*/ 46 w 51"/>
                <a:gd name="T11" fmla="*/ 57 h 64"/>
                <a:gd name="T12" fmla="*/ 28 w 51"/>
                <a:gd name="T13" fmla="*/ 64 h 64"/>
                <a:gd name="T14" fmla="*/ 0 w 51"/>
                <a:gd name="T15" fmla="*/ 64 h 64"/>
                <a:gd name="T16" fmla="*/ 0 w 51"/>
                <a:gd name="T17" fmla="*/ 0 h 64"/>
                <a:gd name="T18" fmla="*/ 9 w 51"/>
                <a:gd name="T19" fmla="*/ 27 h 64"/>
                <a:gd name="T20" fmla="*/ 25 w 51"/>
                <a:gd name="T21" fmla="*/ 27 h 64"/>
                <a:gd name="T22" fmla="*/ 38 w 51"/>
                <a:gd name="T23" fmla="*/ 16 h 64"/>
                <a:gd name="T24" fmla="*/ 25 w 51"/>
                <a:gd name="T25" fmla="*/ 7 h 64"/>
                <a:gd name="T26" fmla="*/ 9 w 51"/>
                <a:gd name="T27" fmla="*/ 7 h 64"/>
                <a:gd name="T28" fmla="*/ 9 w 51"/>
                <a:gd name="T29" fmla="*/ 27 h 64"/>
                <a:gd name="T30" fmla="*/ 9 w 51"/>
                <a:gd name="T31" fmla="*/ 57 h 64"/>
                <a:gd name="T32" fmla="*/ 28 w 51"/>
                <a:gd name="T33" fmla="*/ 57 h 64"/>
                <a:gd name="T34" fmla="*/ 42 w 51"/>
                <a:gd name="T35" fmla="*/ 45 h 64"/>
                <a:gd name="T36" fmla="*/ 26 w 51"/>
                <a:gd name="T37" fmla="*/ 34 h 64"/>
                <a:gd name="T38" fmla="*/ 9 w 51"/>
                <a:gd name="T39" fmla="*/ 34 h 64"/>
                <a:gd name="T40" fmla="*/ 9 w 51"/>
                <a:gd name="T41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64">
                  <a:moveTo>
                    <a:pt x="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41" y="0"/>
                    <a:pt x="47" y="6"/>
                    <a:pt x="47" y="16"/>
                  </a:cubicBezTo>
                  <a:cubicBezTo>
                    <a:pt x="47" y="22"/>
                    <a:pt x="44" y="27"/>
                    <a:pt x="39" y="29"/>
                  </a:cubicBezTo>
                  <a:cubicBezTo>
                    <a:pt x="47" y="32"/>
                    <a:pt x="51" y="37"/>
                    <a:pt x="51" y="45"/>
                  </a:cubicBezTo>
                  <a:cubicBezTo>
                    <a:pt x="51" y="50"/>
                    <a:pt x="49" y="54"/>
                    <a:pt x="46" y="57"/>
                  </a:cubicBezTo>
                  <a:cubicBezTo>
                    <a:pt x="42" y="61"/>
                    <a:pt x="36" y="64"/>
                    <a:pt x="28" y="64"/>
                  </a:cubicBezTo>
                  <a:cubicBezTo>
                    <a:pt x="0" y="64"/>
                    <a:pt x="0" y="64"/>
                    <a:pt x="0" y="64"/>
                  </a:cubicBezTo>
                  <a:lnTo>
                    <a:pt x="0" y="0"/>
                  </a:lnTo>
                  <a:close/>
                  <a:moveTo>
                    <a:pt x="9" y="27"/>
                  </a:moveTo>
                  <a:cubicBezTo>
                    <a:pt x="25" y="27"/>
                    <a:pt x="25" y="27"/>
                    <a:pt x="25" y="27"/>
                  </a:cubicBezTo>
                  <a:cubicBezTo>
                    <a:pt x="34" y="27"/>
                    <a:pt x="38" y="23"/>
                    <a:pt x="38" y="16"/>
                  </a:cubicBezTo>
                  <a:cubicBezTo>
                    <a:pt x="38" y="10"/>
                    <a:pt x="34" y="7"/>
                    <a:pt x="25" y="7"/>
                  </a:cubicBezTo>
                  <a:cubicBezTo>
                    <a:pt x="9" y="7"/>
                    <a:pt x="9" y="7"/>
                    <a:pt x="9" y="7"/>
                  </a:cubicBezTo>
                  <a:lnTo>
                    <a:pt x="9" y="27"/>
                  </a:lnTo>
                  <a:close/>
                  <a:moveTo>
                    <a:pt x="9" y="57"/>
                  </a:moveTo>
                  <a:cubicBezTo>
                    <a:pt x="28" y="57"/>
                    <a:pt x="28" y="57"/>
                    <a:pt x="28" y="57"/>
                  </a:cubicBezTo>
                  <a:cubicBezTo>
                    <a:pt x="37" y="56"/>
                    <a:pt x="41" y="52"/>
                    <a:pt x="42" y="45"/>
                  </a:cubicBezTo>
                  <a:cubicBezTo>
                    <a:pt x="42" y="38"/>
                    <a:pt x="37" y="34"/>
                    <a:pt x="26" y="34"/>
                  </a:cubicBezTo>
                  <a:cubicBezTo>
                    <a:pt x="9" y="34"/>
                    <a:pt x="9" y="34"/>
                    <a:pt x="9" y="34"/>
                  </a:cubicBezTo>
                  <a:lnTo>
                    <a:pt x="9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4" name="Freeform 41"/>
            <p:cNvSpPr>
              <a:spLocks noEditPoints="1"/>
            </p:cNvSpPr>
            <p:nvPr/>
          </p:nvSpPr>
          <p:spPr bwMode="auto">
            <a:xfrm>
              <a:off x="3932" y="1622"/>
              <a:ext cx="106" cy="117"/>
            </a:xfrm>
            <a:custGeom>
              <a:avLst/>
              <a:gdLst>
                <a:gd name="T0" fmla="*/ 2 w 45"/>
                <a:gd name="T1" fmla="*/ 16 h 49"/>
                <a:gd name="T2" fmla="*/ 22 w 45"/>
                <a:gd name="T3" fmla="*/ 0 h 49"/>
                <a:gd name="T4" fmla="*/ 39 w 45"/>
                <a:gd name="T5" fmla="*/ 14 h 49"/>
                <a:gd name="T6" fmla="*/ 39 w 45"/>
                <a:gd name="T7" fmla="*/ 41 h 49"/>
                <a:gd name="T8" fmla="*/ 42 w 45"/>
                <a:gd name="T9" fmla="*/ 44 h 49"/>
                <a:gd name="T10" fmla="*/ 43 w 45"/>
                <a:gd name="T11" fmla="*/ 44 h 49"/>
                <a:gd name="T12" fmla="*/ 45 w 45"/>
                <a:gd name="T13" fmla="*/ 43 h 49"/>
                <a:gd name="T14" fmla="*/ 45 w 45"/>
                <a:gd name="T15" fmla="*/ 49 h 49"/>
                <a:gd name="T16" fmla="*/ 43 w 45"/>
                <a:gd name="T17" fmla="*/ 49 h 49"/>
                <a:gd name="T18" fmla="*/ 40 w 45"/>
                <a:gd name="T19" fmla="*/ 49 h 49"/>
                <a:gd name="T20" fmla="*/ 32 w 45"/>
                <a:gd name="T21" fmla="*/ 43 h 49"/>
                <a:gd name="T22" fmla="*/ 15 w 45"/>
                <a:gd name="T23" fmla="*/ 49 h 49"/>
                <a:gd name="T24" fmla="*/ 0 w 45"/>
                <a:gd name="T25" fmla="*/ 37 h 49"/>
                <a:gd name="T26" fmla="*/ 15 w 45"/>
                <a:gd name="T27" fmla="*/ 22 h 49"/>
                <a:gd name="T28" fmla="*/ 28 w 45"/>
                <a:gd name="T29" fmla="*/ 21 h 49"/>
                <a:gd name="T30" fmla="*/ 32 w 45"/>
                <a:gd name="T31" fmla="*/ 15 h 49"/>
                <a:gd name="T32" fmla="*/ 21 w 45"/>
                <a:gd name="T33" fmla="*/ 7 h 49"/>
                <a:gd name="T34" fmla="*/ 10 w 45"/>
                <a:gd name="T35" fmla="*/ 16 h 49"/>
                <a:gd name="T36" fmla="*/ 2 w 45"/>
                <a:gd name="T37" fmla="*/ 16 h 49"/>
                <a:gd name="T38" fmla="*/ 32 w 45"/>
                <a:gd name="T39" fmla="*/ 25 h 49"/>
                <a:gd name="T40" fmla="*/ 18 w 45"/>
                <a:gd name="T41" fmla="*/ 28 h 49"/>
                <a:gd name="T42" fmla="*/ 8 w 45"/>
                <a:gd name="T43" fmla="*/ 36 h 49"/>
                <a:gd name="T44" fmla="*/ 17 w 45"/>
                <a:gd name="T45" fmla="*/ 44 h 49"/>
                <a:gd name="T46" fmla="*/ 32 w 45"/>
                <a:gd name="T47" fmla="*/ 33 h 49"/>
                <a:gd name="T48" fmla="*/ 32 w 45"/>
                <a:gd name="T4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49">
                  <a:moveTo>
                    <a:pt x="2" y="16"/>
                  </a:moveTo>
                  <a:cubicBezTo>
                    <a:pt x="3" y="6"/>
                    <a:pt x="9" y="0"/>
                    <a:pt x="22" y="0"/>
                  </a:cubicBezTo>
                  <a:cubicBezTo>
                    <a:pt x="33" y="1"/>
                    <a:pt x="39" y="5"/>
                    <a:pt x="39" y="14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3"/>
                    <a:pt x="40" y="44"/>
                    <a:pt x="42" y="44"/>
                  </a:cubicBezTo>
                  <a:cubicBezTo>
                    <a:pt x="42" y="44"/>
                    <a:pt x="43" y="44"/>
                    <a:pt x="43" y="44"/>
                  </a:cubicBezTo>
                  <a:cubicBezTo>
                    <a:pt x="44" y="43"/>
                    <a:pt x="44" y="43"/>
                    <a:pt x="45" y="43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4" y="49"/>
                    <a:pt x="44" y="49"/>
                    <a:pt x="43" y="49"/>
                  </a:cubicBezTo>
                  <a:cubicBezTo>
                    <a:pt x="42" y="49"/>
                    <a:pt x="41" y="49"/>
                    <a:pt x="40" y="49"/>
                  </a:cubicBezTo>
                  <a:cubicBezTo>
                    <a:pt x="35" y="49"/>
                    <a:pt x="32" y="47"/>
                    <a:pt x="32" y="43"/>
                  </a:cubicBezTo>
                  <a:cubicBezTo>
                    <a:pt x="27" y="47"/>
                    <a:pt x="22" y="49"/>
                    <a:pt x="15" y="49"/>
                  </a:cubicBezTo>
                  <a:cubicBezTo>
                    <a:pt x="5" y="49"/>
                    <a:pt x="0" y="45"/>
                    <a:pt x="0" y="37"/>
                  </a:cubicBezTo>
                  <a:cubicBezTo>
                    <a:pt x="0" y="28"/>
                    <a:pt x="5" y="23"/>
                    <a:pt x="15" y="22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0" y="20"/>
                    <a:pt x="32" y="18"/>
                    <a:pt x="32" y="15"/>
                  </a:cubicBezTo>
                  <a:cubicBezTo>
                    <a:pt x="32" y="10"/>
                    <a:pt x="28" y="7"/>
                    <a:pt x="21" y="7"/>
                  </a:cubicBezTo>
                  <a:cubicBezTo>
                    <a:pt x="14" y="7"/>
                    <a:pt x="10" y="10"/>
                    <a:pt x="10" y="16"/>
                  </a:cubicBezTo>
                  <a:lnTo>
                    <a:pt x="2" y="16"/>
                  </a:lnTo>
                  <a:close/>
                  <a:moveTo>
                    <a:pt x="32" y="25"/>
                  </a:moveTo>
                  <a:cubicBezTo>
                    <a:pt x="30" y="26"/>
                    <a:pt x="25" y="27"/>
                    <a:pt x="18" y="28"/>
                  </a:cubicBezTo>
                  <a:cubicBezTo>
                    <a:pt x="12" y="29"/>
                    <a:pt x="8" y="31"/>
                    <a:pt x="8" y="36"/>
                  </a:cubicBezTo>
                  <a:cubicBezTo>
                    <a:pt x="8" y="41"/>
                    <a:pt x="11" y="44"/>
                    <a:pt x="17" y="44"/>
                  </a:cubicBezTo>
                  <a:cubicBezTo>
                    <a:pt x="26" y="43"/>
                    <a:pt x="31" y="39"/>
                    <a:pt x="32" y="33"/>
                  </a:cubicBezTo>
                  <a:lnTo>
                    <a:pt x="32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5" name="Freeform 42"/>
            <p:cNvSpPr>
              <a:spLocks/>
            </p:cNvSpPr>
            <p:nvPr/>
          </p:nvSpPr>
          <p:spPr bwMode="auto">
            <a:xfrm>
              <a:off x="4057" y="1622"/>
              <a:ext cx="90" cy="117"/>
            </a:xfrm>
            <a:custGeom>
              <a:avLst/>
              <a:gdLst>
                <a:gd name="T0" fmla="*/ 38 w 38"/>
                <a:gd name="T1" fmla="*/ 49 h 49"/>
                <a:gd name="T2" fmla="*/ 31 w 38"/>
                <a:gd name="T3" fmla="*/ 49 h 49"/>
                <a:gd name="T4" fmla="*/ 31 w 38"/>
                <a:gd name="T5" fmla="*/ 20 h 49"/>
                <a:gd name="T6" fmla="*/ 20 w 38"/>
                <a:gd name="T7" fmla="*/ 8 h 49"/>
                <a:gd name="T8" fmla="*/ 11 w 38"/>
                <a:gd name="T9" fmla="*/ 12 h 49"/>
                <a:gd name="T10" fmla="*/ 8 w 38"/>
                <a:gd name="T11" fmla="*/ 23 h 49"/>
                <a:gd name="T12" fmla="*/ 8 w 38"/>
                <a:gd name="T13" fmla="*/ 49 h 49"/>
                <a:gd name="T14" fmla="*/ 0 w 38"/>
                <a:gd name="T15" fmla="*/ 49 h 49"/>
                <a:gd name="T16" fmla="*/ 0 w 38"/>
                <a:gd name="T17" fmla="*/ 2 h 49"/>
                <a:gd name="T18" fmla="*/ 8 w 38"/>
                <a:gd name="T19" fmla="*/ 2 h 49"/>
                <a:gd name="T20" fmla="*/ 8 w 38"/>
                <a:gd name="T21" fmla="*/ 9 h 49"/>
                <a:gd name="T22" fmla="*/ 22 w 38"/>
                <a:gd name="T23" fmla="*/ 0 h 49"/>
                <a:gd name="T24" fmla="*/ 38 w 38"/>
                <a:gd name="T25" fmla="*/ 17 h 49"/>
                <a:gd name="T26" fmla="*/ 38 w 38"/>
                <a:gd name="T2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9">
                  <a:moveTo>
                    <a:pt x="38" y="49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2"/>
                    <a:pt x="28" y="7"/>
                    <a:pt x="20" y="8"/>
                  </a:cubicBezTo>
                  <a:cubicBezTo>
                    <a:pt x="17" y="8"/>
                    <a:pt x="14" y="9"/>
                    <a:pt x="11" y="12"/>
                  </a:cubicBezTo>
                  <a:cubicBezTo>
                    <a:pt x="9" y="14"/>
                    <a:pt x="8" y="18"/>
                    <a:pt x="8" y="23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1" y="3"/>
                    <a:pt x="16" y="0"/>
                    <a:pt x="22" y="0"/>
                  </a:cubicBezTo>
                  <a:cubicBezTo>
                    <a:pt x="33" y="1"/>
                    <a:pt x="38" y="6"/>
                    <a:pt x="38" y="17"/>
                  </a:cubicBezTo>
                  <a:lnTo>
                    <a:pt x="38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6" name="Freeform 43"/>
            <p:cNvSpPr>
              <a:spLocks/>
            </p:cNvSpPr>
            <p:nvPr/>
          </p:nvSpPr>
          <p:spPr bwMode="auto">
            <a:xfrm>
              <a:off x="4176" y="1587"/>
              <a:ext cx="94" cy="152"/>
            </a:xfrm>
            <a:custGeom>
              <a:avLst/>
              <a:gdLst>
                <a:gd name="T0" fmla="*/ 94 w 94"/>
                <a:gd name="T1" fmla="*/ 152 h 152"/>
                <a:gd name="T2" fmla="*/ 68 w 94"/>
                <a:gd name="T3" fmla="*/ 152 h 152"/>
                <a:gd name="T4" fmla="*/ 35 w 94"/>
                <a:gd name="T5" fmla="*/ 95 h 152"/>
                <a:gd name="T6" fmla="*/ 19 w 94"/>
                <a:gd name="T7" fmla="*/ 109 h 152"/>
                <a:gd name="T8" fmla="*/ 19 w 94"/>
                <a:gd name="T9" fmla="*/ 152 h 152"/>
                <a:gd name="T10" fmla="*/ 0 w 94"/>
                <a:gd name="T11" fmla="*/ 152 h 152"/>
                <a:gd name="T12" fmla="*/ 0 w 94"/>
                <a:gd name="T13" fmla="*/ 0 h 152"/>
                <a:gd name="T14" fmla="*/ 19 w 94"/>
                <a:gd name="T15" fmla="*/ 0 h 152"/>
                <a:gd name="T16" fmla="*/ 19 w 94"/>
                <a:gd name="T17" fmla="*/ 88 h 152"/>
                <a:gd name="T18" fmla="*/ 68 w 94"/>
                <a:gd name="T19" fmla="*/ 40 h 152"/>
                <a:gd name="T20" fmla="*/ 92 w 94"/>
                <a:gd name="T21" fmla="*/ 40 h 152"/>
                <a:gd name="T22" fmla="*/ 49 w 94"/>
                <a:gd name="T23" fmla="*/ 83 h 152"/>
                <a:gd name="T24" fmla="*/ 94 w 94"/>
                <a:gd name="T25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52">
                  <a:moveTo>
                    <a:pt x="94" y="152"/>
                  </a:moveTo>
                  <a:lnTo>
                    <a:pt x="68" y="152"/>
                  </a:lnTo>
                  <a:lnTo>
                    <a:pt x="35" y="95"/>
                  </a:lnTo>
                  <a:lnTo>
                    <a:pt x="19" y="109"/>
                  </a:lnTo>
                  <a:lnTo>
                    <a:pt x="19" y="152"/>
                  </a:lnTo>
                  <a:lnTo>
                    <a:pt x="0" y="15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88"/>
                  </a:lnTo>
                  <a:lnTo>
                    <a:pt x="68" y="40"/>
                  </a:lnTo>
                  <a:lnTo>
                    <a:pt x="92" y="40"/>
                  </a:lnTo>
                  <a:lnTo>
                    <a:pt x="49" y="83"/>
                  </a:lnTo>
                  <a:lnTo>
                    <a:pt x="94" y="1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7" name="Rectangle 44"/>
            <p:cNvSpPr>
              <a:spLocks noChangeArrowheads="1"/>
            </p:cNvSpPr>
            <p:nvPr/>
          </p:nvSpPr>
          <p:spPr bwMode="auto">
            <a:xfrm>
              <a:off x="1908" y="1792"/>
              <a:ext cx="2717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9" name="Freeform 45"/>
            <p:cNvSpPr>
              <a:spLocks noEditPoints="1"/>
            </p:cNvSpPr>
            <p:nvPr/>
          </p:nvSpPr>
          <p:spPr bwMode="auto">
            <a:xfrm>
              <a:off x="1913" y="1851"/>
              <a:ext cx="258" cy="195"/>
            </a:xfrm>
            <a:custGeom>
              <a:avLst/>
              <a:gdLst>
                <a:gd name="T0" fmla="*/ 89 w 109"/>
                <a:gd name="T1" fmla="*/ 11 h 82"/>
                <a:gd name="T2" fmla="*/ 61 w 109"/>
                <a:gd name="T3" fmla="*/ 12 h 82"/>
                <a:gd name="T4" fmla="*/ 89 w 109"/>
                <a:gd name="T5" fmla="*/ 20 h 82"/>
                <a:gd name="T6" fmla="*/ 98 w 109"/>
                <a:gd name="T7" fmla="*/ 13 h 82"/>
                <a:gd name="T8" fmla="*/ 109 w 109"/>
                <a:gd name="T9" fmla="*/ 22 h 82"/>
                <a:gd name="T10" fmla="*/ 61 w 109"/>
                <a:gd name="T11" fmla="*/ 30 h 82"/>
                <a:gd name="T12" fmla="*/ 81 w 109"/>
                <a:gd name="T13" fmla="*/ 26 h 82"/>
                <a:gd name="T14" fmla="*/ 92 w 109"/>
                <a:gd name="T15" fmla="*/ 32 h 82"/>
                <a:gd name="T16" fmla="*/ 87 w 109"/>
                <a:gd name="T17" fmla="*/ 36 h 82"/>
                <a:gd name="T18" fmla="*/ 87 w 109"/>
                <a:gd name="T19" fmla="*/ 57 h 82"/>
                <a:gd name="T20" fmla="*/ 77 w 109"/>
                <a:gd name="T21" fmla="*/ 56 h 82"/>
                <a:gd name="T22" fmla="*/ 61 w 109"/>
                <a:gd name="T23" fmla="*/ 67 h 82"/>
                <a:gd name="T24" fmla="*/ 84 w 109"/>
                <a:gd name="T25" fmla="*/ 61 h 82"/>
                <a:gd name="T26" fmla="*/ 96 w 109"/>
                <a:gd name="T27" fmla="*/ 68 h 82"/>
                <a:gd name="T28" fmla="*/ 61 w 109"/>
                <a:gd name="T29" fmla="*/ 69 h 82"/>
                <a:gd name="T30" fmla="*/ 87 w 109"/>
                <a:gd name="T31" fmla="*/ 78 h 82"/>
                <a:gd name="T32" fmla="*/ 96 w 109"/>
                <a:gd name="T33" fmla="*/ 72 h 82"/>
                <a:gd name="T34" fmla="*/ 105 w 109"/>
                <a:gd name="T35" fmla="*/ 81 h 82"/>
                <a:gd name="T36" fmla="*/ 9 w 109"/>
                <a:gd name="T37" fmla="*/ 82 h 82"/>
                <a:gd name="T38" fmla="*/ 49 w 109"/>
                <a:gd name="T39" fmla="*/ 78 h 82"/>
                <a:gd name="T40" fmla="*/ 26 w 109"/>
                <a:gd name="T41" fmla="*/ 69 h 82"/>
                <a:gd name="T42" fmla="*/ 21 w 109"/>
                <a:gd name="T43" fmla="*/ 67 h 82"/>
                <a:gd name="T44" fmla="*/ 49 w 109"/>
                <a:gd name="T45" fmla="*/ 56 h 82"/>
                <a:gd name="T46" fmla="*/ 34 w 109"/>
                <a:gd name="T47" fmla="*/ 58 h 82"/>
                <a:gd name="T48" fmla="*/ 24 w 109"/>
                <a:gd name="T49" fmla="*/ 49 h 82"/>
                <a:gd name="T50" fmla="*/ 23 w 109"/>
                <a:gd name="T51" fmla="*/ 26 h 82"/>
                <a:gd name="T52" fmla="*/ 49 w 109"/>
                <a:gd name="T53" fmla="*/ 30 h 82"/>
                <a:gd name="T54" fmla="*/ 5 w 109"/>
                <a:gd name="T55" fmla="*/ 22 h 82"/>
                <a:gd name="T56" fmla="*/ 0 w 109"/>
                <a:gd name="T57" fmla="*/ 20 h 82"/>
                <a:gd name="T58" fmla="*/ 49 w 109"/>
                <a:gd name="T59" fmla="*/ 13 h 82"/>
                <a:gd name="T60" fmla="*/ 11 w 109"/>
                <a:gd name="T61" fmla="*/ 11 h 82"/>
                <a:gd name="T62" fmla="*/ 80 w 109"/>
                <a:gd name="T63" fmla="*/ 0 h 82"/>
                <a:gd name="T64" fmla="*/ 49 w 109"/>
                <a:gd name="T65" fmla="*/ 32 h 82"/>
                <a:gd name="T66" fmla="*/ 34 w 109"/>
                <a:gd name="T67" fmla="*/ 42 h 82"/>
                <a:gd name="T68" fmla="*/ 49 w 109"/>
                <a:gd name="T69" fmla="*/ 32 h 82"/>
                <a:gd name="T70" fmla="*/ 34 w 109"/>
                <a:gd name="T71" fmla="*/ 49 h 82"/>
                <a:gd name="T72" fmla="*/ 49 w 109"/>
                <a:gd name="T73" fmla="*/ 54 h 82"/>
                <a:gd name="T74" fmla="*/ 34 w 109"/>
                <a:gd name="T75" fmla="*/ 44 h 82"/>
                <a:gd name="T76" fmla="*/ 77 w 109"/>
                <a:gd name="T77" fmla="*/ 42 h 82"/>
                <a:gd name="T78" fmla="*/ 61 w 109"/>
                <a:gd name="T79" fmla="*/ 32 h 82"/>
                <a:gd name="T80" fmla="*/ 77 w 109"/>
                <a:gd name="T81" fmla="*/ 54 h 82"/>
                <a:gd name="T82" fmla="*/ 61 w 109"/>
                <a:gd name="T83" fmla="*/ 44 h 82"/>
                <a:gd name="T84" fmla="*/ 77 w 109"/>
                <a:gd name="T85" fmla="*/ 5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9" h="82">
                  <a:moveTo>
                    <a:pt x="91" y="10"/>
                  </a:moveTo>
                  <a:cubicBezTo>
                    <a:pt x="89" y="11"/>
                    <a:pt x="89" y="11"/>
                    <a:pt x="89" y="11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75" y="11"/>
                    <a:pt x="68" y="11"/>
                    <a:pt x="61" y="12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4" y="58"/>
                    <a:pt x="81" y="60"/>
                    <a:pt x="77" y="61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61" y="67"/>
                    <a:pt x="61" y="67"/>
                    <a:pt x="61" y="67"/>
                  </a:cubicBezTo>
                  <a:cubicBezTo>
                    <a:pt x="77" y="67"/>
                    <a:pt x="77" y="67"/>
                    <a:pt x="77" y="67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96" y="68"/>
                    <a:pt x="96" y="68"/>
                    <a:pt x="96" y="68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95" y="72"/>
                    <a:pt x="95" y="72"/>
                    <a:pt x="95" y="72"/>
                  </a:cubicBezTo>
                  <a:cubicBezTo>
                    <a:pt x="96" y="72"/>
                    <a:pt x="96" y="72"/>
                    <a:pt x="96" y="72"/>
                  </a:cubicBezTo>
                  <a:cubicBezTo>
                    <a:pt x="105" y="80"/>
                    <a:pt x="105" y="80"/>
                    <a:pt x="105" y="80"/>
                  </a:cubicBezTo>
                  <a:cubicBezTo>
                    <a:pt x="105" y="81"/>
                    <a:pt x="105" y="81"/>
                    <a:pt x="105" y="81"/>
                  </a:cubicBezTo>
                  <a:cubicBezTo>
                    <a:pt x="11" y="81"/>
                    <a:pt x="11" y="81"/>
                    <a:pt x="11" y="81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26" y="69"/>
                    <a:pt x="26" y="69"/>
                    <a:pt x="26" y="69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49" y="67"/>
                    <a:pt x="49" y="67"/>
                    <a:pt x="49" y="67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1" y="59"/>
                    <a:pt x="27" y="60"/>
                    <a:pt x="23" y="60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36" y="14"/>
                    <a:pt x="24" y="13"/>
                    <a:pt x="13" y="12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26" y="11"/>
                    <a:pt x="39" y="10"/>
                    <a:pt x="49" y="8"/>
                  </a:cubicBezTo>
                  <a:cubicBezTo>
                    <a:pt x="59" y="6"/>
                    <a:pt x="69" y="4"/>
                    <a:pt x="80" y="0"/>
                  </a:cubicBezTo>
                  <a:lnTo>
                    <a:pt x="91" y="10"/>
                  </a:lnTo>
                  <a:close/>
                  <a:moveTo>
                    <a:pt x="49" y="32"/>
                  </a:moveTo>
                  <a:cubicBezTo>
                    <a:pt x="34" y="32"/>
                    <a:pt x="34" y="32"/>
                    <a:pt x="34" y="3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49" y="42"/>
                    <a:pt x="49" y="42"/>
                    <a:pt x="49" y="42"/>
                  </a:cubicBezTo>
                  <a:lnTo>
                    <a:pt x="49" y="32"/>
                  </a:lnTo>
                  <a:close/>
                  <a:moveTo>
                    <a:pt x="34" y="44"/>
                  </a:moveTo>
                  <a:cubicBezTo>
                    <a:pt x="34" y="49"/>
                    <a:pt x="34" y="49"/>
                    <a:pt x="34" y="49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44"/>
                    <a:pt x="49" y="44"/>
                    <a:pt x="49" y="44"/>
                  </a:cubicBezTo>
                  <a:lnTo>
                    <a:pt x="34" y="44"/>
                  </a:lnTo>
                  <a:close/>
                  <a:moveTo>
                    <a:pt x="61" y="42"/>
                  </a:moveTo>
                  <a:cubicBezTo>
                    <a:pt x="77" y="42"/>
                    <a:pt x="77" y="42"/>
                    <a:pt x="77" y="4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61" y="32"/>
                    <a:pt x="61" y="32"/>
                    <a:pt x="61" y="32"/>
                  </a:cubicBezTo>
                  <a:lnTo>
                    <a:pt x="61" y="42"/>
                  </a:lnTo>
                  <a:close/>
                  <a:moveTo>
                    <a:pt x="77" y="54"/>
                  </a:moveTo>
                  <a:cubicBezTo>
                    <a:pt x="77" y="44"/>
                    <a:pt x="77" y="44"/>
                    <a:pt x="77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1" y="54"/>
                    <a:pt x="61" y="54"/>
                    <a:pt x="61" y="54"/>
                  </a:cubicBezTo>
                  <a:lnTo>
                    <a:pt x="77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0" name="Freeform 46"/>
            <p:cNvSpPr>
              <a:spLocks noEditPoints="1"/>
            </p:cNvSpPr>
            <p:nvPr/>
          </p:nvSpPr>
          <p:spPr bwMode="auto">
            <a:xfrm>
              <a:off x="2188" y="1844"/>
              <a:ext cx="248" cy="214"/>
            </a:xfrm>
            <a:custGeom>
              <a:avLst/>
              <a:gdLst>
                <a:gd name="T0" fmla="*/ 17 w 105"/>
                <a:gd name="T1" fmla="*/ 13 h 90"/>
                <a:gd name="T2" fmla="*/ 27 w 105"/>
                <a:gd name="T3" fmla="*/ 20 h 90"/>
                <a:gd name="T4" fmla="*/ 82 w 105"/>
                <a:gd name="T5" fmla="*/ 20 h 90"/>
                <a:gd name="T6" fmla="*/ 89 w 105"/>
                <a:gd name="T7" fmla="*/ 13 h 90"/>
                <a:gd name="T8" fmla="*/ 90 w 105"/>
                <a:gd name="T9" fmla="*/ 13 h 90"/>
                <a:gd name="T10" fmla="*/ 101 w 105"/>
                <a:gd name="T11" fmla="*/ 21 h 90"/>
                <a:gd name="T12" fmla="*/ 101 w 105"/>
                <a:gd name="T13" fmla="*/ 22 h 90"/>
                <a:gd name="T14" fmla="*/ 28 w 105"/>
                <a:gd name="T15" fmla="*/ 22 h 90"/>
                <a:gd name="T16" fmla="*/ 28 w 105"/>
                <a:gd name="T17" fmla="*/ 42 h 90"/>
                <a:gd name="T18" fmla="*/ 51 w 105"/>
                <a:gd name="T19" fmla="*/ 42 h 90"/>
                <a:gd name="T20" fmla="*/ 52 w 105"/>
                <a:gd name="T21" fmla="*/ 27 h 90"/>
                <a:gd name="T22" fmla="*/ 51 w 105"/>
                <a:gd name="T23" fmla="*/ 23 h 90"/>
                <a:gd name="T24" fmla="*/ 66 w 105"/>
                <a:gd name="T25" fmla="*/ 28 h 90"/>
                <a:gd name="T26" fmla="*/ 66 w 105"/>
                <a:gd name="T27" fmla="*/ 29 h 90"/>
                <a:gd name="T28" fmla="*/ 62 w 105"/>
                <a:gd name="T29" fmla="*/ 31 h 90"/>
                <a:gd name="T30" fmla="*/ 62 w 105"/>
                <a:gd name="T31" fmla="*/ 42 h 90"/>
                <a:gd name="T32" fmla="*/ 81 w 105"/>
                <a:gd name="T33" fmla="*/ 42 h 90"/>
                <a:gd name="T34" fmla="*/ 88 w 105"/>
                <a:gd name="T35" fmla="*/ 36 h 90"/>
                <a:gd name="T36" fmla="*/ 89 w 105"/>
                <a:gd name="T37" fmla="*/ 36 h 90"/>
                <a:gd name="T38" fmla="*/ 99 w 105"/>
                <a:gd name="T39" fmla="*/ 43 h 90"/>
                <a:gd name="T40" fmla="*/ 99 w 105"/>
                <a:gd name="T41" fmla="*/ 44 h 90"/>
                <a:gd name="T42" fmla="*/ 64 w 105"/>
                <a:gd name="T43" fmla="*/ 44 h 90"/>
                <a:gd name="T44" fmla="*/ 78 w 105"/>
                <a:gd name="T45" fmla="*/ 68 h 90"/>
                <a:gd name="T46" fmla="*/ 105 w 105"/>
                <a:gd name="T47" fmla="*/ 81 h 90"/>
                <a:gd name="T48" fmla="*/ 104 w 105"/>
                <a:gd name="T49" fmla="*/ 82 h 90"/>
                <a:gd name="T50" fmla="*/ 87 w 105"/>
                <a:gd name="T51" fmla="*/ 90 h 90"/>
                <a:gd name="T52" fmla="*/ 70 w 105"/>
                <a:gd name="T53" fmla="*/ 72 h 90"/>
                <a:gd name="T54" fmla="*/ 62 w 105"/>
                <a:gd name="T55" fmla="*/ 51 h 90"/>
                <a:gd name="T56" fmla="*/ 48 w 105"/>
                <a:gd name="T57" fmla="*/ 76 h 90"/>
                <a:gd name="T58" fmla="*/ 18 w 105"/>
                <a:gd name="T59" fmla="*/ 90 h 90"/>
                <a:gd name="T60" fmla="*/ 18 w 105"/>
                <a:gd name="T61" fmla="*/ 88 h 90"/>
                <a:gd name="T62" fmla="*/ 42 w 105"/>
                <a:gd name="T63" fmla="*/ 71 h 90"/>
                <a:gd name="T64" fmla="*/ 51 w 105"/>
                <a:gd name="T65" fmla="*/ 49 h 90"/>
                <a:gd name="T66" fmla="*/ 51 w 105"/>
                <a:gd name="T67" fmla="*/ 44 h 90"/>
                <a:gd name="T68" fmla="*/ 30 w 105"/>
                <a:gd name="T69" fmla="*/ 44 h 90"/>
                <a:gd name="T70" fmla="*/ 29 w 105"/>
                <a:gd name="T71" fmla="*/ 46 h 90"/>
                <a:gd name="T72" fmla="*/ 28 w 105"/>
                <a:gd name="T73" fmla="*/ 45 h 90"/>
                <a:gd name="T74" fmla="*/ 22 w 105"/>
                <a:gd name="T75" fmla="*/ 68 h 90"/>
                <a:gd name="T76" fmla="*/ 0 w 105"/>
                <a:gd name="T77" fmla="*/ 88 h 90"/>
                <a:gd name="T78" fmla="*/ 0 w 105"/>
                <a:gd name="T79" fmla="*/ 86 h 90"/>
                <a:gd name="T80" fmla="*/ 13 w 105"/>
                <a:gd name="T81" fmla="*/ 65 h 90"/>
                <a:gd name="T82" fmla="*/ 17 w 105"/>
                <a:gd name="T83" fmla="*/ 45 h 90"/>
                <a:gd name="T84" fmla="*/ 17 w 105"/>
                <a:gd name="T85" fmla="*/ 13 h 90"/>
                <a:gd name="T86" fmla="*/ 45 w 105"/>
                <a:gd name="T87" fmla="*/ 0 h 90"/>
                <a:gd name="T88" fmla="*/ 58 w 105"/>
                <a:gd name="T89" fmla="*/ 5 h 90"/>
                <a:gd name="T90" fmla="*/ 65 w 105"/>
                <a:gd name="T91" fmla="*/ 12 h 90"/>
                <a:gd name="T92" fmla="*/ 60 w 105"/>
                <a:gd name="T93" fmla="*/ 18 h 90"/>
                <a:gd name="T94" fmla="*/ 53 w 105"/>
                <a:gd name="T95" fmla="*/ 16 h 90"/>
                <a:gd name="T96" fmla="*/ 51 w 105"/>
                <a:gd name="T97" fmla="*/ 10 h 90"/>
                <a:gd name="T98" fmla="*/ 44 w 105"/>
                <a:gd name="T99" fmla="*/ 2 h 90"/>
                <a:gd name="T100" fmla="*/ 45 w 105"/>
                <a:gd name="T10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5" h="90">
                  <a:moveTo>
                    <a:pt x="17" y="13"/>
                  </a:moveTo>
                  <a:cubicBezTo>
                    <a:pt x="27" y="20"/>
                    <a:pt x="27" y="20"/>
                    <a:pt x="27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101" y="21"/>
                    <a:pt x="101" y="21"/>
                    <a:pt x="101" y="21"/>
                  </a:cubicBezTo>
                  <a:cubicBezTo>
                    <a:pt x="101" y="22"/>
                    <a:pt x="101" y="22"/>
                    <a:pt x="101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2" y="31"/>
                    <a:pt x="62" y="31"/>
                    <a:pt x="62" y="31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9" y="36"/>
                    <a:pt x="89" y="36"/>
                    <a:pt x="89" y="36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9" y="44"/>
                    <a:pt x="99" y="44"/>
                    <a:pt x="99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6" y="54"/>
                    <a:pt x="71" y="61"/>
                    <a:pt x="78" y="68"/>
                  </a:cubicBezTo>
                  <a:cubicBezTo>
                    <a:pt x="85" y="74"/>
                    <a:pt x="94" y="78"/>
                    <a:pt x="105" y="81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96" y="83"/>
                    <a:pt x="91" y="85"/>
                    <a:pt x="87" y="90"/>
                  </a:cubicBezTo>
                  <a:cubicBezTo>
                    <a:pt x="79" y="84"/>
                    <a:pt x="74" y="78"/>
                    <a:pt x="70" y="72"/>
                  </a:cubicBezTo>
                  <a:cubicBezTo>
                    <a:pt x="66" y="66"/>
                    <a:pt x="63" y="59"/>
                    <a:pt x="62" y="51"/>
                  </a:cubicBezTo>
                  <a:cubicBezTo>
                    <a:pt x="59" y="60"/>
                    <a:pt x="55" y="69"/>
                    <a:pt x="48" y="76"/>
                  </a:cubicBezTo>
                  <a:cubicBezTo>
                    <a:pt x="42" y="83"/>
                    <a:pt x="32" y="88"/>
                    <a:pt x="18" y="90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30" y="83"/>
                    <a:pt x="38" y="77"/>
                    <a:pt x="42" y="71"/>
                  </a:cubicBezTo>
                  <a:cubicBezTo>
                    <a:pt x="47" y="64"/>
                    <a:pt x="50" y="56"/>
                    <a:pt x="51" y="49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7" y="53"/>
                    <a:pt x="25" y="61"/>
                    <a:pt x="22" y="68"/>
                  </a:cubicBezTo>
                  <a:cubicBezTo>
                    <a:pt x="18" y="76"/>
                    <a:pt x="11" y="82"/>
                    <a:pt x="0" y="88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6" y="78"/>
                    <a:pt x="11" y="71"/>
                    <a:pt x="13" y="65"/>
                  </a:cubicBezTo>
                  <a:cubicBezTo>
                    <a:pt x="15" y="58"/>
                    <a:pt x="16" y="51"/>
                    <a:pt x="17" y="45"/>
                  </a:cubicBezTo>
                  <a:lnTo>
                    <a:pt x="17" y="13"/>
                  </a:lnTo>
                  <a:close/>
                  <a:moveTo>
                    <a:pt x="45" y="0"/>
                  </a:moveTo>
                  <a:cubicBezTo>
                    <a:pt x="50" y="2"/>
                    <a:pt x="55" y="4"/>
                    <a:pt x="58" y="5"/>
                  </a:cubicBezTo>
                  <a:cubicBezTo>
                    <a:pt x="62" y="7"/>
                    <a:pt x="64" y="9"/>
                    <a:pt x="65" y="12"/>
                  </a:cubicBezTo>
                  <a:cubicBezTo>
                    <a:pt x="65" y="14"/>
                    <a:pt x="63" y="17"/>
                    <a:pt x="60" y="18"/>
                  </a:cubicBezTo>
                  <a:cubicBezTo>
                    <a:pt x="56" y="20"/>
                    <a:pt x="54" y="19"/>
                    <a:pt x="53" y="16"/>
                  </a:cubicBezTo>
                  <a:cubicBezTo>
                    <a:pt x="53" y="14"/>
                    <a:pt x="52" y="13"/>
                    <a:pt x="51" y="10"/>
                  </a:cubicBezTo>
                  <a:cubicBezTo>
                    <a:pt x="50" y="8"/>
                    <a:pt x="48" y="5"/>
                    <a:pt x="44" y="2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1" name="Freeform 47"/>
            <p:cNvSpPr>
              <a:spLocks noEditPoints="1"/>
            </p:cNvSpPr>
            <p:nvPr/>
          </p:nvSpPr>
          <p:spPr bwMode="auto">
            <a:xfrm>
              <a:off x="2457" y="1846"/>
              <a:ext cx="244" cy="215"/>
            </a:xfrm>
            <a:custGeom>
              <a:avLst/>
              <a:gdLst>
                <a:gd name="T0" fmla="*/ 25 w 103"/>
                <a:gd name="T1" fmla="*/ 60 h 90"/>
                <a:gd name="T2" fmla="*/ 25 w 103"/>
                <a:gd name="T3" fmla="*/ 73 h 90"/>
                <a:gd name="T4" fmla="*/ 13 w 103"/>
                <a:gd name="T5" fmla="*/ 76 h 90"/>
                <a:gd name="T6" fmla="*/ 15 w 103"/>
                <a:gd name="T7" fmla="*/ 60 h 90"/>
                <a:gd name="T8" fmla="*/ 15 w 103"/>
                <a:gd name="T9" fmla="*/ 40 h 90"/>
                <a:gd name="T10" fmla="*/ 14 w 103"/>
                <a:gd name="T11" fmla="*/ 31 h 90"/>
                <a:gd name="T12" fmla="*/ 25 w 103"/>
                <a:gd name="T13" fmla="*/ 36 h 90"/>
                <a:gd name="T14" fmla="*/ 45 w 103"/>
                <a:gd name="T15" fmla="*/ 36 h 90"/>
                <a:gd name="T16" fmla="*/ 45 w 103"/>
                <a:gd name="T17" fmla="*/ 27 h 90"/>
                <a:gd name="T18" fmla="*/ 45 w 103"/>
                <a:gd name="T19" fmla="*/ 22 h 90"/>
                <a:gd name="T20" fmla="*/ 5 w 103"/>
                <a:gd name="T21" fmla="*/ 22 h 90"/>
                <a:gd name="T22" fmla="*/ 4 w 103"/>
                <a:gd name="T23" fmla="*/ 23 h 90"/>
                <a:gd name="T24" fmla="*/ 0 w 103"/>
                <a:gd name="T25" fmla="*/ 20 h 90"/>
                <a:gd name="T26" fmla="*/ 83 w 103"/>
                <a:gd name="T27" fmla="*/ 20 h 90"/>
                <a:gd name="T28" fmla="*/ 91 w 103"/>
                <a:gd name="T29" fmla="*/ 12 h 90"/>
                <a:gd name="T30" fmla="*/ 92 w 103"/>
                <a:gd name="T31" fmla="*/ 12 h 90"/>
                <a:gd name="T32" fmla="*/ 103 w 103"/>
                <a:gd name="T33" fmla="*/ 21 h 90"/>
                <a:gd name="T34" fmla="*/ 103 w 103"/>
                <a:gd name="T35" fmla="*/ 22 h 90"/>
                <a:gd name="T36" fmla="*/ 55 w 103"/>
                <a:gd name="T37" fmla="*/ 22 h 90"/>
                <a:gd name="T38" fmla="*/ 55 w 103"/>
                <a:gd name="T39" fmla="*/ 36 h 90"/>
                <a:gd name="T40" fmla="*/ 75 w 103"/>
                <a:gd name="T41" fmla="*/ 36 h 90"/>
                <a:gd name="T42" fmla="*/ 79 w 103"/>
                <a:gd name="T43" fmla="*/ 31 h 90"/>
                <a:gd name="T44" fmla="*/ 81 w 103"/>
                <a:gd name="T45" fmla="*/ 31 h 90"/>
                <a:gd name="T46" fmla="*/ 91 w 103"/>
                <a:gd name="T47" fmla="*/ 36 h 90"/>
                <a:gd name="T48" fmla="*/ 91 w 103"/>
                <a:gd name="T49" fmla="*/ 37 h 90"/>
                <a:gd name="T50" fmla="*/ 85 w 103"/>
                <a:gd name="T51" fmla="*/ 42 h 90"/>
                <a:gd name="T52" fmla="*/ 85 w 103"/>
                <a:gd name="T53" fmla="*/ 57 h 90"/>
                <a:gd name="T54" fmla="*/ 85 w 103"/>
                <a:gd name="T55" fmla="*/ 69 h 90"/>
                <a:gd name="T56" fmla="*/ 72 w 103"/>
                <a:gd name="T57" fmla="*/ 78 h 90"/>
                <a:gd name="T58" fmla="*/ 58 w 103"/>
                <a:gd name="T59" fmla="*/ 68 h 90"/>
                <a:gd name="T60" fmla="*/ 58 w 103"/>
                <a:gd name="T61" fmla="*/ 67 h 90"/>
                <a:gd name="T62" fmla="*/ 75 w 103"/>
                <a:gd name="T63" fmla="*/ 64 h 90"/>
                <a:gd name="T64" fmla="*/ 75 w 103"/>
                <a:gd name="T65" fmla="*/ 38 h 90"/>
                <a:gd name="T66" fmla="*/ 55 w 103"/>
                <a:gd name="T67" fmla="*/ 38 h 90"/>
                <a:gd name="T68" fmla="*/ 55 w 103"/>
                <a:gd name="T69" fmla="*/ 67 h 90"/>
                <a:gd name="T70" fmla="*/ 55 w 103"/>
                <a:gd name="T71" fmla="*/ 85 h 90"/>
                <a:gd name="T72" fmla="*/ 43 w 103"/>
                <a:gd name="T73" fmla="*/ 90 h 90"/>
                <a:gd name="T74" fmla="*/ 45 w 103"/>
                <a:gd name="T75" fmla="*/ 67 h 90"/>
                <a:gd name="T76" fmla="*/ 45 w 103"/>
                <a:gd name="T77" fmla="*/ 38 h 90"/>
                <a:gd name="T78" fmla="*/ 25 w 103"/>
                <a:gd name="T79" fmla="*/ 38 h 90"/>
                <a:gd name="T80" fmla="*/ 25 w 103"/>
                <a:gd name="T81" fmla="*/ 60 h 90"/>
                <a:gd name="T82" fmla="*/ 37 w 103"/>
                <a:gd name="T83" fmla="*/ 0 h 90"/>
                <a:gd name="T84" fmla="*/ 51 w 103"/>
                <a:gd name="T85" fmla="*/ 5 h 90"/>
                <a:gd name="T86" fmla="*/ 59 w 103"/>
                <a:gd name="T87" fmla="*/ 10 h 90"/>
                <a:gd name="T88" fmla="*/ 54 w 103"/>
                <a:gd name="T89" fmla="*/ 18 h 90"/>
                <a:gd name="T90" fmla="*/ 46 w 103"/>
                <a:gd name="T91" fmla="*/ 15 h 90"/>
                <a:gd name="T92" fmla="*/ 44 w 103"/>
                <a:gd name="T93" fmla="*/ 9 h 90"/>
                <a:gd name="T94" fmla="*/ 37 w 103"/>
                <a:gd name="T95" fmla="*/ 2 h 90"/>
                <a:gd name="T96" fmla="*/ 37 w 103"/>
                <a:gd name="T9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3" h="90">
                  <a:moveTo>
                    <a:pt x="25" y="60"/>
                  </a:moveTo>
                  <a:cubicBezTo>
                    <a:pt x="25" y="73"/>
                    <a:pt x="25" y="73"/>
                    <a:pt x="25" y="73"/>
                  </a:cubicBezTo>
                  <a:cubicBezTo>
                    <a:pt x="22" y="75"/>
                    <a:pt x="18" y="75"/>
                    <a:pt x="13" y="76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75" y="36"/>
                    <a:pt x="75" y="36"/>
                    <a:pt x="75" y="36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91" y="36"/>
                    <a:pt x="91" y="36"/>
                    <a:pt x="91" y="36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5" y="69"/>
                    <a:pt x="85" y="69"/>
                    <a:pt x="85" y="69"/>
                  </a:cubicBezTo>
                  <a:cubicBezTo>
                    <a:pt x="85" y="73"/>
                    <a:pt x="81" y="77"/>
                    <a:pt x="72" y="78"/>
                  </a:cubicBezTo>
                  <a:cubicBezTo>
                    <a:pt x="72" y="75"/>
                    <a:pt x="68" y="71"/>
                    <a:pt x="58" y="68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69" y="69"/>
                    <a:pt x="75" y="68"/>
                    <a:pt x="75" y="64"/>
                  </a:cubicBezTo>
                  <a:cubicBezTo>
                    <a:pt x="75" y="38"/>
                    <a:pt x="75" y="38"/>
                    <a:pt x="75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85"/>
                    <a:pt x="55" y="85"/>
                    <a:pt x="55" y="85"/>
                  </a:cubicBezTo>
                  <a:cubicBezTo>
                    <a:pt x="53" y="87"/>
                    <a:pt x="49" y="89"/>
                    <a:pt x="43" y="90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25" y="38"/>
                    <a:pt x="25" y="38"/>
                    <a:pt x="25" y="38"/>
                  </a:cubicBezTo>
                  <a:lnTo>
                    <a:pt x="25" y="60"/>
                  </a:lnTo>
                  <a:close/>
                  <a:moveTo>
                    <a:pt x="37" y="0"/>
                  </a:moveTo>
                  <a:cubicBezTo>
                    <a:pt x="43" y="1"/>
                    <a:pt x="47" y="3"/>
                    <a:pt x="51" y="5"/>
                  </a:cubicBezTo>
                  <a:cubicBezTo>
                    <a:pt x="55" y="6"/>
                    <a:pt x="58" y="8"/>
                    <a:pt x="59" y="10"/>
                  </a:cubicBezTo>
                  <a:cubicBezTo>
                    <a:pt x="60" y="13"/>
                    <a:pt x="58" y="16"/>
                    <a:pt x="54" y="18"/>
                  </a:cubicBezTo>
                  <a:cubicBezTo>
                    <a:pt x="50" y="20"/>
                    <a:pt x="48" y="19"/>
                    <a:pt x="46" y="15"/>
                  </a:cubicBezTo>
                  <a:cubicBezTo>
                    <a:pt x="46" y="13"/>
                    <a:pt x="45" y="11"/>
                    <a:pt x="44" y="9"/>
                  </a:cubicBezTo>
                  <a:cubicBezTo>
                    <a:pt x="43" y="7"/>
                    <a:pt x="41" y="4"/>
                    <a:pt x="37" y="2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2" name="Freeform 48"/>
            <p:cNvSpPr>
              <a:spLocks/>
            </p:cNvSpPr>
            <p:nvPr/>
          </p:nvSpPr>
          <p:spPr bwMode="auto">
            <a:xfrm>
              <a:off x="2720" y="1846"/>
              <a:ext cx="251" cy="212"/>
            </a:xfrm>
            <a:custGeom>
              <a:avLst/>
              <a:gdLst>
                <a:gd name="T0" fmla="*/ 51 w 106"/>
                <a:gd name="T1" fmla="*/ 13 h 89"/>
                <a:gd name="T2" fmla="*/ 49 w 106"/>
                <a:gd name="T3" fmla="*/ 14 h 89"/>
                <a:gd name="T4" fmla="*/ 44 w 106"/>
                <a:gd name="T5" fmla="*/ 15 h 89"/>
                <a:gd name="T6" fmla="*/ 22 w 106"/>
                <a:gd name="T7" fmla="*/ 41 h 89"/>
                <a:gd name="T8" fmla="*/ 66 w 106"/>
                <a:gd name="T9" fmla="*/ 41 h 89"/>
                <a:gd name="T10" fmla="*/ 70 w 106"/>
                <a:gd name="T11" fmla="*/ 36 h 89"/>
                <a:gd name="T12" fmla="*/ 71 w 106"/>
                <a:gd name="T13" fmla="*/ 36 h 89"/>
                <a:gd name="T14" fmla="*/ 80 w 106"/>
                <a:gd name="T15" fmla="*/ 41 h 89"/>
                <a:gd name="T16" fmla="*/ 59 w 106"/>
                <a:gd name="T17" fmla="*/ 11 h 89"/>
                <a:gd name="T18" fmla="*/ 56 w 106"/>
                <a:gd name="T19" fmla="*/ 0 h 89"/>
                <a:gd name="T20" fmla="*/ 69 w 106"/>
                <a:gd name="T21" fmla="*/ 4 h 89"/>
                <a:gd name="T22" fmla="*/ 69 w 106"/>
                <a:gd name="T23" fmla="*/ 5 h 89"/>
                <a:gd name="T24" fmla="*/ 63 w 106"/>
                <a:gd name="T25" fmla="*/ 8 h 89"/>
                <a:gd name="T26" fmla="*/ 76 w 106"/>
                <a:gd name="T27" fmla="*/ 26 h 89"/>
                <a:gd name="T28" fmla="*/ 106 w 106"/>
                <a:gd name="T29" fmla="*/ 39 h 89"/>
                <a:gd name="T30" fmla="*/ 106 w 106"/>
                <a:gd name="T31" fmla="*/ 40 h 89"/>
                <a:gd name="T32" fmla="*/ 89 w 106"/>
                <a:gd name="T33" fmla="*/ 46 h 89"/>
                <a:gd name="T34" fmla="*/ 82 w 106"/>
                <a:gd name="T35" fmla="*/ 42 h 89"/>
                <a:gd name="T36" fmla="*/ 82 w 106"/>
                <a:gd name="T37" fmla="*/ 42 h 89"/>
                <a:gd name="T38" fmla="*/ 77 w 106"/>
                <a:gd name="T39" fmla="*/ 46 h 89"/>
                <a:gd name="T40" fmla="*/ 77 w 106"/>
                <a:gd name="T41" fmla="*/ 62 h 89"/>
                <a:gd name="T42" fmla="*/ 57 w 106"/>
                <a:gd name="T43" fmla="*/ 87 h 89"/>
                <a:gd name="T44" fmla="*/ 42 w 106"/>
                <a:gd name="T45" fmla="*/ 76 h 89"/>
                <a:gd name="T46" fmla="*/ 42 w 106"/>
                <a:gd name="T47" fmla="*/ 75 h 89"/>
                <a:gd name="T48" fmla="*/ 63 w 106"/>
                <a:gd name="T49" fmla="*/ 72 h 89"/>
                <a:gd name="T50" fmla="*/ 66 w 106"/>
                <a:gd name="T51" fmla="*/ 52 h 89"/>
                <a:gd name="T52" fmla="*/ 66 w 106"/>
                <a:gd name="T53" fmla="*/ 43 h 89"/>
                <a:gd name="T54" fmla="*/ 49 w 106"/>
                <a:gd name="T55" fmla="*/ 43 h 89"/>
                <a:gd name="T56" fmla="*/ 38 w 106"/>
                <a:gd name="T57" fmla="*/ 71 h 89"/>
                <a:gd name="T58" fmla="*/ 2 w 106"/>
                <a:gd name="T59" fmla="*/ 89 h 89"/>
                <a:gd name="T60" fmla="*/ 1 w 106"/>
                <a:gd name="T61" fmla="*/ 87 h 89"/>
                <a:gd name="T62" fmla="*/ 30 w 106"/>
                <a:gd name="T63" fmla="*/ 68 h 89"/>
                <a:gd name="T64" fmla="*/ 37 w 106"/>
                <a:gd name="T65" fmla="*/ 43 h 89"/>
                <a:gd name="T66" fmla="*/ 25 w 106"/>
                <a:gd name="T67" fmla="*/ 43 h 89"/>
                <a:gd name="T68" fmla="*/ 23 w 106"/>
                <a:gd name="T69" fmla="*/ 44 h 89"/>
                <a:gd name="T70" fmla="*/ 21 w 106"/>
                <a:gd name="T71" fmla="*/ 42 h 89"/>
                <a:gd name="T72" fmla="*/ 1 w 106"/>
                <a:gd name="T73" fmla="*/ 53 h 89"/>
                <a:gd name="T74" fmla="*/ 0 w 106"/>
                <a:gd name="T75" fmla="*/ 52 h 89"/>
                <a:gd name="T76" fmla="*/ 20 w 106"/>
                <a:gd name="T77" fmla="*/ 32 h 89"/>
                <a:gd name="T78" fmla="*/ 35 w 106"/>
                <a:gd name="T79" fmla="*/ 5 h 89"/>
                <a:gd name="T80" fmla="*/ 51 w 106"/>
                <a:gd name="T81" fmla="*/ 1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6" h="89">
                  <a:moveTo>
                    <a:pt x="51" y="13"/>
                  </a:moveTo>
                  <a:cubicBezTo>
                    <a:pt x="49" y="14"/>
                    <a:pt x="49" y="14"/>
                    <a:pt x="49" y="14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38" y="25"/>
                    <a:pt x="31" y="34"/>
                    <a:pt x="22" y="41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68" y="31"/>
                    <a:pt x="61" y="21"/>
                    <a:pt x="59" y="11"/>
                  </a:cubicBezTo>
                  <a:cubicBezTo>
                    <a:pt x="58" y="8"/>
                    <a:pt x="57" y="4"/>
                    <a:pt x="56" y="0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4" y="14"/>
                    <a:pt x="68" y="20"/>
                    <a:pt x="76" y="26"/>
                  </a:cubicBezTo>
                  <a:cubicBezTo>
                    <a:pt x="84" y="32"/>
                    <a:pt x="94" y="36"/>
                    <a:pt x="106" y="39"/>
                  </a:cubicBezTo>
                  <a:cubicBezTo>
                    <a:pt x="106" y="40"/>
                    <a:pt x="106" y="40"/>
                    <a:pt x="106" y="40"/>
                  </a:cubicBezTo>
                  <a:cubicBezTo>
                    <a:pt x="98" y="41"/>
                    <a:pt x="92" y="43"/>
                    <a:pt x="89" y="46"/>
                  </a:cubicBezTo>
                  <a:cubicBezTo>
                    <a:pt x="87" y="45"/>
                    <a:pt x="84" y="43"/>
                    <a:pt x="82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7" y="62"/>
                    <a:pt x="77" y="62"/>
                    <a:pt x="77" y="62"/>
                  </a:cubicBezTo>
                  <a:cubicBezTo>
                    <a:pt x="77" y="78"/>
                    <a:pt x="71" y="86"/>
                    <a:pt x="57" y="87"/>
                  </a:cubicBezTo>
                  <a:cubicBezTo>
                    <a:pt x="56" y="82"/>
                    <a:pt x="51" y="78"/>
                    <a:pt x="42" y="76"/>
                  </a:cubicBezTo>
                  <a:cubicBezTo>
                    <a:pt x="42" y="75"/>
                    <a:pt x="42" y="75"/>
                    <a:pt x="42" y="75"/>
                  </a:cubicBezTo>
                  <a:cubicBezTo>
                    <a:pt x="54" y="78"/>
                    <a:pt x="61" y="77"/>
                    <a:pt x="63" y="72"/>
                  </a:cubicBezTo>
                  <a:cubicBezTo>
                    <a:pt x="66" y="68"/>
                    <a:pt x="67" y="61"/>
                    <a:pt x="66" y="52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52"/>
                    <a:pt x="45" y="62"/>
                    <a:pt x="38" y="71"/>
                  </a:cubicBezTo>
                  <a:cubicBezTo>
                    <a:pt x="31" y="80"/>
                    <a:pt x="19" y="86"/>
                    <a:pt x="2" y="89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6" y="83"/>
                    <a:pt x="25" y="76"/>
                    <a:pt x="30" y="68"/>
                  </a:cubicBezTo>
                  <a:cubicBezTo>
                    <a:pt x="35" y="59"/>
                    <a:pt x="37" y="51"/>
                    <a:pt x="37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15" y="47"/>
                    <a:pt x="8" y="50"/>
                    <a:pt x="1" y="53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8" y="47"/>
                    <a:pt x="14" y="41"/>
                    <a:pt x="20" y="32"/>
                  </a:cubicBezTo>
                  <a:cubicBezTo>
                    <a:pt x="26" y="24"/>
                    <a:pt x="31" y="15"/>
                    <a:pt x="35" y="5"/>
                  </a:cubicBezTo>
                  <a:lnTo>
                    <a:pt x="51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3" name="Freeform 49"/>
            <p:cNvSpPr>
              <a:spLocks noEditPoints="1"/>
            </p:cNvSpPr>
            <p:nvPr/>
          </p:nvSpPr>
          <p:spPr bwMode="auto">
            <a:xfrm>
              <a:off x="2980" y="1849"/>
              <a:ext cx="256" cy="214"/>
            </a:xfrm>
            <a:custGeom>
              <a:avLst/>
              <a:gdLst>
                <a:gd name="T0" fmla="*/ 30 w 108"/>
                <a:gd name="T1" fmla="*/ 48 h 90"/>
                <a:gd name="T2" fmla="*/ 30 w 108"/>
                <a:gd name="T3" fmla="*/ 73 h 90"/>
                <a:gd name="T4" fmla="*/ 30 w 108"/>
                <a:gd name="T5" fmla="*/ 86 h 90"/>
                <a:gd name="T6" fmla="*/ 19 w 108"/>
                <a:gd name="T7" fmla="*/ 90 h 90"/>
                <a:gd name="T8" fmla="*/ 20 w 108"/>
                <a:gd name="T9" fmla="*/ 74 h 90"/>
                <a:gd name="T10" fmla="*/ 20 w 108"/>
                <a:gd name="T11" fmla="*/ 49 h 90"/>
                <a:gd name="T12" fmla="*/ 1 w 108"/>
                <a:gd name="T13" fmla="*/ 61 h 90"/>
                <a:gd name="T14" fmla="*/ 0 w 108"/>
                <a:gd name="T15" fmla="*/ 60 h 90"/>
                <a:gd name="T16" fmla="*/ 29 w 108"/>
                <a:gd name="T17" fmla="*/ 20 h 90"/>
                <a:gd name="T18" fmla="*/ 43 w 108"/>
                <a:gd name="T19" fmla="*/ 26 h 90"/>
                <a:gd name="T20" fmla="*/ 41 w 108"/>
                <a:gd name="T21" fmla="*/ 27 h 90"/>
                <a:gd name="T22" fmla="*/ 37 w 108"/>
                <a:gd name="T23" fmla="*/ 28 h 90"/>
                <a:gd name="T24" fmla="*/ 27 w 108"/>
                <a:gd name="T25" fmla="*/ 42 h 90"/>
                <a:gd name="T26" fmla="*/ 34 w 108"/>
                <a:gd name="T27" fmla="*/ 44 h 90"/>
                <a:gd name="T28" fmla="*/ 34 w 108"/>
                <a:gd name="T29" fmla="*/ 45 h 90"/>
                <a:gd name="T30" fmla="*/ 30 w 108"/>
                <a:gd name="T31" fmla="*/ 48 h 90"/>
                <a:gd name="T32" fmla="*/ 29 w 108"/>
                <a:gd name="T33" fmla="*/ 0 h 90"/>
                <a:gd name="T34" fmla="*/ 43 w 108"/>
                <a:gd name="T35" fmla="*/ 8 h 90"/>
                <a:gd name="T36" fmla="*/ 42 w 108"/>
                <a:gd name="T37" fmla="*/ 9 h 90"/>
                <a:gd name="T38" fmla="*/ 37 w 108"/>
                <a:gd name="T39" fmla="*/ 9 h 90"/>
                <a:gd name="T40" fmla="*/ 4 w 108"/>
                <a:gd name="T41" fmla="*/ 31 h 90"/>
                <a:gd name="T42" fmla="*/ 3 w 108"/>
                <a:gd name="T43" fmla="*/ 30 h 90"/>
                <a:gd name="T44" fmla="*/ 29 w 108"/>
                <a:gd name="T45" fmla="*/ 0 h 90"/>
                <a:gd name="T46" fmla="*/ 76 w 108"/>
                <a:gd name="T47" fmla="*/ 37 h 90"/>
                <a:gd name="T48" fmla="*/ 41 w 108"/>
                <a:gd name="T49" fmla="*/ 37 h 90"/>
                <a:gd name="T50" fmla="*/ 40 w 108"/>
                <a:gd name="T51" fmla="*/ 38 h 90"/>
                <a:gd name="T52" fmla="*/ 36 w 108"/>
                <a:gd name="T53" fmla="*/ 35 h 90"/>
                <a:gd name="T54" fmla="*/ 88 w 108"/>
                <a:gd name="T55" fmla="*/ 35 h 90"/>
                <a:gd name="T56" fmla="*/ 96 w 108"/>
                <a:gd name="T57" fmla="*/ 28 h 90"/>
                <a:gd name="T58" fmla="*/ 97 w 108"/>
                <a:gd name="T59" fmla="*/ 28 h 90"/>
                <a:gd name="T60" fmla="*/ 108 w 108"/>
                <a:gd name="T61" fmla="*/ 36 h 90"/>
                <a:gd name="T62" fmla="*/ 108 w 108"/>
                <a:gd name="T63" fmla="*/ 37 h 90"/>
                <a:gd name="T64" fmla="*/ 87 w 108"/>
                <a:gd name="T65" fmla="*/ 37 h 90"/>
                <a:gd name="T66" fmla="*/ 87 w 108"/>
                <a:gd name="T67" fmla="*/ 76 h 90"/>
                <a:gd name="T68" fmla="*/ 72 w 108"/>
                <a:gd name="T69" fmla="*/ 89 h 90"/>
                <a:gd name="T70" fmla="*/ 54 w 108"/>
                <a:gd name="T71" fmla="*/ 77 h 90"/>
                <a:gd name="T72" fmla="*/ 54 w 108"/>
                <a:gd name="T73" fmla="*/ 75 h 90"/>
                <a:gd name="T74" fmla="*/ 76 w 108"/>
                <a:gd name="T75" fmla="*/ 73 h 90"/>
                <a:gd name="T76" fmla="*/ 76 w 108"/>
                <a:gd name="T77" fmla="*/ 37 h 90"/>
                <a:gd name="T78" fmla="*/ 90 w 108"/>
                <a:gd name="T79" fmla="*/ 5 h 90"/>
                <a:gd name="T80" fmla="*/ 99 w 108"/>
                <a:gd name="T81" fmla="*/ 12 h 90"/>
                <a:gd name="T82" fmla="*/ 99 w 108"/>
                <a:gd name="T83" fmla="*/ 13 h 90"/>
                <a:gd name="T84" fmla="*/ 47 w 108"/>
                <a:gd name="T85" fmla="*/ 13 h 90"/>
                <a:gd name="T86" fmla="*/ 46 w 108"/>
                <a:gd name="T87" fmla="*/ 14 h 90"/>
                <a:gd name="T88" fmla="*/ 42 w 108"/>
                <a:gd name="T89" fmla="*/ 11 h 90"/>
                <a:gd name="T90" fmla="*/ 81 w 108"/>
                <a:gd name="T91" fmla="*/ 11 h 90"/>
                <a:gd name="T92" fmla="*/ 88 w 108"/>
                <a:gd name="T93" fmla="*/ 5 h 90"/>
                <a:gd name="T94" fmla="*/ 90 w 108"/>
                <a:gd name="T95" fmla="*/ 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8" h="90">
                  <a:moveTo>
                    <a:pt x="30" y="48"/>
                  </a:moveTo>
                  <a:cubicBezTo>
                    <a:pt x="30" y="73"/>
                    <a:pt x="30" y="73"/>
                    <a:pt x="30" y="73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27" y="88"/>
                    <a:pt x="24" y="89"/>
                    <a:pt x="19" y="90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14" y="54"/>
                    <a:pt x="8" y="58"/>
                    <a:pt x="1" y="61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1" y="52"/>
                    <a:pt x="21" y="39"/>
                    <a:pt x="29" y="20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4" y="33"/>
                    <a:pt x="31" y="38"/>
                    <a:pt x="27" y="42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45"/>
                    <a:pt x="34" y="45"/>
                    <a:pt x="34" y="45"/>
                  </a:cubicBezTo>
                  <a:lnTo>
                    <a:pt x="30" y="48"/>
                  </a:lnTo>
                  <a:close/>
                  <a:moveTo>
                    <a:pt x="29" y="0"/>
                  </a:moveTo>
                  <a:cubicBezTo>
                    <a:pt x="43" y="8"/>
                    <a:pt x="43" y="8"/>
                    <a:pt x="43" y="8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2" y="16"/>
                    <a:pt x="21" y="24"/>
                    <a:pt x="4" y="31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6" y="21"/>
                    <a:pt x="25" y="11"/>
                    <a:pt x="29" y="0"/>
                  </a:cubicBezTo>
                  <a:close/>
                  <a:moveTo>
                    <a:pt x="76" y="37"/>
                  </a:moveTo>
                  <a:cubicBezTo>
                    <a:pt x="41" y="37"/>
                    <a:pt x="41" y="37"/>
                    <a:pt x="41" y="37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87" y="37"/>
                    <a:pt x="87" y="37"/>
                    <a:pt x="87" y="37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7" y="84"/>
                    <a:pt x="82" y="88"/>
                    <a:pt x="72" y="89"/>
                  </a:cubicBezTo>
                  <a:cubicBezTo>
                    <a:pt x="72" y="85"/>
                    <a:pt x="66" y="80"/>
                    <a:pt x="54" y="77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69" y="78"/>
                    <a:pt x="76" y="77"/>
                    <a:pt x="76" y="73"/>
                  </a:cubicBezTo>
                  <a:lnTo>
                    <a:pt x="76" y="37"/>
                  </a:lnTo>
                  <a:close/>
                  <a:moveTo>
                    <a:pt x="90" y="5"/>
                  </a:moveTo>
                  <a:cubicBezTo>
                    <a:pt x="99" y="12"/>
                    <a:pt x="99" y="12"/>
                    <a:pt x="99" y="12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8" y="5"/>
                    <a:pt x="88" y="5"/>
                    <a:pt x="88" y="5"/>
                  </a:cubicBezTo>
                  <a:lnTo>
                    <a:pt x="9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  <p:sp>
        <p:nvSpPr>
          <p:cNvPr id="2" name="下箭头 1"/>
          <p:cNvSpPr/>
          <p:nvPr/>
        </p:nvSpPr>
        <p:spPr>
          <a:xfrm>
            <a:off x="9196551" y="1703717"/>
            <a:ext cx="437776" cy="363172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矩形 2"/>
          <p:cNvSpPr/>
          <p:nvPr/>
        </p:nvSpPr>
        <p:spPr>
          <a:xfrm>
            <a:off x="9197824" y="950357"/>
            <a:ext cx="361226" cy="58477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高</a:t>
            </a:r>
            <a:endParaRPr lang="zh-CN" alt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sp>
        <p:nvSpPr>
          <p:cNvPr id="4" name="矩形 3"/>
          <p:cNvSpPr/>
          <p:nvPr/>
        </p:nvSpPr>
        <p:spPr>
          <a:xfrm>
            <a:off x="9093987" y="5426817"/>
            <a:ext cx="5966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200" b="1" cap="all" dirty="0" smtClean="0">
                <a:ln w="9000" cmpd="sng">
                  <a:noFill/>
                  <a:prstDash val="solid"/>
                </a:ln>
                <a:solidFill>
                  <a:srgbClr val="92D050"/>
                </a:solidFill>
                <a:effectLst>
                  <a:reflection blurRad="12700" stA="28000" endPos="45000" dist="1000" dir="5400000" sy="-100000" algn="bl" rotWithShape="0"/>
                </a:effectLst>
              </a:rPr>
              <a:t>低</a:t>
            </a:r>
            <a:endParaRPr lang="zh-CN" altLang="en-US" sz="3200" b="1" cap="all" dirty="0">
              <a:ln w="9000" cmpd="sng">
                <a:noFill/>
                <a:prstDash val="solid"/>
              </a:ln>
              <a:solidFill>
                <a:srgbClr val="92D050"/>
              </a:soli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9306373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1"/>
          <p:cNvSpPr>
            <a:spLocks noChangeArrowheads="1"/>
          </p:cNvSpPr>
          <p:nvPr/>
        </p:nvSpPr>
        <p:spPr bwMode="auto">
          <a:xfrm>
            <a:off x="-8478" y="0"/>
            <a:ext cx="9906000" cy="692810"/>
          </a:xfrm>
          <a:prstGeom prst="rect">
            <a:avLst/>
          </a:prstGeom>
          <a:solidFill>
            <a:srgbClr val="00B0F0"/>
          </a:solidFill>
          <a:ln>
            <a:noFill/>
          </a:ln>
          <a:extLst/>
        </p:spPr>
        <p:txBody>
          <a:bodyPr anchor="ctr"/>
          <a:lstStyle/>
          <a:p>
            <a:r>
              <a:rPr lang="zh-CN" altLang="en-US" sz="2400" b="1" dirty="0">
                <a:latin typeface="彩虹小标宋" panose="03000509000000000000" pitchFamily="65" charset="-122"/>
                <a:ea typeface="彩虹小标宋" panose="03000509000000000000" pitchFamily="65" charset="-122"/>
              </a:rPr>
              <a:t>二、跨境快</a:t>
            </a:r>
            <a:r>
              <a:rPr lang="zh-CN" altLang="en-US" sz="2400" b="1" dirty="0" smtClean="0">
                <a:latin typeface="彩虹小标宋" panose="03000509000000000000" pitchFamily="65" charset="-122"/>
                <a:ea typeface="彩虹小标宋" panose="03000509000000000000" pitchFamily="65" charset="-122"/>
              </a:rPr>
              <a:t>贷产品</a:t>
            </a:r>
            <a:r>
              <a:rPr lang="en-US" altLang="zh-CN" sz="2400" b="1" dirty="0" smtClean="0">
                <a:latin typeface="彩虹小标宋" panose="03000509000000000000" pitchFamily="65" charset="-122"/>
                <a:ea typeface="彩虹小标宋" panose="03000509000000000000" pitchFamily="65" charset="-122"/>
              </a:rPr>
              <a:t>——</a:t>
            </a:r>
            <a:r>
              <a:rPr lang="zh-CN" altLang="en-US" sz="2400" b="1" dirty="0" smtClean="0">
                <a:latin typeface="彩虹小标宋" panose="03000509000000000000" pitchFamily="65" charset="-122"/>
                <a:ea typeface="彩虹小标宋" panose="03000509000000000000" pitchFamily="65" charset="-122"/>
              </a:rPr>
              <a:t>退税贷</a:t>
            </a:r>
            <a:endParaRPr lang="zh-CN" altLang="en-US" sz="2400" b="1" dirty="0">
              <a:latin typeface="彩虹小标宋" panose="03000509000000000000" pitchFamily="65" charset="-122"/>
              <a:ea typeface="彩虹小标宋" panose="03000509000000000000" pitchFamily="65" charset="-122"/>
            </a:endParaRPr>
          </a:p>
        </p:txBody>
      </p:sp>
      <p:sp>
        <p:nvSpPr>
          <p:cNvPr id="48" name="矩形 47"/>
          <p:cNvSpPr/>
          <p:nvPr/>
        </p:nvSpPr>
        <p:spPr>
          <a:xfrm>
            <a:off x="547764" y="825717"/>
            <a:ext cx="8637923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200000"/>
              </a:lnSpc>
            </a:pP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产品介绍</a:t>
            </a:r>
            <a:endParaRPr lang="en-US" altLang="zh-CN" sz="1600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建行利用企业</a:t>
            </a:r>
            <a:r>
              <a:rPr lang="zh-CN" altLang="en-US" sz="1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出口退税额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、征信等数据分析，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为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小</a:t>
            </a:r>
            <a:r>
              <a:rPr lang="zh-CN" altLang="en-US" sz="1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微出口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企业</a:t>
            </a:r>
            <a:r>
              <a:rPr lang="zh-CN" altLang="en-US" sz="1600" b="1" dirty="0" smtClean="0">
                <a:latin typeface="微软雅黑" pitchFamily="34" charset="-122"/>
                <a:ea typeface="微软雅黑" pitchFamily="34" charset="-122"/>
              </a:rPr>
              <a:t>核定</a:t>
            </a: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信用额度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，并提供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全线上、免担保的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出口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退税融资服务。</a:t>
            </a:r>
          </a:p>
          <a:p>
            <a:pPr>
              <a:lnSpc>
                <a:spcPct val="200000"/>
              </a:lnSpc>
            </a:pP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产品特点</a:t>
            </a:r>
            <a:endParaRPr lang="en-US" altLang="zh-CN" sz="1600" b="1" dirty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贷款额度最高</a:t>
            </a:r>
            <a:r>
              <a:rPr lang="en-US" altLang="zh-CN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200</a:t>
            </a:r>
            <a:r>
              <a:rPr lang="zh-CN" altLang="en-US" sz="1600" dirty="0" smtClean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万                    </a:t>
            </a:r>
            <a:endParaRPr lang="en-US" altLang="zh-CN" sz="1600" dirty="0" smtClean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贷款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期限最长</a:t>
            </a:r>
            <a:r>
              <a:rPr lang="en-US" altLang="zh-CN" sz="1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90</a:t>
            </a:r>
            <a:r>
              <a:rPr lang="zh-CN" altLang="en-US" sz="1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天</a:t>
            </a:r>
            <a:endParaRPr lang="en-US" altLang="zh-CN" sz="1600" dirty="0">
              <a:solidFill>
                <a:srgbClr val="FF0000"/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随借随还，循环使用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无需担保，纯信用支用</a:t>
            </a:r>
            <a:endParaRPr lang="en-US" altLang="zh-CN" sz="1600" dirty="0">
              <a:latin typeface="微软雅黑" pitchFamily="34" charset="-122"/>
              <a:ea typeface="微软雅黑" pitchFamily="34" charset="-122"/>
            </a:endParaRPr>
          </a:p>
          <a:p>
            <a:pPr marL="285750" indent="-285750">
              <a:lnSpc>
                <a:spcPct val="200000"/>
              </a:lnSpc>
              <a:buFont typeface="Wingdings" pitchFamily="2" charset="2"/>
              <a:buChar char="ü"/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普惠金融，优惠利率</a:t>
            </a:r>
          </a:p>
          <a:p>
            <a:pPr>
              <a:lnSpc>
                <a:spcPct val="200000"/>
              </a:lnSpc>
            </a:pPr>
            <a:r>
              <a:rPr lang="zh-CN" altLang="en-US" sz="1600" b="1" dirty="0">
                <a:latin typeface="微软雅黑" pitchFamily="34" charset="-122"/>
                <a:ea typeface="微软雅黑" pitchFamily="34" charset="-122"/>
              </a:rPr>
              <a:t>适用对象</a:t>
            </a:r>
            <a:endParaRPr lang="en-US" altLang="zh-CN" sz="1600" b="1" dirty="0">
              <a:latin typeface="微软雅黑" pitchFamily="34" charset="-122"/>
              <a:ea typeface="微软雅黑" pitchFamily="34" charset="-122"/>
            </a:endParaRPr>
          </a:p>
          <a:p>
            <a:pPr>
              <a:lnSpc>
                <a:spcPct val="200000"/>
              </a:lnSpc>
            </a:pP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纳税满</a:t>
            </a:r>
            <a:r>
              <a:rPr lang="en-US" altLang="zh-CN" sz="1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600" dirty="0">
                <a:solidFill>
                  <a:srgbClr val="FF0000"/>
                </a:solidFill>
                <a:latin typeface="微软雅黑" pitchFamily="34" charset="-122"/>
                <a:ea typeface="微软雅黑" pitchFamily="34" charset="-122"/>
              </a:rPr>
              <a:t>年</a:t>
            </a:r>
            <a:r>
              <a:rPr lang="zh-CN" altLang="en-US" sz="1600" dirty="0">
                <a:latin typeface="微软雅黑" pitchFamily="34" charset="-122"/>
                <a:ea typeface="微软雅黑" pitchFamily="34" charset="-122"/>
              </a:rPr>
              <a:t>，信用记录良好</a:t>
            </a:r>
            <a:r>
              <a:rPr lang="zh-CN" altLang="en-US" sz="1600" dirty="0" smtClean="0"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1600" dirty="0">
              <a:latin typeface="彩虹粗仿宋" panose="03000509000000000000" pitchFamily="65" charset="-122"/>
              <a:ea typeface="彩虹粗仿宋" panose="03000509000000000000" pitchFamily="65" charset="-122"/>
            </a:endParaRPr>
          </a:p>
        </p:txBody>
      </p:sp>
      <p:sp>
        <p:nvSpPr>
          <p:cNvPr id="8" name="灯片编号占位符 4"/>
          <p:cNvSpPr txBox="1">
            <a:spLocks noGrp="1" noChangeArrowheads="1"/>
          </p:cNvSpPr>
          <p:nvPr/>
        </p:nvSpPr>
        <p:spPr bwMode="auto">
          <a:xfrm>
            <a:off x="8023633" y="6356351"/>
            <a:ext cx="1733550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fontAlgn="ctr" hangingPunct="0">
              <a:buClr>
                <a:srgbClr val="FF0000"/>
              </a:buClr>
              <a:buSzPct val="70000"/>
              <a:buFont typeface="Arial" charset="0"/>
              <a:buNone/>
            </a:pPr>
            <a:fld id="{A9C7AC96-D348-476E-8A8B-C8EEFB17A23D}" type="slidenum">
              <a:rPr lang="zh-CN" altLang="en-US" sz="1200">
                <a:solidFill>
                  <a:srgbClr val="8F9890"/>
                </a:solidFill>
                <a:ea typeface="微软雅黑" pitchFamily="34" charset="-122"/>
              </a:rPr>
              <a:pPr algn="r" eaLnBrk="0" fontAlgn="ctr" hangingPunct="0">
                <a:buClr>
                  <a:srgbClr val="FF0000"/>
                </a:buClr>
                <a:buSzPct val="70000"/>
                <a:buFont typeface="Arial" charset="0"/>
                <a:buNone/>
              </a:pPr>
              <a:t>9</a:t>
            </a:fld>
            <a:endParaRPr lang="zh-CN" altLang="en-US" sz="1200" dirty="0">
              <a:solidFill>
                <a:srgbClr val="8F9890"/>
              </a:solidFill>
              <a:ea typeface="微软雅黑" pitchFamily="34" charset="-122"/>
            </a:endParaRPr>
          </a:p>
        </p:txBody>
      </p:sp>
      <p:grpSp>
        <p:nvGrpSpPr>
          <p:cNvPr id="5" name="组合 11"/>
          <p:cNvGrpSpPr>
            <a:grpSpLocks/>
          </p:cNvGrpSpPr>
          <p:nvPr/>
        </p:nvGrpSpPr>
        <p:grpSpPr bwMode="auto">
          <a:xfrm rot="8502940">
            <a:off x="4004716" y="3668338"/>
            <a:ext cx="2432665" cy="648287"/>
            <a:chOff x="1100859" y="2322770"/>
            <a:chExt cx="9955503" cy="2963300"/>
          </a:xfrm>
        </p:grpSpPr>
        <p:grpSp>
          <p:nvGrpSpPr>
            <p:cNvPr id="6" name="组合 12"/>
            <p:cNvGrpSpPr>
              <a:grpSpLocks/>
            </p:cNvGrpSpPr>
            <p:nvPr/>
          </p:nvGrpSpPr>
          <p:grpSpPr bwMode="auto">
            <a:xfrm>
              <a:off x="8602500" y="2981194"/>
              <a:ext cx="1414708" cy="1414708"/>
              <a:chOff x="4525046" y="1845346"/>
              <a:chExt cx="1414708" cy="1414708"/>
            </a:xfrm>
          </p:grpSpPr>
          <p:sp>
            <p:nvSpPr>
              <p:cNvPr id="30" name="任意多边形 29"/>
              <p:cNvSpPr/>
              <p:nvPr/>
            </p:nvSpPr>
            <p:spPr>
              <a:xfrm>
                <a:off x="4550733" y="1873475"/>
                <a:ext cx="1414619" cy="1433485"/>
              </a:xfrm>
              <a:custGeom>
                <a:avLst/>
                <a:gdLst>
                  <a:gd name="connsiteX0" fmla="*/ 734066 w 1656097"/>
                  <a:gd name="connsiteY0" fmla="*/ 0 h 1656098"/>
                  <a:gd name="connsiteX1" fmla="*/ 922032 w 1656097"/>
                  <a:gd name="connsiteY1" fmla="*/ 0 h 1656098"/>
                  <a:gd name="connsiteX2" fmla="*/ 958682 w 1656097"/>
                  <a:gd name="connsiteY2" fmla="*/ 170987 h 1656098"/>
                  <a:gd name="connsiteX3" fmla="*/ 967537 w 1656097"/>
                  <a:gd name="connsiteY3" fmla="*/ 172338 h 1656098"/>
                  <a:gd name="connsiteX4" fmla="*/ 1042604 w 1656097"/>
                  <a:gd name="connsiteY4" fmla="*/ 194634 h 1656098"/>
                  <a:gd name="connsiteX5" fmla="*/ 1160682 w 1656097"/>
                  <a:gd name="connsiteY5" fmla="*/ 63947 h 1656098"/>
                  <a:gd name="connsiteX6" fmla="*/ 1323465 w 1656097"/>
                  <a:gd name="connsiteY6" fmla="*/ 157929 h 1656098"/>
                  <a:gd name="connsiteX7" fmla="*/ 1271151 w 1656097"/>
                  <a:gd name="connsiteY7" fmla="*/ 319877 h 1656098"/>
                  <a:gd name="connsiteX8" fmla="*/ 1280994 w 1656097"/>
                  <a:gd name="connsiteY8" fmla="*/ 327054 h 1656098"/>
                  <a:gd name="connsiteX9" fmla="*/ 1333335 w 1656097"/>
                  <a:gd name="connsiteY9" fmla="*/ 377405 h 1656098"/>
                  <a:gd name="connsiteX10" fmla="*/ 1338950 w 1656097"/>
                  <a:gd name="connsiteY10" fmla="*/ 384065 h 1656098"/>
                  <a:gd name="connsiteX11" fmla="*/ 1498169 w 1656097"/>
                  <a:gd name="connsiteY11" fmla="*/ 332634 h 1656098"/>
                  <a:gd name="connsiteX12" fmla="*/ 1592152 w 1656097"/>
                  <a:gd name="connsiteY12" fmla="*/ 495417 h 1656098"/>
                  <a:gd name="connsiteX13" fmla="*/ 1473528 w 1656097"/>
                  <a:gd name="connsiteY13" fmla="*/ 602595 h 1656098"/>
                  <a:gd name="connsiteX14" fmla="*/ 1483127 w 1656097"/>
                  <a:gd name="connsiteY14" fmla="*/ 626411 h 1656098"/>
                  <a:gd name="connsiteX15" fmla="*/ 1501984 w 1656097"/>
                  <a:gd name="connsiteY15" fmla="*/ 701032 h 1656098"/>
                  <a:gd name="connsiteX16" fmla="*/ 1656097 w 1656097"/>
                  <a:gd name="connsiteY16" fmla="*/ 734067 h 1656098"/>
                  <a:gd name="connsiteX17" fmla="*/ 1656097 w 1656097"/>
                  <a:gd name="connsiteY17" fmla="*/ 922032 h 1656098"/>
                  <a:gd name="connsiteX18" fmla="*/ 1511749 w 1656097"/>
                  <a:gd name="connsiteY18" fmla="*/ 952973 h 1656098"/>
                  <a:gd name="connsiteX19" fmla="*/ 1506114 w 1656097"/>
                  <a:gd name="connsiteY19" fmla="*/ 989892 h 1656098"/>
                  <a:gd name="connsiteX20" fmla="*/ 1491538 w 1656097"/>
                  <a:gd name="connsiteY20" fmla="*/ 1048074 h 1656098"/>
                  <a:gd name="connsiteX21" fmla="*/ 1485827 w 1656097"/>
                  <a:gd name="connsiteY21" fmla="*/ 1064617 h 1656098"/>
                  <a:gd name="connsiteX22" fmla="*/ 1592152 w 1656097"/>
                  <a:gd name="connsiteY22" fmla="*/ 1160683 h 1656098"/>
                  <a:gd name="connsiteX23" fmla="*/ 1498169 w 1656097"/>
                  <a:gd name="connsiteY23" fmla="*/ 1323465 h 1656098"/>
                  <a:gd name="connsiteX24" fmla="*/ 1367507 w 1656097"/>
                  <a:gd name="connsiteY24" fmla="*/ 1281258 h 1656098"/>
                  <a:gd name="connsiteX25" fmla="*/ 1351398 w 1656097"/>
                  <a:gd name="connsiteY25" fmla="*/ 1303350 h 1656098"/>
                  <a:gd name="connsiteX26" fmla="*/ 1301049 w 1656097"/>
                  <a:gd name="connsiteY26" fmla="*/ 1355691 h 1656098"/>
                  <a:gd name="connsiteX27" fmla="*/ 1282493 w 1656097"/>
                  <a:gd name="connsiteY27" fmla="*/ 1371332 h 1656098"/>
                  <a:gd name="connsiteX28" fmla="*/ 1323465 w 1656097"/>
                  <a:gd name="connsiteY28" fmla="*/ 1498169 h 1656098"/>
                  <a:gd name="connsiteX29" fmla="*/ 1160682 w 1656097"/>
                  <a:gd name="connsiteY29" fmla="*/ 1592152 h 1656098"/>
                  <a:gd name="connsiteX30" fmla="*/ 1074277 w 1656097"/>
                  <a:gd name="connsiteY30" fmla="*/ 1496521 h 1656098"/>
                  <a:gd name="connsiteX31" fmla="*/ 1052042 w 1656097"/>
                  <a:gd name="connsiteY31" fmla="*/ 1505484 h 1656098"/>
                  <a:gd name="connsiteX32" fmla="*/ 948719 w 1656097"/>
                  <a:gd name="connsiteY32" fmla="*/ 1531593 h 1656098"/>
                  <a:gd name="connsiteX33" fmla="*/ 922032 w 1656097"/>
                  <a:gd name="connsiteY33" fmla="*/ 1656098 h 1656098"/>
                  <a:gd name="connsiteX34" fmla="*/ 734066 w 1656097"/>
                  <a:gd name="connsiteY34" fmla="*/ 1656098 h 1656098"/>
                  <a:gd name="connsiteX35" fmla="*/ 707323 w 1656097"/>
                  <a:gd name="connsiteY35" fmla="*/ 1531333 h 1656098"/>
                  <a:gd name="connsiteX36" fmla="*/ 688561 w 1656097"/>
                  <a:gd name="connsiteY36" fmla="*/ 1528470 h 1656098"/>
                  <a:gd name="connsiteX37" fmla="*/ 581645 w 1656097"/>
                  <a:gd name="connsiteY37" fmla="*/ 1496716 h 1656098"/>
                  <a:gd name="connsiteX38" fmla="*/ 495416 w 1656097"/>
                  <a:gd name="connsiteY38" fmla="*/ 1592152 h 1656098"/>
                  <a:gd name="connsiteX39" fmla="*/ 332634 w 1656097"/>
                  <a:gd name="connsiteY39" fmla="*/ 1498169 h 1656098"/>
                  <a:gd name="connsiteX40" fmla="*/ 373389 w 1656097"/>
                  <a:gd name="connsiteY40" fmla="*/ 1372000 h 1656098"/>
                  <a:gd name="connsiteX41" fmla="*/ 293970 w 1656097"/>
                  <a:gd name="connsiteY41" fmla="*/ 1290661 h 1656098"/>
                  <a:gd name="connsiteX42" fmla="*/ 287662 w 1656097"/>
                  <a:gd name="connsiteY42" fmla="*/ 1281558 h 1656098"/>
                  <a:gd name="connsiteX43" fmla="*/ 157930 w 1656097"/>
                  <a:gd name="connsiteY43" fmla="*/ 1323465 h 1656098"/>
                  <a:gd name="connsiteX44" fmla="*/ 63947 w 1656097"/>
                  <a:gd name="connsiteY44" fmla="*/ 1160683 h 1656098"/>
                  <a:gd name="connsiteX45" fmla="*/ 170348 w 1656097"/>
                  <a:gd name="connsiteY45" fmla="*/ 1064548 h 1656098"/>
                  <a:gd name="connsiteX46" fmla="*/ 159896 w 1656097"/>
                  <a:gd name="connsiteY46" fmla="*/ 1031651 h 1656098"/>
                  <a:gd name="connsiteX47" fmla="*/ 144063 w 1656097"/>
                  <a:gd name="connsiteY47" fmla="*/ 952912 h 1656098"/>
                  <a:gd name="connsiteX48" fmla="*/ 0 w 1656097"/>
                  <a:gd name="connsiteY48" fmla="*/ 922032 h 1656098"/>
                  <a:gd name="connsiteX49" fmla="*/ 0 w 1656097"/>
                  <a:gd name="connsiteY49" fmla="*/ 734067 h 1656098"/>
                  <a:gd name="connsiteX50" fmla="*/ 152682 w 1656097"/>
                  <a:gd name="connsiteY50" fmla="*/ 701339 h 1656098"/>
                  <a:gd name="connsiteX51" fmla="*/ 159896 w 1656097"/>
                  <a:gd name="connsiteY51" fmla="*/ 669158 h 1656098"/>
                  <a:gd name="connsiteX52" fmla="*/ 182923 w 1656097"/>
                  <a:gd name="connsiteY52" fmla="*/ 602913 h 1656098"/>
                  <a:gd name="connsiteX53" fmla="*/ 63947 w 1656097"/>
                  <a:gd name="connsiteY53" fmla="*/ 495417 h 1656098"/>
                  <a:gd name="connsiteX54" fmla="*/ 157930 w 1656097"/>
                  <a:gd name="connsiteY54" fmla="*/ 332634 h 1656098"/>
                  <a:gd name="connsiteX55" fmla="*/ 318389 w 1656097"/>
                  <a:gd name="connsiteY55" fmla="*/ 384465 h 1656098"/>
                  <a:gd name="connsiteX56" fmla="*/ 353537 w 1656097"/>
                  <a:gd name="connsiteY56" fmla="*/ 346539 h 1656098"/>
                  <a:gd name="connsiteX57" fmla="*/ 385166 w 1656097"/>
                  <a:gd name="connsiteY57" fmla="*/ 320558 h 1656098"/>
                  <a:gd name="connsiteX58" fmla="*/ 332634 w 1656097"/>
                  <a:gd name="connsiteY58" fmla="*/ 157929 h 1656098"/>
                  <a:gd name="connsiteX59" fmla="*/ 495416 w 1656097"/>
                  <a:gd name="connsiteY59" fmla="*/ 63947 h 1656098"/>
                  <a:gd name="connsiteX60" fmla="*/ 612546 w 1656097"/>
                  <a:gd name="connsiteY60" fmla="*/ 193585 h 1656098"/>
                  <a:gd name="connsiteX61" fmla="*/ 688561 w 1656097"/>
                  <a:gd name="connsiteY61" fmla="*/ 172338 h 1656098"/>
                  <a:gd name="connsiteX62" fmla="*/ 697415 w 1656097"/>
                  <a:gd name="connsiteY62" fmla="*/ 170987 h 16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656097" h="1656098">
                    <a:moveTo>
                      <a:pt x="734066" y="0"/>
                    </a:moveTo>
                    <a:lnTo>
                      <a:pt x="922032" y="0"/>
                    </a:lnTo>
                    <a:lnTo>
                      <a:pt x="958682" y="170987"/>
                    </a:lnTo>
                    <a:lnTo>
                      <a:pt x="967537" y="172338"/>
                    </a:lnTo>
                    <a:lnTo>
                      <a:pt x="1042604" y="194634"/>
                    </a:lnTo>
                    <a:lnTo>
                      <a:pt x="1160682" y="63947"/>
                    </a:lnTo>
                    <a:lnTo>
                      <a:pt x="1323465" y="157929"/>
                    </a:lnTo>
                    <a:lnTo>
                      <a:pt x="1271151" y="319877"/>
                    </a:lnTo>
                    <a:lnTo>
                      <a:pt x="1280994" y="327054"/>
                    </a:lnTo>
                    <a:cubicBezTo>
                      <a:pt x="1299308" y="342918"/>
                      <a:pt x="1316780" y="359726"/>
                      <a:pt x="1333335" y="377405"/>
                    </a:cubicBezTo>
                    <a:lnTo>
                      <a:pt x="1338950" y="384065"/>
                    </a:lnTo>
                    <a:lnTo>
                      <a:pt x="1498169" y="332634"/>
                    </a:lnTo>
                    <a:lnTo>
                      <a:pt x="1592152" y="495417"/>
                    </a:lnTo>
                    <a:lnTo>
                      <a:pt x="1473528" y="602595"/>
                    </a:lnTo>
                    <a:lnTo>
                      <a:pt x="1483127" y="626411"/>
                    </a:lnTo>
                    <a:lnTo>
                      <a:pt x="1501984" y="701032"/>
                    </a:lnTo>
                    <a:lnTo>
                      <a:pt x="1656097" y="734067"/>
                    </a:lnTo>
                    <a:lnTo>
                      <a:pt x="1656097" y="922032"/>
                    </a:lnTo>
                    <a:lnTo>
                      <a:pt x="1511749" y="952973"/>
                    </a:lnTo>
                    <a:lnTo>
                      <a:pt x="1506114" y="989892"/>
                    </a:lnTo>
                    <a:cubicBezTo>
                      <a:pt x="1502081" y="1009604"/>
                      <a:pt x="1497209" y="1029011"/>
                      <a:pt x="1491538" y="1048074"/>
                    </a:cubicBezTo>
                    <a:lnTo>
                      <a:pt x="1485827" y="1064617"/>
                    </a:lnTo>
                    <a:lnTo>
                      <a:pt x="1592152" y="1160683"/>
                    </a:lnTo>
                    <a:lnTo>
                      <a:pt x="1498169" y="1323465"/>
                    </a:lnTo>
                    <a:lnTo>
                      <a:pt x="1367507" y="1281258"/>
                    </a:lnTo>
                    <a:lnTo>
                      <a:pt x="1351398" y="1303350"/>
                    </a:lnTo>
                    <a:cubicBezTo>
                      <a:pt x="1335535" y="1321664"/>
                      <a:pt x="1318727" y="1339136"/>
                      <a:pt x="1301049" y="1355691"/>
                    </a:cubicBezTo>
                    <a:lnTo>
                      <a:pt x="1282493" y="1371332"/>
                    </a:lnTo>
                    <a:lnTo>
                      <a:pt x="1323465" y="1498169"/>
                    </a:lnTo>
                    <a:lnTo>
                      <a:pt x="1160682" y="1592152"/>
                    </a:lnTo>
                    <a:lnTo>
                      <a:pt x="1074277" y="1496521"/>
                    </a:lnTo>
                    <a:lnTo>
                      <a:pt x="1052042" y="1505484"/>
                    </a:lnTo>
                    <a:lnTo>
                      <a:pt x="948719" y="1531593"/>
                    </a:lnTo>
                    <a:lnTo>
                      <a:pt x="922032" y="1656098"/>
                    </a:lnTo>
                    <a:lnTo>
                      <a:pt x="734066" y="1656098"/>
                    </a:lnTo>
                    <a:lnTo>
                      <a:pt x="707323" y="1531333"/>
                    </a:lnTo>
                    <a:lnTo>
                      <a:pt x="688561" y="1528470"/>
                    </a:lnTo>
                    <a:lnTo>
                      <a:pt x="581645" y="1496716"/>
                    </a:lnTo>
                    <a:lnTo>
                      <a:pt x="495416" y="1592152"/>
                    </a:lnTo>
                    <a:lnTo>
                      <a:pt x="332634" y="1498169"/>
                    </a:lnTo>
                    <a:lnTo>
                      <a:pt x="373389" y="1372000"/>
                    </a:lnTo>
                    <a:lnTo>
                      <a:pt x="293970" y="1290661"/>
                    </a:lnTo>
                    <a:lnTo>
                      <a:pt x="287662" y="1281558"/>
                    </a:lnTo>
                    <a:lnTo>
                      <a:pt x="157930" y="1323465"/>
                    </a:lnTo>
                    <a:lnTo>
                      <a:pt x="63947" y="1160683"/>
                    </a:lnTo>
                    <a:lnTo>
                      <a:pt x="170348" y="1064548"/>
                    </a:lnTo>
                    <a:lnTo>
                      <a:pt x="159896" y="1031651"/>
                    </a:lnTo>
                    <a:lnTo>
                      <a:pt x="144063" y="952912"/>
                    </a:lnTo>
                    <a:lnTo>
                      <a:pt x="0" y="922032"/>
                    </a:lnTo>
                    <a:lnTo>
                      <a:pt x="0" y="734067"/>
                    </a:lnTo>
                    <a:lnTo>
                      <a:pt x="152682" y="701339"/>
                    </a:lnTo>
                    <a:lnTo>
                      <a:pt x="159896" y="669158"/>
                    </a:lnTo>
                    <a:lnTo>
                      <a:pt x="182923" y="602913"/>
                    </a:lnTo>
                    <a:lnTo>
                      <a:pt x="63947" y="495417"/>
                    </a:lnTo>
                    <a:lnTo>
                      <a:pt x="157930" y="332634"/>
                    </a:lnTo>
                    <a:lnTo>
                      <a:pt x="318389" y="384465"/>
                    </a:lnTo>
                    <a:lnTo>
                      <a:pt x="353537" y="346539"/>
                    </a:lnTo>
                    <a:lnTo>
                      <a:pt x="385166" y="320558"/>
                    </a:lnTo>
                    <a:lnTo>
                      <a:pt x="332634" y="157929"/>
                    </a:lnTo>
                    <a:lnTo>
                      <a:pt x="495416" y="63947"/>
                    </a:lnTo>
                    <a:lnTo>
                      <a:pt x="612546" y="193585"/>
                    </a:lnTo>
                    <a:lnTo>
                      <a:pt x="688561" y="172338"/>
                    </a:lnTo>
                    <a:lnTo>
                      <a:pt x="697415" y="170987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E2E2E2"/>
                  </a:gs>
                </a:gsLst>
                <a:lin ang="2700000" scaled="1"/>
              </a:gradFill>
              <a:ln>
                <a:noFill/>
              </a:ln>
              <a:effectLst>
                <a:outerShdw blurRad="190500" dist="889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6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31" name="椭圆 30"/>
              <p:cNvSpPr/>
              <p:nvPr/>
            </p:nvSpPr>
            <p:spPr>
              <a:xfrm>
                <a:off x="4749795" y="2070096"/>
                <a:ext cx="965208" cy="965208"/>
              </a:xfrm>
              <a:prstGeom prst="ellipse">
                <a:avLst/>
              </a:prstGeom>
              <a:solidFill>
                <a:srgbClr val="F1F1F3"/>
              </a:solidFill>
              <a:ln w="22225">
                <a:gradFill flip="none" rotWithShape="1">
                  <a:gsLst>
                    <a:gs pos="0">
                      <a:srgbClr val="CDCDCD"/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88900" dist="38100" dir="135000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6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9" name="组合 8"/>
            <p:cNvGrpSpPr/>
            <p:nvPr/>
          </p:nvGrpSpPr>
          <p:grpSpPr>
            <a:xfrm rot="21488049">
              <a:off x="1100859" y="2475416"/>
              <a:ext cx="2855560" cy="1566573"/>
              <a:chOff x="3444082" y="3475482"/>
              <a:chExt cx="2727697" cy="1496428"/>
            </a:xfrm>
            <a:effectLst>
              <a:outerShdw blurRad="254000" dist="101600" dir="8100000" algn="tr" rotWithShape="0">
                <a:prstClr val="black">
                  <a:alpha val="30000"/>
                </a:prstClr>
              </a:outerShdw>
            </a:effectLst>
          </p:grpSpPr>
          <p:sp>
            <p:nvSpPr>
              <p:cNvPr id="28" name="任意多边形 27"/>
              <p:cNvSpPr/>
              <p:nvPr/>
            </p:nvSpPr>
            <p:spPr>
              <a:xfrm>
                <a:off x="3444082" y="3484535"/>
                <a:ext cx="1496427" cy="1267904"/>
              </a:xfrm>
              <a:custGeom>
                <a:avLst/>
                <a:gdLst>
                  <a:gd name="connsiteX0" fmla="*/ 1059872 w 1059872"/>
                  <a:gd name="connsiteY0" fmla="*/ 195350 h 897775"/>
                  <a:gd name="connsiteX1" fmla="*/ 955963 w 1059872"/>
                  <a:gd name="connsiteY1" fmla="*/ 0 h 897775"/>
                  <a:gd name="connsiteX2" fmla="*/ 0 w 1059872"/>
                  <a:gd name="connsiteY2" fmla="*/ 897775 h 897775"/>
                  <a:gd name="connsiteX3" fmla="*/ 187036 w 1059872"/>
                  <a:gd name="connsiteY3" fmla="*/ 793866 h 897775"/>
                  <a:gd name="connsiteX4" fmla="*/ 382385 w 1059872"/>
                  <a:gd name="connsiteY4" fmla="*/ 885306 h 897775"/>
                  <a:gd name="connsiteX5" fmla="*/ 968432 w 1059872"/>
                  <a:gd name="connsiteY5" fmla="*/ 378230 h 897775"/>
                  <a:gd name="connsiteX6" fmla="*/ 1059872 w 1059872"/>
                  <a:gd name="connsiteY6" fmla="*/ 195350 h 897775"/>
                  <a:gd name="connsiteX0" fmla="*/ 1059872 w 1059872"/>
                  <a:gd name="connsiteY0" fmla="*/ 195538 h 897963"/>
                  <a:gd name="connsiteX1" fmla="*/ 955963 w 1059872"/>
                  <a:gd name="connsiteY1" fmla="*/ 188 h 897963"/>
                  <a:gd name="connsiteX2" fmla="*/ 0 w 1059872"/>
                  <a:gd name="connsiteY2" fmla="*/ 897963 h 897963"/>
                  <a:gd name="connsiteX3" fmla="*/ 187036 w 1059872"/>
                  <a:gd name="connsiteY3" fmla="*/ 794054 h 897963"/>
                  <a:gd name="connsiteX4" fmla="*/ 382385 w 1059872"/>
                  <a:gd name="connsiteY4" fmla="*/ 885494 h 897963"/>
                  <a:gd name="connsiteX5" fmla="*/ 968432 w 1059872"/>
                  <a:gd name="connsiteY5" fmla="*/ 378418 h 897963"/>
                  <a:gd name="connsiteX6" fmla="*/ 1059872 w 1059872"/>
                  <a:gd name="connsiteY6" fmla="*/ 195538 h 897963"/>
                  <a:gd name="connsiteX0" fmla="*/ 1059872 w 1059872"/>
                  <a:gd name="connsiteY0" fmla="*/ 195590 h 898015"/>
                  <a:gd name="connsiteX1" fmla="*/ 955963 w 1059872"/>
                  <a:gd name="connsiteY1" fmla="*/ 240 h 898015"/>
                  <a:gd name="connsiteX2" fmla="*/ 0 w 1059872"/>
                  <a:gd name="connsiteY2" fmla="*/ 898015 h 898015"/>
                  <a:gd name="connsiteX3" fmla="*/ 187036 w 1059872"/>
                  <a:gd name="connsiteY3" fmla="*/ 794106 h 898015"/>
                  <a:gd name="connsiteX4" fmla="*/ 382385 w 1059872"/>
                  <a:gd name="connsiteY4" fmla="*/ 885546 h 898015"/>
                  <a:gd name="connsiteX5" fmla="*/ 968432 w 1059872"/>
                  <a:gd name="connsiteY5" fmla="*/ 378470 h 898015"/>
                  <a:gd name="connsiteX6" fmla="*/ 1059872 w 1059872"/>
                  <a:gd name="connsiteY6" fmla="*/ 195590 h 898015"/>
                  <a:gd name="connsiteX0" fmla="*/ 1059872 w 1059872"/>
                  <a:gd name="connsiteY0" fmla="*/ 195590 h 898015"/>
                  <a:gd name="connsiteX1" fmla="*/ 955963 w 1059872"/>
                  <a:gd name="connsiteY1" fmla="*/ 240 h 898015"/>
                  <a:gd name="connsiteX2" fmla="*/ 0 w 1059872"/>
                  <a:gd name="connsiteY2" fmla="*/ 898015 h 898015"/>
                  <a:gd name="connsiteX3" fmla="*/ 187036 w 1059872"/>
                  <a:gd name="connsiteY3" fmla="*/ 794106 h 898015"/>
                  <a:gd name="connsiteX4" fmla="*/ 382385 w 1059872"/>
                  <a:gd name="connsiteY4" fmla="*/ 885546 h 898015"/>
                  <a:gd name="connsiteX5" fmla="*/ 968432 w 1059872"/>
                  <a:gd name="connsiteY5" fmla="*/ 378470 h 898015"/>
                  <a:gd name="connsiteX6" fmla="*/ 1059872 w 1059872"/>
                  <a:gd name="connsiteY6" fmla="*/ 195590 h 898015"/>
                  <a:gd name="connsiteX0" fmla="*/ 1059872 w 1059872"/>
                  <a:gd name="connsiteY0" fmla="*/ 195590 h 898015"/>
                  <a:gd name="connsiteX1" fmla="*/ 955963 w 1059872"/>
                  <a:gd name="connsiteY1" fmla="*/ 240 h 898015"/>
                  <a:gd name="connsiteX2" fmla="*/ 0 w 1059872"/>
                  <a:gd name="connsiteY2" fmla="*/ 898015 h 898015"/>
                  <a:gd name="connsiteX3" fmla="*/ 187036 w 1059872"/>
                  <a:gd name="connsiteY3" fmla="*/ 794106 h 898015"/>
                  <a:gd name="connsiteX4" fmla="*/ 382385 w 1059872"/>
                  <a:gd name="connsiteY4" fmla="*/ 885546 h 898015"/>
                  <a:gd name="connsiteX5" fmla="*/ 968432 w 1059872"/>
                  <a:gd name="connsiteY5" fmla="*/ 378470 h 898015"/>
                  <a:gd name="connsiteX6" fmla="*/ 1059872 w 1059872"/>
                  <a:gd name="connsiteY6" fmla="*/ 195590 h 898015"/>
                  <a:gd name="connsiteX0" fmla="*/ 1059872 w 1059872"/>
                  <a:gd name="connsiteY0" fmla="*/ 195590 h 898015"/>
                  <a:gd name="connsiteX1" fmla="*/ 955963 w 1059872"/>
                  <a:gd name="connsiteY1" fmla="*/ 240 h 898015"/>
                  <a:gd name="connsiteX2" fmla="*/ 0 w 1059872"/>
                  <a:gd name="connsiteY2" fmla="*/ 898015 h 898015"/>
                  <a:gd name="connsiteX3" fmla="*/ 187036 w 1059872"/>
                  <a:gd name="connsiteY3" fmla="*/ 794106 h 898015"/>
                  <a:gd name="connsiteX4" fmla="*/ 382385 w 1059872"/>
                  <a:gd name="connsiteY4" fmla="*/ 885546 h 898015"/>
                  <a:gd name="connsiteX5" fmla="*/ 968432 w 1059872"/>
                  <a:gd name="connsiteY5" fmla="*/ 378470 h 898015"/>
                  <a:gd name="connsiteX6" fmla="*/ 1059872 w 1059872"/>
                  <a:gd name="connsiteY6" fmla="*/ 195590 h 898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9872" h="898015">
                    <a:moveTo>
                      <a:pt x="1059872" y="195590"/>
                    </a:moveTo>
                    <a:lnTo>
                      <a:pt x="955963" y="240"/>
                    </a:lnTo>
                    <a:cubicBezTo>
                      <a:pt x="417021" y="-12230"/>
                      <a:pt x="15240" y="461597"/>
                      <a:pt x="0" y="898015"/>
                    </a:cubicBezTo>
                    <a:lnTo>
                      <a:pt x="187036" y="794106"/>
                    </a:lnTo>
                    <a:lnTo>
                      <a:pt x="382385" y="885546"/>
                    </a:lnTo>
                    <a:cubicBezTo>
                      <a:pt x="382385" y="575205"/>
                      <a:pt x="723206" y="360458"/>
                      <a:pt x="968432" y="378470"/>
                    </a:cubicBezTo>
                    <a:lnTo>
                      <a:pt x="1059872" y="195590"/>
                    </a:lnTo>
                    <a:close/>
                  </a:path>
                </a:pathLst>
              </a:custGeom>
              <a:gradFill>
                <a:gsLst>
                  <a:gs pos="0">
                    <a:srgbClr val="F98E60"/>
                  </a:gs>
                  <a:gs pos="100000">
                    <a:srgbClr val="DE5C49">
                      <a:lumMod val="90000"/>
                    </a:srgbClr>
                  </a:gs>
                </a:gsLst>
                <a:lin ang="5400000" scaled="0"/>
              </a:gradFill>
              <a:ln w="28575">
                <a:gradFill>
                  <a:gsLst>
                    <a:gs pos="100000">
                      <a:srgbClr val="DB4932"/>
                    </a:gs>
                    <a:gs pos="0">
                      <a:srgbClr val="F98E60"/>
                    </a:gs>
                  </a:gsLst>
                  <a:lin ang="84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6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9" name="任意多边形 28"/>
              <p:cNvSpPr/>
              <p:nvPr/>
            </p:nvSpPr>
            <p:spPr>
              <a:xfrm rot="5400000">
                <a:off x="4789614" y="3589745"/>
                <a:ext cx="1496428" cy="1267902"/>
              </a:xfrm>
              <a:custGeom>
                <a:avLst/>
                <a:gdLst>
                  <a:gd name="connsiteX0" fmla="*/ 1059872 w 1059872"/>
                  <a:gd name="connsiteY0" fmla="*/ 195350 h 897775"/>
                  <a:gd name="connsiteX1" fmla="*/ 955963 w 1059872"/>
                  <a:gd name="connsiteY1" fmla="*/ 0 h 897775"/>
                  <a:gd name="connsiteX2" fmla="*/ 0 w 1059872"/>
                  <a:gd name="connsiteY2" fmla="*/ 897775 h 897775"/>
                  <a:gd name="connsiteX3" fmla="*/ 187036 w 1059872"/>
                  <a:gd name="connsiteY3" fmla="*/ 793866 h 897775"/>
                  <a:gd name="connsiteX4" fmla="*/ 382385 w 1059872"/>
                  <a:gd name="connsiteY4" fmla="*/ 885306 h 897775"/>
                  <a:gd name="connsiteX5" fmla="*/ 968432 w 1059872"/>
                  <a:gd name="connsiteY5" fmla="*/ 378230 h 897775"/>
                  <a:gd name="connsiteX6" fmla="*/ 1059872 w 1059872"/>
                  <a:gd name="connsiteY6" fmla="*/ 195350 h 897775"/>
                  <a:gd name="connsiteX0" fmla="*/ 1059872 w 1059872"/>
                  <a:gd name="connsiteY0" fmla="*/ 195538 h 897963"/>
                  <a:gd name="connsiteX1" fmla="*/ 955963 w 1059872"/>
                  <a:gd name="connsiteY1" fmla="*/ 188 h 897963"/>
                  <a:gd name="connsiteX2" fmla="*/ 0 w 1059872"/>
                  <a:gd name="connsiteY2" fmla="*/ 897963 h 897963"/>
                  <a:gd name="connsiteX3" fmla="*/ 187036 w 1059872"/>
                  <a:gd name="connsiteY3" fmla="*/ 794054 h 897963"/>
                  <a:gd name="connsiteX4" fmla="*/ 382385 w 1059872"/>
                  <a:gd name="connsiteY4" fmla="*/ 885494 h 897963"/>
                  <a:gd name="connsiteX5" fmla="*/ 968432 w 1059872"/>
                  <a:gd name="connsiteY5" fmla="*/ 378418 h 897963"/>
                  <a:gd name="connsiteX6" fmla="*/ 1059872 w 1059872"/>
                  <a:gd name="connsiteY6" fmla="*/ 195538 h 897963"/>
                  <a:gd name="connsiteX0" fmla="*/ 1059872 w 1059872"/>
                  <a:gd name="connsiteY0" fmla="*/ 195590 h 898015"/>
                  <a:gd name="connsiteX1" fmla="*/ 955963 w 1059872"/>
                  <a:gd name="connsiteY1" fmla="*/ 240 h 898015"/>
                  <a:gd name="connsiteX2" fmla="*/ 0 w 1059872"/>
                  <a:gd name="connsiteY2" fmla="*/ 898015 h 898015"/>
                  <a:gd name="connsiteX3" fmla="*/ 187036 w 1059872"/>
                  <a:gd name="connsiteY3" fmla="*/ 794106 h 898015"/>
                  <a:gd name="connsiteX4" fmla="*/ 382385 w 1059872"/>
                  <a:gd name="connsiteY4" fmla="*/ 885546 h 898015"/>
                  <a:gd name="connsiteX5" fmla="*/ 968432 w 1059872"/>
                  <a:gd name="connsiteY5" fmla="*/ 378470 h 898015"/>
                  <a:gd name="connsiteX6" fmla="*/ 1059872 w 1059872"/>
                  <a:gd name="connsiteY6" fmla="*/ 195590 h 898015"/>
                  <a:gd name="connsiteX0" fmla="*/ 1059872 w 1059872"/>
                  <a:gd name="connsiteY0" fmla="*/ 195590 h 898015"/>
                  <a:gd name="connsiteX1" fmla="*/ 955963 w 1059872"/>
                  <a:gd name="connsiteY1" fmla="*/ 240 h 898015"/>
                  <a:gd name="connsiteX2" fmla="*/ 0 w 1059872"/>
                  <a:gd name="connsiteY2" fmla="*/ 898015 h 898015"/>
                  <a:gd name="connsiteX3" fmla="*/ 187036 w 1059872"/>
                  <a:gd name="connsiteY3" fmla="*/ 794106 h 898015"/>
                  <a:gd name="connsiteX4" fmla="*/ 382385 w 1059872"/>
                  <a:gd name="connsiteY4" fmla="*/ 885546 h 898015"/>
                  <a:gd name="connsiteX5" fmla="*/ 968432 w 1059872"/>
                  <a:gd name="connsiteY5" fmla="*/ 378470 h 898015"/>
                  <a:gd name="connsiteX6" fmla="*/ 1059872 w 1059872"/>
                  <a:gd name="connsiteY6" fmla="*/ 195590 h 898015"/>
                  <a:gd name="connsiteX0" fmla="*/ 1059872 w 1059872"/>
                  <a:gd name="connsiteY0" fmla="*/ 195590 h 898015"/>
                  <a:gd name="connsiteX1" fmla="*/ 955963 w 1059872"/>
                  <a:gd name="connsiteY1" fmla="*/ 240 h 898015"/>
                  <a:gd name="connsiteX2" fmla="*/ 0 w 1059872"/>
                  <a:gd name="connsiteY2" fmla="*/ 898015 h 898015"/>
                  <a:gd name="connsiteX3" fmla="*/ 187036 w 1059872"/>
                  <a:gd name="connsiteY3" fmla="*/ 794106 h 898015"/>
                  <a:gd name="connsiteX4" fmla="*/ 382385 w 1059872"/>
                  <a:gd name="connsiteY4" fmla="*/ 885546 h 898015"/>
                  <a:gd name="connsiteX5" fmla="*/ 968432 w 1059872"/>
                  <a:gd name="connsiteY5" fmla="*/ 378470 h 898015"/>
                  <a:gd name="connsiteX6" fmla="*/ 1059872 w 1059872"/>
                  <a:gd name="connsiteY6" fmla="*/ 195590 h 898015"/>
                  <a:gd name="connsiteX0" fmla="*/ 1059872 w 1059872"/>
                  <a:gd name="connsiteY0" fmla="*/ 195590 h 898015"/>
                  <a:gd name="connsiteX1" fmla="*/ 955963 w 1059872"/>
                  <a:gd name="connsiteY1" fmla="*/ 240 h 898015"/>
                  <a:gd name="connsiteX2" fmla="*/ 0 w 1059872"/>
                  <a:gd name="connsiteY2" fmla="*/ 898015 h 898015"/>
                  <a:gd name="connsiteX3" fmla="*/ 187036 w 1059872"/>
                  <a:gd name="connsiteY3" fmla="*/ 794106 h 898015"/>
                  <a:gd name="connsiteX4" fmla="*/ 382385 w 1059872"/>
                  <a:gd name="connsiteY4" fmla="*/ 885546 h 898015"/>
                  <a:gd name="connsiteX5" fmla="*/ 968432 w 1059872"/>
                  <a:gd name="connsiteY5" fmla="*/ 378470 h 898015"/>
                  <a:gd name="connsiteX6" fmla="*/ 1059872 w 1059872"/>
                  <a:gd name="connsiteY6" fmla="*/ 195590 h 898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9872" h="898015">
                    <a:moveTo>
                      <a:pt x="1059872" y="195590"/>
                    </a:moveTo>
                    <a:lnTo>
                      <a:pt x="955963" y="240"/>
                    </a:lnTo>
                    <a:cubicBezTo>
                      <a:pt x="417021" y="-12230"/>
                      <a:pt x="15240" y="461597"/>
                      <a:pt x="0" y="898015"/>
                    </a:cubicBezTo>
                    <a:lnTo>
                      <a:pt x="187036" y="794106"/>
                    </a:lnTo>
                    <a:lnTo>
                      <a:pt x="382385" y="885546"/>
                    </a:lnTo>
                    <a:cubicBezTo>
                      <a:pt x="382385" y="575205"/>
                      <a:pt x="723206" y="360458"/>
                      <a:pt x="968432" y="378470"/>
                    </a:cubicBezTo>
                    <a:lnTo>
                      <a:pt x="1059872" y="195590"/>
                    </a:lnTo>
                    <a:close/>
                  </a:path>
                </a:pathLst>
              </a:custGeom>
              <a:gradFill>
                <a:gsLst>
                  <a:gs pos="0">
                    <a:srgbClr val="F98E60"/>
                  </a:gs>
                  <a:gs pos="100000">
                    <a:srgbClr val="DE5C49">
                      <a:lumMod val="90000"/>
                    </a:srgbClr>
                  </a:gs>
                </a:gsLst>
                <a:lin ang="5400000" scaled="0"/>
              </a:gradFill>
              <a:ln w="28575">
                <a:gradFill>
                  <a:gsLst>
                    <a:gs pos="100000">
                      <a:srgbClr val="DB4932"/>
                    </a:gs>
                    <a:gs pos="0">
                      <a:srgbClr val="F98E60"/>
                    </a:gs>
                  </a:gsLst>
                  <a:lin ang="84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6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0" name="组合 9"/>
            <p:cNvGrpSpPr/>
            <p:nvPr/>
          </p:nvGrpSpPr>
          <p:grpSpPr>
            <a:xfrm rot="21488049" flipV="1">
              <a:off x="3419896" y="3719497"/>
              <a:ext cx="2855561" cy="1566573"/>
              <a:chOff x="3444081" y="3475482"/>
              <a:chExt cx="2727698" cy="1496428"/>
            </a:xfrm>
            <a:effectLst>
              <a:outerShdw blurRad="254000" dist="101600" dir="8100000" algn="tr" rotWithShape="0">
                <a:prstClr val="black">
                  <a:alpha val="30000"/>
                </a:prstClr>
              </a:outerShdw>
            </a:effectLst>
          </p:grpSpPr>
          <p:sp>
            <p:nvSpPr>
              <p:cNvPr id="26" name="任意多边形 25"/>
              <p:cNvSpPr/>
              <p:nvPr/>
            </p:nvSpPr>
            <p:spPr>
              <a:xfrm>
                <a:off x="3444081" y="3484536"/>
                <a:ext cx="1496427" cy="1267904"/>
              </a:xfrm>
              <a:custGeom>
                <a:avLst/>
                <a:gdLst>
                  <a:gd name="connsiteX0" fmla="*/ 1059872 w 1059872"/>
                  <a:gd name="connsiteY0" fmla="*/ 195350 h 897775"/>
                  <a:gd name="connsiteX1" fmla="*/ 955963 w 1059872"/>
                  <a:gd name="connsiteY1" fmla="*/ 0 h 897775"/>
                  <a:gd name="connsiteX2" fmla="*/ 0 w 1059872"/>
                  <a:gd name="connsiteY2" fmla="*/ 897775 h 897775"/>
                  <a:gd name="connsiteX3" fmla="*/ 187036 w 1059872"/>
                  <a:gd name="connsiteY3" fmla="*/ 793866 h 897775"/>
                  <a:gd name="connsiteX4" fmla="*/ 382385 w 1059872"/>
                  <a:gd name="connsiteY4" fmla="*/ 885306 h 897775"/>
                  <a:gd name="connsiteX5" fmla="*/ 968432 w 1059872"/>
                  <a:gd name="connsiteY5" fmla="*/ 378230 h 897775"/>
                  <a:gd name="connsiteX6" fmla="*/ 1059872 w 1059872"/>
                  <a:gd name="connsiteY6" fmla="*/ 195350 h 897775"/>
                  <a:gd name="connsiteX0" fmla="*/ 1059872 w 1059872"/>
                  <a:gd name="connsiteY0" fmla="*/ 195538 h 897963"/>
                  <a:gd name="connsiteX1" fmla="*/ 955963 w 1059872"/>
                  <a:gd name="connsiteY1" fmla="*/ 188 h 897963"/>
                  <a:gd name="connsiteX2" fmla="*/ 0 w 1059872"/>
                  <a:gd name="connsiteY2" fmla="*/ 897963 h 897963"/>
                  <a:gd name="connsiteX3" fmla="*/ 187036 w 1059872"/>
                  <a:gd name="connsiteY3" fmla="*/ 794054 h 897963"/>
                  <a:gd name="connsiteX4" fmla="*/ 382385 w 1059872"/>
                  <a:gd name="connsiteY4" fmla="*/ 885494 h 897963"/>
                  <a:gd name="connsiteX5" fmla="*/ 968432 w 1059872"/>
                  <a:gd name="connsiteY5" fmla="*/ 378418 h 897963"/>
                  <a:gd name="connsiteX6" fmla="*/ 1059872 w 1059872"/>
                  <a:gd name="connsiteY6" fmla="*/ 195538 h 897963"/>
                  <a:gd name="connsiteX0" fmla="*/ 1059872 w 1059872"/>
                  <a:gd name="connsiteY0" fmla="*/ 195590 h 898015"/>
                  <a:gd name="connsiteX1" fmla="*/ 955963 w 1059872"/>
                  <a:gd name="connsiteY1" fmla="*/ 240 h 898015"/>
                  <a:gd name="connsiteX2" fmla="*/ 0 w 1059872"/>
                  <a:gd name="connsiteY2" fmla="*/ 898015 h 898015"/>
                  <a:gd name="connsiteX3" fmla="*/ 187036 w 1059872"/>
                  <a:gd name="connsiteY3" fmla="*/ 794106 h 898015"/>
                  <a:gd name="connsiteX4" fmla="*/ 382385 w 1059872"/>
                  <a:gd name="connsiteY4" fmla="*/ 885546 h 898015"/>
                  <a:gd name="connsiteX5" fmla="*/ 968432 w 1059872"/>
                  <a:gd name="connsiteY5" fmla="*/ 378470 h 898015"/>
                  <a:gd name="connsiteX6" fmla="*/ 1059872 w 1059872"/>
                  <a:gd name="connsiteY6" fmla="*/ 195590 h 898015"/>
                  <a:gd name="connsiteX0" fmla="*/ 1059872 w 1059872"/>
                  <a:gd name="connsiteY0" fmla="*/ 195590 h 898015"/>
                  <a:gd name="connsiteX1" fmla="*/ 955963 w 1059872"/>
                  <a:gd name="connsiteY1" fmla="*/ 240 h 898015"/>
                  <a:gd name="connsiteX2" fmla="*/ 0 w 1059872"/>
                  <a:gd name="connsiteY2" fmla="*/ 898015 h 898015"/>
                  <a:gd name="connsiteX3" fmla="*/ 187036 w 1059872"/>
                  <a:gd name="connsiteY3" fmla="*/ 794106 h 898015"/>
                  <a:gd name="connsiteX4" fmla="*/ 382385 w 1059872"/>
                  <a:gd name="connsiteY4" fmla="*/ 885546 h 898015"/>
                  <a:gd name="connsiteX5" fmla="*/ 968432 w 1059872"/>
                  <a:gd name="connsiteY5" fmla="*/ 378470 h 898015"/>
                  <a:gd name="connsiteX6" fmla="*/ 1059872 w 1059872"/>
                  <a:gd name="connsiteY6" fmla="*/ 195590 h 898015"/>
                  <a:gd name="connsiteX0" fmla="*/ 1059872 w 1059872"/>
                  <a:gd name="connsiteY0" fmla="*/ 195590 h 898015"/>
                  <a:gd name="connsiteX1" fmla="*/ 955963 w 1059872"/>
                  <a:gd name="connsiteY1" fmla="*/ 240 h 898015"/>
                  <a:gd name="connsiteX2" fmla="*/ 0 w 1059872"/>
                  <a:gd name="connsiteY2" fmla="*/ 898015 h 898015"/>
                  <a:gd name="connsiteX3" fmla="*/ 187036 w 1059872"/>
                  <a:gd name="connsiteY3" fmla="*/ 794106 h 898015"/>
                  <a:gd name="connsiteX4" fmla="*/ 382385 w 1059872"/>
                  <a:gd name="connsiteY4" fmla="*/ 885546 h 898015"/>
                  <a:gd name="connsiteX5" fmla="*/ 968432 w 1059872"/>
                  <a:gd name="connsiteY5" fmla="*/ 378470 h 898015"/>
                  <a:gd name="connsiteX6" fmla="*/ 1059872 w 1059872"/>
                  <a:gd name="connsiteY6" fmla="*/ 195590 h 898015"/>
                  <a:gd name="connsiteX0" fmla="*/ 1059872 w 1059872"/>
                  <a:gd name="connsiteY0" fmla="*/ 195590 h 898015"/>
                  <a:gd name="connsiteX1" fmla="*/ 955963 w 1059872"/>
                  <a:gd name="connsiteY1" fmla="*/ 240 h 898015"/>
                  <a:gd name="connsiteX2" fmla="*/ 0 w 1059872"/>
                  <a:gd name="connsiteY2" fmla="*/ 898015 h 898015"/>
                  <a:gd name="connsiteX3" fmla="*/ 187036 w 1059872"/>
                  <a:gd name="connsiteY3" fmla="*/ 794106 h 898015"/>
                  <a:gd name="connsiteX4" fmla="*/ 382385 w 1059872"/>
                  <a:gd name="connsiteY4" fmla="*/ 885546 h 898015"/>
                  <a:gd name="connsiteX5" fmla="*/ 968432 w 1059872"/>
                  <a:gd name="connsiteY5" fmla="*/ 378470 h 898015"/>
                  <a:gd name="connsiteX6" fmla="*/ 1059872 w 1059872"/>
                  <a:gd name="connsiteY6" fmla="*/ 195590 h 898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9872" h="898015">
                    <a:moveTo>
                      <a:pt x="1059872" y="195590"/>
                    </a:moveTo>
                    <a:lnTo>
                      <a:pt x="955963" y="240"/>
                    </a:lnTo>
                    <a:cubicBezTo>
                      <a:pt x="417021" y="-12230"/>
                      <a:pt x="15240" y="461597"/>
                      <a:pt x="0" y="898015"/>
                    </a:cubicBezTo>
                    <a:lnTo>
                      <a:pt x="187036" y="794106"/>
                    </a:lnTo>
                    <a:lnTo>
                      <a:pt x="382385" y="885546"/>
                    </a:lnTo>
                    <a:cubicBezTo>
                      <a:pt x="382385" y="575205"/>
                      <a:pt x="723206" y="360458"/>
                      <a:pt x="968432" y="378470"/>
                    </a:cubicBezTo>
                    <a:lnTo>
                      <a:pt x="1059872" y="195590"/>
                    </a:lnTo>
                    <a:close/>
                  </a:path>
                </a:pathLst>
              </a:custGeom>
              <a:gradFill>
                <a:gsLst>
                  <a:gs pos="0">
                    <a:srgbClr val="465866">
                      <a:lumMod val="83000"/>
                      <a:lumOff val="17000"/>
                    </a:srgbClr>
                  </a:gs>
                  <a:gs pos="100000">
                    <a:srgbClr val="41515E"/>
                  </a:gs>
                </a:gsLst>
                <a:lin ang="16200000" scaled="0"/>
              </a:gradFill>
              <a:ln w="25400">
                <a:gradFill>
                  <a:gsLst>
                    <a:gs pos="100000">
                      <a:srgbClr val="485A69"/>
                    </a:gs>
                    <a:gs pos="0">
                      <a:srgbClr val="586F8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6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7" name="任意多边形 26"/>
              <p:cNvSpPr/>
              <p:nvPr/>
            </p:nvSpPr>
            <p:spPr>
              <a:xfrm rot="5400000">
                <a:off x="4789614" y="3589745"/>
                <a:ext cx="1496428" cy="1267902"/>
              </a:xfrm>
              <a:custGeom>
                <a:avLst/>
                <a:gdLst>
                  <a:gd name="connsiteX0" fmla="*/ 1059872 w 1059872"/>
                  <a:gd name="connsiteY0" fmla="*/ 195350 h 897775"/>
                  <a:gd name="connsiteX1" fmla="*/ 955963 w 1059872"/>
                  <a:gd name="connsiteY1" fmla="*/ 0 h 897775"/>
                  <a:gd name="connsiteX2" fmla="*/ 0 w 1059872"/>
                  <a:gd name="connsiteY2" fmla="*/ 897775 h 897775"/>
                  <a:gd name="connsiteX3" fmla="*/ 187036 w 1059872"/>
                  <a:gd name="connsiteY3" fmla="*/ 793866 h 897775"/>
                  <a:gd name="connsiteX4" fmla="*/ 382385 w 1059872"/>
                  <a:gd name="connsiteY4" fmla="*/ 885306 h 897775"/>
                  <a:gd name="connsiteX5" fmla="*/ 968432 w 1059872"/>
                  <a:gd name="connsiteY5" fmla="*/ 378230 h 897775"/>
                  <a:gd name="connsiteX6" fmla="*/ 1059872 w 1059872"/>
                  <a:gd name="connsiteY6" fmla="*/ 195350 h 897775"/>
                  <a:gd name="connsiteX0" fmla="*/ 1059872 w 1059872"/>
                  <a:gd name="connsiteY0" fmla="*/ 195538 h 897963"/>
                  <a:gd name="connsiteX1" fmla="*/ 955963 w 1059872"/>
                  <a:gd name="connsiteY1" fmla="*/ 188 h 897963"/>
                  <a:gd name="connsiteX2" fmla="*/ 0 w 1059872"/>
                  <a:gd name="connsiteY2" fmla="*/ 897963 h 897963"/>
                  <a:gd name="connsiteX3" fmla="*/ 187036 w 1059872"/>
                  <a:gd name="connsiteY3" fmla="*/ 794054 h 897963"/>
                  <a:gd name="connsiteX4" fmla="*/ 382385 w 1059872"/>
                  <a:gd name="connsiteY4" fmla="*/ 885494 h 897963"/>
                  <a:gd name="connsiteX5" fmla="*/ 968432 w 1059872"/>
                  <a:gd name="connsiteY5" fmla="*/ 378418 h 897963"/>
                  <a:gd name="connsiteX6" fmla="*/ 1059872 w 1059872"/>
                  <a:gd name="connsiteY6" fmla="*/ 195538 h 897963"/>
                  <a:gd name="connsiteX0" fmla="*/ 1059872 w 1059872"/>
                  <a:gd name="connsiteY0" fmla="*/ 195590 h 898015"/>
                  <a:gd name="connsiteX1" fmla="*/ 955963 w 1059872"/>
                  <a:gd name="connsiteY1" fmla="*/ 240 h 898015"/>
                  <a:gd name="connsiteX2" fmla="*/ 0 w 1059872"/>
                  <a:gd name="connsiteY2" fmla="*/ 898015 h 898015"/>
                  <a:gd name="connsiteX3" fmla="*/ 187036 w 1059872"/>
                  <a:gd name="connsiteY3" fmla="*/ 794106 h 898015"/>
                  <a:gd name="connsiteX4" fmla="*/ 382385 w 1059872"/>
                  <a:gd name="connsiteY4" fmla="*/ 885546 h 898015"/>
                  <a:gd name="connsiteX5" fmla="*/ 968432 w 1059872"/>
                  <a:gd name="connsiteY5" fmla="*/ 378470 h 898015"/>
                  <a:gd name="connsiteX6" fmla="*/ 1059872 w 1059872"/>
                  <a:gd name="connsiteY6" fmla="*/ 195590 h 898015"/>
                  <a:gd name="connsiteX0" fmla="*/ 1059872 w 1059872"/>
                  <a:gd name="connsiteY0" fmla="*/ 195590 h 898015"/>
                  <a:gd name="connsiteX1" fmla="*/ 955963 w 1059872"/>
                  <a:gd name="connsiteY1" fmla="*/ 240 h 898015"/>
                  <a:gd name="connsiteX2" fmla="*/ 0 w 1059872"/>
                  <a:gd name="connsiteY2" fmla="*/ 898015 h 898015"/>
                  <a:gd name="connsiteX3" fmla="*/ 187036 w 1059872"/>
                  <a:gd name="connsiteY3" fmla="*/ 794106 h 898015"/>
                  <a:gd name="connsiteX4" fmla="*/ 382385 w 1059872"/>
                  <a:gd name="connsiteY4" fmla="*/ 885546 h 898015"/>
                  <a:gd name="connsiteX5" fmla="*/ 968432 w 1059872"/>
                  <a:gd name="connsiteY5" fmla="*/ 378470 h 898015"/>
                  <a:gd name="connsiteX6" fmla="*/ 1059872 w 1059872"/>
                  <a:gd name="connsiteY6" fmla="*/ 195590 h 898015"/>
                  <a:gd name="connsiteX0" fmla="*/ 1059872 w 1059872"/>
                  <a:gd name="connsiteY0" fmla="*/ 195590 h 898015"/>
                  <a:gd name="connsiteX1" fmla="*/ 955963 w 1059872"/>
                  <a:gd name="connsiteY1" fmla="*/ 240 h 898015"/>
                  <a:gd name="connsiteX2" fmla="*/ 0 w 1059872"/>
                  <a:gd name="connsiteY2" fmla="*/ 898015 h 898015"/>
                  <a:gd name="connsiteX3" fmla="*/ 187036 w 1059872"/>
                  <a:gd name="connsiteY3" fmla="*/ 794106 h 898015"/>
                  <a:gd name="connsiteX4" fmla="*/ 382385 w 1059872"/>
                  <a:gd name="connsiteY4" fmla="*/ 885546 h 898015"/>
                  <a:gd name="connsiteX5" fmla="*/ 968432 w 1059872"/>
                  <a:gd name="connsiteY5" fmla="*/ 378470 h 898015"/>
                  <a:gd name="connsiteX6" fmla="*/ 1059872 w 1059872"/>
                  <a:gd name="connsiteY6" fmla="*/ 195590 h 898015"/>
                  <a:gd name="connsiteX0" fmla="*/ 1059872 w 1059872"/>
                  <a:gd name="connsiteY0" fmla="*/ 195590 h 898015"/>
                  <a:gd name="connsiteX1" fmla="*/ 955963 w 1059872"/>
                  <a:gd name="connsiteY1" fmla="*/ 240 h 898015"/>
                  <a:gd name="connsiteX2" fmla="*/ 0 w 1059872"/>
                  <a:gd name="connsiteY2" fmla="*/ 898015 h 898015"/>
                  <a:gd name="connsiteX3" fmla="*/ 187036 w 1059872"/>
                  <a:gd name="connsiteY3" fmla="*/ 794106 h 898015"/>
                  <a:gd name="connsiteX4" fmla="*/ 382385 w 1059872"/>
                  <a:gd name="connsiteY4" fmla="*/ 885546 h 898015"/>
                  <a:gd name="connsiteX5" fmla="*/ 968432 w 1059872"/>
                  <a:gd name="connsiteY5" fmla="*/ 378470 h 898015"/>
                  <a:gd name="connsiteX6" fmla="*/ 1059872 w 1059872"/>
                  <a:gd name="connsiteY6" fmla="*/ 195590 h 898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9872" h="898015">
                    <a:moveTo>
                      <a:pt x="1059872" y="195590"/>
                    </a:moveTo>
                    <a:lnTo>
                      <a:pt x="955963" y="240"/>
                    </a:lnTo>
                    <a:cubicBezTo>
                      <a:pt x="417021" y="-12230"/>
                      <a:pt x="15240" y="461597"/>
                      <a:pt x="0" y="898015"/>
                    </a:cubicBezTo>
                    <a:lnTo>
                      <a:pt x="187036" y="794106"/>
                    </a:lnTo>
                    <a:lnTo>
                      <a:pt x="382385" y="885546"/>
                    </a:lnTo>
                    <a:cubicBezTo>
                      <a:pt x="382385" y="575205"/>
                      <a:pt x="723206" y="360458"/>
                      <a:pt x="968432" y="378470"/>
                    </a:cubicBezTo>
                    <a:lnTo>
                      <a:pt x="1059872" y="195590"/>
                    </a:lnTo>
                    <a:close/>
                  </a:path>
                </a:pathLst>
              </a:custGeom>
              <a:gradFill>
                <a:gsLst>
                  <a:gs pos="0">
                    <a:srgbClr val="465866">
                      <a:lumMod val="83000"/>
                      <a:lumOff val="17000"/>
                    </a:srgbClr>
                  </a:gs>
                  <a:gs pos="100000">
                    <a:srgbClr val="41515E"/>
                  </a:gs>
                </a:gsLst>
                <a:lin ang="16200000" scaled="0"/>
              </a:gradFill>
              <a:ln w="25400">
                <a:gradFill>
                  <a:gsLst>
                    <a:gs pos="100000">
                      <a:srgbClr val="485A69"/>
                    </a:gs>
                    <a:gs pos="0">
                      <a:srgbClr val="586F81"/>
                    </a:gs>
                  </a:gsLst>
                  <a:lin ang="5400000" scaled="1"/>
                </a:gra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600" dirty="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1" name="组合 10"/>
            <p:cNvGrpSpPr/>
            <p:nvPr/>
          </p:nvGrpSpPr>
          <p:grpSpPr>
            <a:xfrm rot="21488049">
              <a:off x="5645713" y="2322770"/>
              <a:ext cx="2825040" cy="1566573"/>
              <a:chOff x="3473234" y="3475482"/>
              <a:chExt cx="2698545" cy="1496428"/>
            </a:xfrm>
            <a:effectLst>
              <a:outerShdw blurRad="254000" dist="101600" dir="8100000" algn="tr" rotWithShape="0">
                <a:prstClr val="black">
                  <a:alpha val="30000"/>
                </a:prstClr>
              </a:outerShdw>
            </a:effectLst>
          </p:grpSpPr>
          <p:sp>
            <p:nvSpPr>
              <p:cNvPr id="24" name="任意多边形 23"/>
              <p:cNvSpPr/>
              <p:nvPr/>
            </p:nvSpPr>
            <p:spPr>
              <a:xfrm>
                <a:off x="3473234" y="3484535"/>
                <a:ext cx="1496427" cy="1267903"/>
              </a:xfrm>
              <a:custGeom>
                <a:avLst/>
                <a:gdLst>
                  <a:gd name="connsiteX0" fmla="*/ 1059872 w 1059872"/>
                  <a:gd name="connsiteY0" fmla="*/ 195350 h 897775"/>
                  <a:gd name="connsiteX1" fmla="*/ 955963 w 1059872"/>
                  <a:gd name="connsiteY1" fmla="*/ 0 h 897775"/>
                  <a:gd name="connsiteX2" fmla="*/ 0 w 1059872"/>
                  <a:gd name="connsiteY2" fmla="*/ 897775 h 897775"/>
                  <a:gd name="connsiteX3" fmla="*/ 187036 w 1059872"/>
                  <a:gd name="connsiteY3" fmla="*/ 793866 h 897775"/>
                  <a:gd name="connsiteX4" fmla="*/ 382385 w 1059872"/>
                  <a:gd name="connsiteY4" fmla="*/ 885306 h 897775"/>
                  <a:gd name="connsiteX5" fmla="*/ 968432 w 1059872"/>
                  <a:gd name="connsiteY5" fmla="*/ 378230 h 897775"/>
                  <a:gd name="connsiteX6" fmla="*/ 1059872 w 1059872"/>
                  <a:gd name="connsiteY6" fmla="*/ 195350 h 897775"/>
                  <a:gd name="connsiteX0" fmla="*/ 1059872 w 1059872"/>
                  <a:gd name="connsiteY0" fmla="*/ 195538 h 897963"/>
                  <a:gd name="connsiteX1" fmla="*/ 955963 w 1059872"/>
                  <a:gd name="connsiteY1" fmla="*/ 188 h 897963"/>
                  <a:gd name="connsiteX2" fmla="*/ 0 w 1059872"/>
                  <a:gd name="connsiteY2" fmla="*/ 897963 h 897963"/>
                  <a:gd name="connsiteX3" fmla="*/ 187036 w 1059872"/>
                  <a:gd name="connsiteY3" fmla="*/ 794054 h 897963"/>
                  <a:gd name="connsiteX4" fmla="*/ 382385 w 1059872"/>
                  <a:gd name="connsiteY4" fmla="*/ 885494 h 897963"/>
                  <a:gd name="connsiteX5" fmla="*/ 968432 w 1059872"/>
                  <a:gd name="connsiteY5" fmla="*/ 378418 h 897963"/>
                  <a:gd name="connsiteX6" fmla="*/ 1059872 w 1059872"/>
                  <a:gd name="connsiteY6" fmla="*/ 195538 h 897963"/>
                  <a:gd name="connsiteX0" fmla="*/ 1059872 w 1059872"/>
                  <a:gd name="connsiteY0" fmla="*/ 195590 h 898015"/>
                  <a:gd name="connsiteX1" fmla="*/ 955963 w 1059872"/>
                  <a:gd name="connsiteY1" fmla="*/ 240 h 898015"/>
                  <a:gd name="connsiteX2" fmla="*/ 0 w 1059872"/>
                  <a:gd name="connsiteY2" fmla="*/ 898015 h 898015"/>
                  <a:gd name="connsiteX3" fmla="*/ 187036 w 1059872"/>
                  <a:gd name="connsiteY3" fmla="*/ 794106 h 898015"/>
                  <a:gd name="connsiteX4" fmla="*/ 382385 w 1059872"/>
                  <a:gd name="connsiteY4" fmla="*/ 885546 h 898015"/>
                  <a:gd name="connsiteX5" fmla="*/ 968432 w 1059872"/>
                  <a:gd name="connsiteY5" fmla="*/ 378470 h 898015"/>
                  <a:gd name="connsiteX6" fmla="*/ 1059872 w 1059872"/>
                  <a:gd name="connsiteY6" fmla="*/ 195590 h 898015"/>
                  <a:gd name="connsiteX0" fmla="*/ 1059872 w 1059872"/>
                  <a:gd name="connsiteY0" fmla="*/ 195590 h 898015"/>
                  <a:gd name="connsiteX1" fmla="*/ 955963 w 1059872"/>
                  <a:gd name="connsiteY1" fmla="*/ 240 h 898015"/>
                  <a:gd name="connsiteX2" fmla="*/ 0 w 1059872"/>
                  <a:gd name="connsiteY2" fmla="*/ 898015 h 898015"/>
                  <a:gd name="connsiteX3" fmla="*/ 187036 w 1059872"/>
                  <a:gd name="connsiteY3" fmla="*/ 794106 h 898015"/>
                  <a:gd name="connsiteX4" fmla="*/ 382385 w 1059872"/>
                  <a:gd name="connsiteY4" fmla="*/ 885546 h 898015"/>
                  <a:gd name="connsiteX5" fmla="*/ 968432 w 1059872"/>
                  <a:gd name="connsiteY5" fmla="*/ 378470 h 898015"/>
                  <a:gd name="connsiteX6" fmla="*/ 1059872 w 1059872"/>
                  <a:gd name="connsiteY6" fmla="*/ 195590 h 898015"/>
                  <a:gd name="connsiteX0" fmla="*/ 1059872 w 1059872"/>
                  <a:gd name="connsiteY0" fmla="*/ 195590 h 898015"/>
                  <a:gd name="connsiteX1" fmla="*/ 955963 w 1059872"/>
                  <a:gd name="connsiteY1" fmla="*/ 240 h 898015"/>
                  <a:gd name="connsiteX2" fmla="*/ 0 w 1059872"/>
                  <a:gd name="connsiteY2" fmla="*/ 898015 h 898015"/>
                  <a:gd name="connsiteX3" fmla="*/ 187036 w 1059872"/>
                  <a:gd name="connsiteY3" fmla="*/ 794106 h 898015"/>
                  <a:gd name="connsiteX4" fmla="*/ 382385 w 1059872"/>
                  <a:gd name="connsiteY4" fmla="*/ 885546 h 898015"/>
                  <a:gd name="connsiteX5" fmla="*/ 968432 w 1059872"/>
                  <a:gd name="connsiteY5" fmla="*/ 378470 h 898015"/>
                  <a:gd name="connsiteX6" fmla="*/ 1059872 w 1059872"/>
                  <a:gd name="connsiteY6" fmla="*/ 195590 h 898015"/>
                  <a:gd name="connsiteX0" fmla="*/ 1059872 w 1059872"/>
                  <a:gd name="connsiteY0" fmla="*/ 195590 h 898015"/>
                  <a:gd name="connsiteX1" fmla="*/ 955963 w 1059872"/>
                  <a:gd name="connsiteY1" fmla="*/ 240 h 898015"/>
                  <a:gd name="connsiteX2" fmla="*/ 0 w 1059872"/>
                  <a:gd name="connsiteY2" fmla="*/ 898015 h 898015"/>
                  <a:gd name="connsiteX3" fmla="*/ 187036 w 1059872"/>
                  <a:gd name="connsiteY3" fmla="*/ 794106 h 898015"/>
                  <a:gd name="connsiteX4" fmla="*/ 382385 w 1059872"/>
                  <a:gd name="connsiteY4" fmla="*/ 885546 h 898015"/>
                  <a:gd name="connsiteX5" fmla="*/ 968432 w 1059872"/>
                  <a:gd name="connsiteY5" fmla="*/ 378470 h 898015"/>
                  <a:gd name="connsiteX6" fmla="*/ 1059872 w 1059872"/>
                  <a:gd name="connsiteY6" fmla="*/ 195590 h 898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9872" h="898015">
                    <a:moveTo>
                      <a:pt x="1059872" y="195590"/>
                    </a:moveTo>
                    <a:lnTo>
                      <a:pt x="955963" y="240"/>
                    </a:lnTo>
                    <a:cubicBezTo>
                      <a:pt x="417021" y="-12230"/>
                      <a:pt x="15240" y="461597"/>
                      <a:pt x="0" y="898015"/>
                    </a:cubicBezTo>
                    <a:lnTo>
                      <a:pt x="187036" y="794106"/>
                    </a:lnTo>
                    <a:lnTo>
                      <a:pt x="382385" y="885546"/>
                    </a:lnTo>
                    <a:cubicBezTo>
                      <a:pt x="382385" y="575205"/>
                      <a:pt x="723206" y="360458"/>
                      <a:pt x="968432" y="378470"/>
                    </a:cubicBezTo>
                    <a:lnTo>
                      <a:pt x="1059872" y="195590"/>
                    </a:lnTo>
                    <a:close/>
                  </a:path>
                </a:pathLst>
              </a:custGeom>
              <a:gradFill>
                <a:gsLst>
                  <a:gs pos="0">
                    <a:srgbClr val="F8CE5E"/>
                  </a:gs>
                  <a:gs pos="100000">
                    <a:srgbClr val="F4AE56">
                      <a:lumMod val="90000"/>
                    </a:srgbClr>
                  </a:gs>
                </a:gsLst>
                <a:lin ang="5400000" scaled="0"/>
              </a:gradFill>
              <a:ln w="28575">
                <a:gradFill>
                  <a:gsLst>
                    <a:gs pos="0">
                      <a:srgbClr val="F1A23A"/>
                    </a:gs>
                    <a:gs pos="100000">
                      <a:srgbClr val="F8CE5E"/>
                    </a:gs>
                  </a:gsLst>
                  <a:lin ang="78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6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5" name="任意多边形 24"/>
              <p:cNvSpPr/>
              <p:nvPr/>
            </p:nvSpPr>
            <p:spPr>
              <a:xfrm rot="5400000">
                <a:off x="4789614" y="3589745"/>
                <a:ext cx="1496428" cy="1267902"/>
              </a:xfrm>
              <a:custGeom>
                <a:avLst/>
                <a:gdLst>
                  <a:gd name="connsiteX0" fmla="*/ 1059872 w 1059872"/>
                  <a:gd name="connsiteY0" fmla="*/ 195350 h 897775"/>
                  <a:gd name="connsiteX1" fmla="*/ 955963 w 1059872"/>
                  <a:gd name="connsiteY1" fmla="*/ 0 h 897775"/>
                  <a:gd name="connsiteX2" fmla="*/ 0 w 1059872"/>
                  <a:gd name="connsiteY2" fmla="*/ 897775 h 897775"/>
                  <a:gd name="connsiteX3" fmla="*/ 187036 w 1059872"/>
                  <a:gd name="connsiteY3" fmla="*/ 793866 h 897775"/>
                  <a:gd name="connsiteX4" fmla="*/ 382385 w 1059872"/>
                  <a:gd name="connsiteY4" fmla="*/ 885306 h 897775"/>
                  <a:gd name="connsiteX5" fmla="*/ 968432 w 1059872"/>
                  <a:gd name="connsiteY5" fmla="*/ 378230 h 897775"/>
                  <a:gd name="connsiteX6" fmla="*/ 1059872 w 1059872"/>
                  <a:gd name="connsiteY6" fmla="*/ 195350 h 897775"/>
                  <a:gd name="connsiteX0" fmla="*/ 1059872 w 1059872"/>
                  <a:gd name="connsiteY0" fmla="*/ 195538 h 897963"/>
                  <a:gd name="connsiteX1" fmla="*/ 955963 w 1059872"/>
                  <a:gd name="connsiteY1" fmla="*/ 188 h 897963"/>
                  <a:gd name="connsiteX2" fmla="*/ 0 w 1059872"/>
                  <a:gd name="connsiteY2" fmla="*/ 897963 h 897963"/>
                  <a:gd name="connsiteX3" fmla="*/ 187036 w 1059872"/>
                  <a:gd name="connsiteY3" fmla="*/ 794054 h 897963"/>
                  <a:gd name="connsiteX4" fmla="*/ 382385 w 1059872"/>
                  <a:gd name="connsiteY4" fmla="*/ 885494 h 897963"/>
                  <a:gd name="connsiteX5" fmla="*/ 968432 w 1059872"/>
                  <a:gd name="connsiteY5" fmla="*/ 378418 h 897963"/>
                  <a:gd name="connsiteX6" fmla="*/ 1059872 w 1059872"/>
                  <a:gd name="connsiteY6" fmla="*/ 195538 h 897963"/>
                  <a:gd name="connsiteX0" fmla="*/ 1059872 w 1059872"/>
                  <a:gd name="connsiteY0" fmla="*/ 195590 h 898015"/>
                  <a:gd name="connsiteX1" fmla="*/ 955963 w 1059872"/>
                  <a:gd name="connsiteY1" fmla="*/ 240 h 898015"/>
                  <a:gd name="connsiteX2" fmla="*/ 0 w 1059872"/>
                  <a:gd name="connsiteY2" fmla="*/ 898015 h 898015"/>
                  <a:gd name="connsiteX3" fmla="*/ 187036 w 1059872"/>
                  <a:gd name="connsiteY3" fmla="*/ 794106 h 898015"/>
                  <a:gd name="connsiteX4" fmla="*/ 382385 w 1059872"/>
                  <a:gd name="connsiteY4" fmla="*/ 885546 h 898015"/>
                  <a:gd name="connsiteX5" fmla="*/ 968432 w 1059872"/>
                  <a:gd name="connsiteY5" fmla="*/ 378470 h 898015"/>
                  <a:gd name="connsiteX6" fmla="*/ 1059872 w 1059872"/>
                  <a:gd name="connsiteY6" fmla="*/ 195590 h 898015"/>
                  <a:gd name="connsiteX0" fmla="*/ 1059872 w 1059872"/>
                  <a:gd name="connsiteY0" fmla="*/ 195590 h 898015"/>
                  <a:gd name="connsiteX1" fmla="*/ 955963 w 1059872"/>
                  <a:gd name="connsiteY1" fmla="*/ 240 h 898015"/>
                  <a:gd name="connsiteX2" fmla="*/ 0 w 1059872"/>
                  <a:gd name="connsiteY2" fmla="*/ 898015 h 898015"/>
                  <a:gd name="connsiteX3" fmla="*/ 187036 w 1059872"/>
                  <a:gd name="connsiteY3" fmla="*/ 794106 h 898015"/>
                  <a:gd name="connsiteX4" fmla="*/ 382385 w 1059872"/>
                  <a:gd name="connsiteY4" fmla="*/ 885546 h 898015"/>
                  <a:gd name="connsiteX5" fmla="*/ 968432 w 1059872"/>
                  <a:gd name="connsiteY5" fmla="*/ 378470 h 898015"/>
                  <a:gd name="connsiteX6" fmla="*/ 1059872 w 1059872"/>
                  <a:gd name="connsiteY6" fmla="*/ 195590 h 898015"/>
                  <a:gd name="connsiteX0" fmla="*/ 1059872 w 1059872"/>
                  <a:gd name="connsiteY0" fmla="*/ 195590 h 898015"/>
                  <a:gd name="connsiteX1" fmla="*/ 955963 w 1059872"/>
                  <a:gd name="connsiteY1" fmla="*/ 240 h 898015"/>
                  <a:gd name="connsiteX2" fmla="*/ 0 w 1059872"/>
                  <a:gd name="connsiteY2" fmla="*/ 898015 h 898015"/>
                  <a:gd name="connsiteX3" fmla="*/ 187036 w 1059872"/>
                  <a:gd name="connsiteY3" fmla="*/ 794106 h 898015"/>
                  <a:gd name="connsiteX4" fmla="*/ 382385 w 1059872"/>
                  <a:gd name="connsiteY4" fmla="*/ 885546 h 898015"/>
                  <a:gd name="connsiteX5" fmla="*/ 968432 w 1059872"/>
                  <a:gd name="connsiteY5" fmla="*/ 378470 h 898015"/>
                  <a:gd name="connsiteX6" fmla="*/ 1059872 w 1059872"/>
                  <a:gd name="connsiteY6" fmla="*/ 195590 h 898015"/>
                  <a:gd name="connsiteX0" fmla="*/ 1059872 w 1059872"/>
                  <a:gd name="connsiteY0" fmla="*/ 195590 h 898015"/>
                  <a:gd name="connsiteX1" fmla="*/ 955963 w 1059872"/>
                  <a:gd name="connsiteY1" fmla="*/ 240 h 898015"/>
                  <a:gd name="connsiteX2" fmla="*/ 0 w 1059872"/>
                  <a:gd name="connsiteY2" fmla="*/ 898015 h 898015"/>
                  <a:gd name="connsiteX3" fmla="*/ 187036 w 1059872"/>
                  <a:gd name="connsiteY3" fmla="*/ 794106 h 898015"/>
                  <a:gd name="connsiteX4" fmla="*/ 382385 w 1059872"/>
                  <a:gd name="connsiteY4" fmla="*/ 885546 h 898015"/>
                  <a:gd name="connsiteX5" fmla="*/ 968432 w 1059872"/>
                  <a:gd name="connsiteY5" fmla="*/ 378470 h 898015"/>
                  <a:gd name="connsiteX6" fmla="*/ 1059872 w 1059872"/>
                  <a:gd name="connsiteY6" fmla="*/ 195590 h 898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9872" h="898015">
                    <a:moveTo>
                      <a:pt x="1059872" y="195590"/>
                    </a:moveTo>
                    <a:lnTo>
                      <a:pt x="955963" y="240"/>
                    </a:lnTo>
                    <a:cubicBezTo>
                      <a:pt x="417021" y="-12230"/>
                      <a:pt x="15240" y="461597"/>
                      <a:pt x="0" y="898015"/>
                    </a:cubicBezTo>
                    <a:lnTo>
                      <a:pt x="187036" y="794106"/>
                    </a:lnTo>
                    <a:lnTo>
                      <a:pt x="382385" y="885546"/>
                    </a:lnTo>
                    <a:cubicBezTo>
                      <a:pt x="382385" y="575205"/>
                      <a:pt x="723206" y="360458"/>
                      <a:pt x="968432" y="378470"/>
                    </a:cubicBezTo>
                    <a:lnTo>
                      <a:pt x="1059872" y="195590"/>
                    </a:lnTo>
                    <a:close/>
                  </a:path>
                </a:pathLst>
              </a:custGeom>
              <a:gradFill>
                <a:gsLst>
                  <a:gs pos="0">
                    <a:srgbClr val="F8CE5E"/>
                  </a:gs>
                  <a:gs pos="100000">
                    <a:srgbClr val="F4AE56">
                      <a:lumMod val="90000"/>
                    </a:srgbClr>
                  </a:gs>
                </a:gsLst>
                <a:lin ang="5400000" scaled="0"/>
              </a:gradFill>
              <a:ln w="28575">
                <a:gradFill>
                  <a:gsLst>
                    <a:gs pos="0">
                      <a:srgbClr val="F1A23A"/>
                    </a:gs>
                    <a:gs pos="100000">
                      <a:srgbClr val="F8CE5E"/>
                    </a:gs>
                  </a:gsLst>
                  <a:lin ang="78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6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2" name="组合 11"/>
            <p:cNvGrpSpPr/>
            <p:nvPr/>
          </p:nvGrpSpPr>
          <p:grpSpPr>
            <a:xfrm>
              <a:off x="7943399" y="2760913"/>
              <a:ext cx="3112963" cy="2389346"/>
              <a:chOff x="7943399" y="2760913"/>
              <a:chExt cx="3112963" cy="2389346"/>
            </a:xfrm>
            <a:effectLst>
              <a:outerShdw blurRad="254000" dist="101600" dir="8100000" algn="tr" rotWithShape="0">
                <a:prstClr val="black">
                  <a:alpha val="30000"/>
                </a:prstClr>
              </a:outerShdw>
            </a:effectLst>
          </p:grpSpPr>
          <p:sp>
            <p:nvSpPr>
              <p:cNvPr id="22" name="任意多边形 21"/>
              <p:cNvSpPr/>
              <p:nvPr/>
            </p:nvSpPr>
            <p:spPr>
              <a:xfrm rot="21488049" flipV="1">
                <a:off x="7943399" y="3822923"/>
                <a:ext cx="1566573" cy="1327336"/>
              </a:xfrm>
              <a:custGeom>
                <a:avLst/>
                <a:gdLst>
                  <a:gd name="connsiteX0" fmla="*/ 1059872 w 1059872"/>
                  <a:gd name="connsiteY0" fmla="*/ 195350 h 897775"/>
                  <a:gd name="connsiteX1" fmla="*/ 955963 w 1059872"/>
                  <a:gd name="connsiteY1" fmla="*/ 0 h 897775"/>
                  <a:gd name="connsiteX2" fmla="*/ 0 w 1059872"/>
                  <a:gd name="connsiteY2" fmla="*/ 897775 h 897775"/>
                  <a:gd name="connsiteX3" fmla="*/ 187036 w 1059872"/>
                  <a:gd name="connsiteY3" fmla="*/ 793866 h 897775"/>
                  <a:gd name="connsiteX4" fmla="*/ 382385 w 1059872"/>
                  <a:gd name="connsiteY4" fmla="*/ 885306 h 897775"/>
                  <a:gd name="connsiteX5" fmla="*/ 968432 w 1059872"/>
                  <a:gd name="connsiteY5" fmla="*/ 378230 h 897775"/>
                  <a:gd name="connsiteX6" fmla="*/ 1059872 w 1059872"/>
                  <a:gd name="connsiteY6" fmla="*/ 195350 h 897775"/>
                  <a:gd name="connsiteX0" fmla="*/ 1059872 w 1059872"/>
                  <a:gd name="connsiteY0" fmla="*/ 195538 h 897963"/>
                  <a:gd name="connsiteX1" fmla="*/ 955963 w 1059872"/>
                  <a:gd name="connsiteY1" fmla="*/ 188 h 897963"/>
                  <a:gd name="connsiteX2" fmla="*/ 0 w 1059872"/>
                  <a:gd name="connsiteY2" fmla="*/ 897963 h 897963"/>
                  <a:gd name="connsiteX3" fmla="*/ 187036 w 1059872"/>
                  <a:gd name="connsiteY3" fmla="*/ 794054 h 897963"/>
                  <a:gd name="connsiteX4" fmla="*/ 382385 w 1059872"/>
                  <a:gd name="connsiteY4" fmla="*/ 885494 h 897963"/>
                  <a:gd name="connsiteX5" fmla="*/ 968432 w 1059872"/>
                  <a:gd name="connsiteY5" fmla="*/ 378418 h 897963"/>
                  <a:gd name="connsiteX6" fmla="*/ 1059872 w 1059872"/>
                  <a:gd name="connsiteY6" fmla="*/ 195538 h 897963"/>
                  <a:gd name="connsiteX0" fmla="*/ 1059872 w 1059872"/>
                  <a:gd name="connsiteY0" fmla="*/ 195590 h 898015"/>
                  <a:gd name="connsiteX1" fmla="*/ 955963 w 1059872"/>
                  <a:gd name="connsiteY1" fmla="*/ 240 h 898015"/>
                  <a:gd name="connsiteX2" fmla="*/ 0 w 1059872"/>
                  <a:gd name="connsiteY2" fmla="*/ 898015 h 898015"/>
                  <a:gd name="connsiteX3" fmla="*/ 187036 w 1059872"/>
                  <a:gd name="connsiteY3" fmla="*/ 794106 h 898015"/>
                  <a:gd name="connsiteX4" fmla="*/ 382385 w 1059872"/>
                  <a:gd name="connsiteY4" fmla="*/ 885546 h 898015"/>
                  <a:gd name="connsiteX5" fmla="*/ 968432 w 1059872"/>
                  <a:gd name="connsiteY5" fmla="*/ 378470 h 898015"/>
                  <a:gd name="connsiteX6" fmla="*/ 1059872 w 1059872"/>
                  <a:gd name="connsiteY6" fmla="*/ 195590 h 898015"/>
                  <a:gd name="connsiteX0" fmla="*/ 1059872 w 1059872"/>
                  <a:gd name="connsiteY0" fmla="*/ 195590 h 898015"/>
                  <a:gd name="connsiteX1" fmla="*/ 955963 w 1059872"/>
                  <a:gd name="connsiteY1" fmla="*/ 240 h 898015"/>
                  <a:gd name="connsiteX2" fmla="*/ 0 w 1059872"/>
                  <a:gd name="connsiteY2" fmla="*/ 898015 h 898015"/>
                  <a:gd name="connsiteX3" fmla="*/ 187036 w 1059872"/>
                  <a:gd name="connsiteY3" fmla="*/ 794106 h 898015"/>
                  <a:gd name="connsiteX4" fmla="*/ 382385 w 1059872"/>
                  <a:gd name="connsiteY4" fmla="*/ 885546 h 898015"/>
                  <a:gd name="connsiteX5" fmla="*/ 968432 w 1059872"/>
                  <a:gd name="connsiteY5" fmla="*/ 378470 h 898015"/>
                  <a:gd name="connsiteX6" fmla="*/ 1059872 w 1059872"/>
                  <a:gd name="connsiteY6" fmla="*/ 195590 h 898015"/>
                  <a:gd name="connsiteX0" fmla="*/ 1059872 w 1059872"/>
                  <a:gd name="connsiteY0" fmla="*/ 195590 h 898015"/>
                  <a:gd name="connsiteX1" fmla="*/ 955963 w 1059872"/>
                  <a:gd name="connsiteY1" fmla="*/ 240 h 898015"/>
                  <a:gd name="connsiteX2" fmla="*/ 0 w 1059872"/>
                  <a:gd name="connsiteY2" fmla="*/ 898015 h 898015"/>
                  <a:gd name="connsiteX3" fmla="*/ 187036 w 1059872"/>
                  <a:gd name="connsiteY3" fmla="*/ 794106 h 898015"/>
                  <a:gd name="connsiteX4" fmla="*/ 382385 w 1059872"/>
                  <a:gd name="connsiteY4" fmla="*/ 885546 h 898015"/>
                  <a:gd name="connsiteX5" fmla="*/ 968432 w 1059872"/>
                  <a:gd name="connsiteY5" fmla="*/ 378470 h 898015"/>
                  <a:gd name="connsiteX6" fmla="*/ 1059872 w 1059872"/>
                  <a:gd name="connsiteY6" fmla="*/ 195590 h 898015"/>
                  <a:gd name="connsiteX0" fmla="*/ 1059872 w 1059872"/>
                  <a:gd name="connsiteY0" fmla="*/ 195590 h 898015"/>
                  <a:gd name="connsiteX1" fmla="*/ 955963 w 1059872"/>
                  <a:gd name="connsiteY1" fmla="*/ 240 h 898015"/>
                  <a:gd name="connsiteX2" fmla="*/ 0 w 1059872"/>
                  <a:gd name="connsiteY2" fmla="*/ 898015 h 898015"/>
                  <a:gd name="connsiteX3" fmla="*/ 187036 w 1059872"/>
                  <a:gd name="connsiteY3" fmla="*/ 794106 h 898015"/>
                  <a:gd name="connsiteX4" fmla="*/ 382385 w 1059872"/>
                  <a:gd name="connsiteY4" fmla="*/ 885546 h 898015"/>
                  <a:gd name="connsiteX5" fmla="*/ 968432 w 1059872"/>
                  <a:gd name="connsiteY5" fmla="*/ 378470 h 898015"/>
                  <a:gd name="connsiteX6" fmla="*/ 1059872 w 1059872"/>
                  <a:gd name="connsiteY6" fmla="*/ 195590 h 89801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</a:cxnLst>
                <a:rect l="l" t="t" r="r" b="b"/>
                <a:pathLst>
                  <a:path w="1059872" h="898015">
                    <a:moveTo>
                      <a:pt x="1059872" y="195590"/>
                    </a:moveTo>
                    <a:lnTo>
                      <a:pt x="955963" y="240"/>
                    </a:lnTo>
                    <a:cubicBezTo>
                      <a:pt x="417021" y="-12230"/>
                      <a:pt x="15240" y="461597"/>
                      <a:pt x="0" y="898015"/>
                    </a:cubicBezTo>
                    <a:lnTo>
                      <a:pt x="187036" y="794106"/>
                    </a:lnTo>
                    <a:lnTo>
                      <a:pt x="382385" y="885546"/>
                    </a:lnTo>
                    <a:cubicBezTo>
                      <a:pt x="382385" y="575205"/>
                      <a:pt x="723206" y="360458"/>
                      <a:pt x="968432" y="378470"/>
                    </a:cubicBezTo>
                    <a:lnTo>
                      <a:pt x="1059872" y="195590"/>
                    </a:lnTo>
                    <a:close/>
                  </a:path>
                </a:pathLst>
              </a:custGeom>
              <a:gradFill>
                <a:gsLst>
                  <a:gs pos="100000">
                    <a:srgbClr val="2FC4C6"/>
                  </a:gs>
                  <a:gs pos="0">
                    <a:srgbClr val="24A6A7">
                      <a:lumMod val="95000"/>
                    </a:srgbClr>
                  </a:gs>
                </a:gsLst>
                <a:lin ang="16200000" scaled="0"/>
              </a:gradFill>
              <a:ln w="28575">
                <a:gradFill>
                  <a:gsLst>
                    <a:gs pos="100000">
                      <a:srgbClr val="2FC4C6"/>
                    </a:gs>
                    <a:gs pos="0">
                      <a:srgbClr val="23A1A2"/>
                    </a:gs>
                  </a:gsLst>
                  <a:lin ang="78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6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3" name="任意多边形 22"/>
              <p:cNvSpPr/>
              <p:nvPr/>
            </p:nvSpPr>
            <p:spPr>
              <a:xfrm rot="16088049" flipV="1">
                <a:off x="9081044" y="3134351"/>
                <a:ext cx="2348755" cy="1601880"/>
              </a:xfrm>
              <a:custGeom>
                <a:avLst/>
                <a:gdLst>
                  <a:gd name="connsiteX0" fmla="*/ 985346 w 985346"/>
                  <a:gd name="connsiteY0" fmla="*/ 225149 h 672018"/>
                  <a:gd name="connsiteX1" fmla="*/ 597158 w 985346"/>
                  <a:gd name="connsiteY1" fmla="*/ 0 h 672018"/>
                  <a:gd name="connsiteX2" fmla="*/ 597158 w 985346"/>
                  <a:gd name="connsiteY2" fmla="*/ 123568 h 672018"/>
                  <a:gd name="connsiteX3" fmla="*/ 592774 w 985346"/>
                  <a:gd name="connsiteY3" fmla="*/ 115326 h 672018"/>
                  <a:gd name="connsiteX4" fmla="*/ 0 w 985346"/>
                  <a:gd name="connsiteY4" fmla="*/ 672018 h 672018"/>
                  <a:gd name="connsiteX5" fmla="*/ 115978 w 985346"/>
                  <a:gd name="connsiteY5" fmla="*/ 607586 h 672018"/>
                  <a:gd name="connsiteX6" fmla="*/ 237109 w 985346"/>
                  <a:gd name="connsiteY6" fmla="*/ 664286 h 672018"/>
                  <a:gd name="connsiteX7" fmla="*/ 541233 w 985346"/>
                  <a:gd name="connsiteY7" fmla="*/ 352269 h 672018"/>
                  <a:gd name="connsiteX8" fmla="*/ 597158 w 985346"/>
                  <a:gd name="connsiteY8" fmla="*/ 349995 h 672018"/>
                  <a:gd name="connsiteX9" fmla="*/ 597158 w 985346"/>
                  <a:gd name="connsiteY9" fmla="*/ 450298 h 67201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985346" h="672018">
                    <a:moveTo>
                      <a:pt x="985346" y="225149"/>
                    </a:moveTo>
                    <a:lnTo>
                      <a:pt x="597158" y="0"/>
                    </a:lnTo>
                    <a:lnTo>
                      <a:pt x="597158" y="123568"/>
                    </a:lnTo>
                    <a:lnTo>
                      <a:pt x="592774" y="115326"/>
                    </a:lnTo>
                    <a:cubicBezTo>
                      <a:pt x="258587" y="107593"/>
                      <a:pt x="9450" y="401404"/>
                      <a:pt x="0" y="672018"/>
                    </a:cubicBezTo>
                    <a:lnTo>
                      <a:pt x="115978" y="607586"/>
                    </a:lnTo>
                    <a:lnTo>
                      <a:pt x="237109" y="664286"/>
                    </a:lnTo>
                    <a:cubicBezTo>
                      <a:pt x="237109" y="495904"/>
                      <a:pt x="398914" y="372906"/>
                      <a:pt x="541233" y="352269"/>
                    </a:cubicBezTo>
                    <a:lnTo>
                      <a:pt x="597158" y="349995"/>
                    </a:lnTo>
                    <a:lnTo>
                      <a:pt x="597158" y="450298"/>
                    </a:lnTo>
                    <a:close/>
                  </a:path>
                </a:pathLst>
              </a:custGeom>
              <a:gradFill>
                <a:gsLst>
                  <a:gs pos="100000">
                    <a:srgbClr val="2FC4C6"/>
                  </a:gs>
                  <a:gs pos="0">
                    <a:srgbClr val="24A6A7">
                      <a:lumMod val="95000"/>
                    </a:srgbClr>
                  </a:gs>
                </a:gsLst>
                <a:lin ang="16200000" scaled="0"/>
              </a:gradFill>
              <a:ln w="28575">
                <a:gradFill>
                  <a:gsLst>
                    <a:gs pos="100000">
                      <a:srgbClr val="2FC4C6"/>
                    </a:gs>
                    <a:gs pos="0">
                      <a:srgbClr val="23A1A2"/>
                    </a:gs>
                  </a:gsLst>
                  <a:lin ang="7800000" scaled="0"/>
                </a:gradFill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6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3" name="组合 17"/>
            <p:cNvGrpSpPr>
              <a:grpSpLocks/>
            </p:cNvGrpSpPr>
            <p:nvPr/>
          </p:nvGrpSpPr>
          <p:grpSpPr bwMode="auto">
            <a:xfrm>
              <a:off x="1821515" y="3226752"/>
              <a:ext cx="1414708" cy="1414708"/>
              <a:chOff x="4525046" y="1845346"/>
              <a:chExt cx="1414708" cy="1414708"/>
            </a:xfrm>
          </p:grpSpPr>
          <p:sp>
            <p:nvSpPr>
              <p:cNvPr id="20" name="任意多边形 19"/>
              <p:cNvSpPr/>
              <p:nvPr/>
            </p:nvSpPr>
            <p:spPr>
              <a:xfrm>
                <a:off x="4545978" y="1918977"/>
                <a:ext cx="1414616" cy="1388161"/>
              </a:xfrm>
              <a:custGeom>
                <a:avLst/>
                <a:gdLst>
                  <a:gd name="connsiteX0" fmla="*/ 734066 w 1656097"/>
                  <a:gd name="connsiteY0" fmla="*/ 0 h 1656098"/>
                  <a:gd name="connsiteX1" fmla="*/ 922032 w 1656097"/>
                  <a:gd name="connsiteY1" fmla="*/ 0 h 1656098"/>
                  <a:gd name="connsiteX2" fmla="*/ 958682 w 1656097"/>
                  <a:gd name="connsiteY2" fmla="*/ 170987 h 1656098"/>
                  <a:gd name="connsiteX3" fmla="*/ 967537 w 1656097"/>
                  <a:gd name="connsiteY3" fmla="*/ 172338 h 1656098"/>
                  <a:gd name="connsiteX4" fmla="*/ 1042604 w 1656097"/>
                  <a:gd name="connsiteY4" fmla="*/ 194634 h 1656098"/>
                  <a:gd name="connsiteX5" fmla="*/ 1160682 w 1656097"/>
                  <a:gd name="connsiteY5" fmla="*/ 63947 h 1656098"/>
                  <a:gd name="connsiteX6" fmla="*/ 1323465 w 1656097"/>
                  <a:gd name="connsiteY6" fmla="*/ 157929 h 1656098"/>
                  <a:gd name="connsiteX7" fmla="*/ 1271151 w 1656097"/>
                  <a:gd name="connsiteY7" fmla="*/ 319877 h 1656098"/>
                  <a:gd name="connsiteX8" fmla="*/ 1280994 w 1656097"/>
                  <a:gd name="connsiteY8" fmla="*/ 327054 h 1656098"/>
                  <a:gd name="connsiteX9" fmla="*/ 1333335 w 1656097"/>
                  <a:gd name="connsiteY9" fmla="*/ 377405 h 1656098"/>
                  <a:gd name="connsiteX10" fmla="*/ 1338950 w 1656097"/>
                  <a:gd name="connsiteY10" fmla="*/ 384065 h 1656098"/>
                  <a:gd name="connsiteX11" fmla="*/ 1498169 w 1656097"/>
                  <a:gd name="connsiteY11" fmla="*/ 332634 h 1656098"/>
                  <a:gd name="connsiteX12" fmla="*/ 1592152 w 1656097"/>
                  <a:gd name="connsiteY12" fmla="*/ 495417 h 1656098"/>
                  <a:gd name="connsiteX13" fmla="*/ 1473528 w 1656097"/>
                  <a:gd name="connsiteY13" fmla="*/ 602595 h 1656098"/>
                  <a:gd name="connsiteX14" fmla="*/ 1483127 w 1656097"/>
                  <a:gd name="connsiteY14" fmla="*/ 626411 h 1656098"/>
                  <a:gd name="connsiteX15" fmla="*/ 1501984 w 1656097"/>
                  <a:gd name="connsiteY15" fmla="*/ 701032 h 1656098"/>
                  <a:gd name="connsiteX16" fmla="*/ 1656097 w 1656097"/>
                  <a:gd name="connsiteY16" fmla="*/ 734067 h 1656098"/>
                  <a:gd name="connsiteX17" fmla="*/ 1656097 w 1656097"/>
                  <a:gd name="connsiteY17" fmla="*/ 922032 h 1656098"/>
                  <a:gd name="connsiteX18" fmla="*/ 1511749 w 1656097"/>
                  <a:gd name="connsiteY18" fmla="*/ 952973 h 1656098"/>
                  <a:gd name="connsiteX19" fmla="*/ 1506114 w 1656097"/>
                  <a:gd name="connsiteY19" fmla="*/ 989892 h 1656098"/>
                  <a:gd name="connsiteX20" fmla="*/ 1491538 w 1656097"/>
                  <a:gd name="connsiteY20" fmla="*/ 1048074 h 1656098"/>
                  <a:gd name="connsiteX21" fmla="*/ 1485827 w 1656097"/>
                  <a:gd name="connsiteY21" fmla="*/ 1064617 h 1656098"/>
                  <a:gd name="connsiteX22" fmla="*/ 1592152 w 1656097"/>
                  <a:gd name="connsiteY22" fmla="*/ 1160683 h 1656098"/>
                  <a:gd name="connsiteX23" fmla="*/ 1498169 w 1656097"/>
                  <a:gd name="connsiteY23" fmla="*/ 1323465 h 1656098"/>
                  <a:gd name="connsiteX24" fmla="*/ 1367507 w 1656097"/>
                  <a:gd name="connsiteY24" fmla="*/ 1281258 h 1656098"/>
                  <a:gd name="connsiteX25" fmla="*/ 1351398 w 1656097"/>
                  <a:gd name="connsiteY25" fmla="*/ 1303350 h 1656098"/>
                  <a:gd name="connsiteX26" fmla="*/ 1301049 w 1656097"/>
                  <a:gd name="connsiteY26" fmla="*/ 1355691 h 1656098"/>
                  <a:gd name="connsiteX27" fmla="*/ 1282493 w 1656097"/>
                  <a:gd name="connsiteY27" fmla="*/ 1371332 h 1656098"/>
                  <a:gd name="connsiteX28" fmla="*/ 1323465 w 1656097"/>
                  <a:gd name="connsiteY28" fmla="*/ 1498169 h 1656098"/>
                  <a:gd name="connsiteX29" fmla="*/ 1160682 w 1656097"/>
                  <a:gd name="connsiteY29" fmla="*/ 1592152 h 1656098"/>
                  <a:gd name="connsiteX30" fmla="*/ 1074277 w 1656097"/>
                  <a:gd name="connsiteY30" fmla="*/ 1496521 h 1656098"/>
                  <a:gd name="connsiteX31" fmla="*/ 1052042 w 1656097"/>
                  <a:gd name="connsiteY31" fmla="*/ 1505484 h 1656098"/>
                  <a:gd name="connsiteX32" fmla="*/ 948719 w 1656097"/>
                  <a:gd name="connsiteY32" fmla="*/ 1531593 h 1656098"/>
                  <a:gd name="connsiteX33" fmla="*/ 922032 w 1656097"/>
                  <a:gd name="connsiteY33" fmla="*/ 1656098 h 1656098"/>
                  <a:gd name="connsiteX34" fmla="*/ 734066 w 1656097"/>
                  <a:gd name="connsiteY34" fmla="*/ 1656098 h 1656098"/>
                  <a:gd name="connsiteX35" fmla="*/ 707323 w 1656097"/>
                  <a:gd name="connsiteY35" fmla="*/ 1531333 h 1656098"/>
                  <a:gd name="connsiteX36" fmla="*/ 688561 w 1656097"/>
                  <a:gd name="connsiteY36" fmla="*/ 1528470 h 1656098"/>
                  <a:gd name="connsiteX37" fmla="*/ 581645 w 1656097"/>
                  <a:gd name="connsiteY37" fmla="*/ 1496716 h 1656098"/>
                  <a:gd name="connsiteX38" fmla="*/ 495416 w 1656097"/>
                  <a:gd name="connsiteY38" fmla="*/ 1592152 h 1656098"/>
                  <a:gd name="connsiteX39" fmla="*/ 332634 w 1656097"/>
                  <a:gd name="connsiteY39" fmla="*/ 1498169 h 1656098"/>
                  <a:gd name="connsiteX40" fmla="*/ 373389 w 1656097"/>
                  <a:gd name="connsiteY40" fmla="*/ 1372000 h 1656098"/>
                  <a:gd name="connsiteX41" fmla="*/ 293970 w 1656097"/>
                  <a:gd name="connsiteY41" fmla="*/ 1290661 h 1656098"/>
                  <a:gd name="connsiteX42" fmla="*/ 287662 w 1656097"/>
                  <a:gd name="connsiteY42" fmla="*/ 1281558 h 1656098"/>
                  <a:gd name="connsiteX43" fmla="*/ 157930 w 1656097"/>
                  <a:gd name="connsiteY43" fmla="*/ 1323465 h 1656098"/>
                  <a:gd name="connsiteX44" fmla="*/ 63947 w 1656097"/>
                  <a:gd name="connsiteY44" fmla="*/ 1160683 h 1656098"/>
                  <a:gd name="connsiteX45" fmla="*/ 170348 w 1656097"/>
                  <a:gd name="connsiteY45" fmla="*/ 1064548 h 1656098"/>
                  <a:gd name="connsiteX46" fmla="*/ 159896 w 1656097"/>
                  <a:gd name="connsiteY46" fmla="*/ 1031651 h 1656098"/>
                  <a:gd name="connsiteX47" fmla="*/ 144063 w 1656097"/>
                  <a:gd name="connsiteY47" fmla="*/ 952912 h 1656098"/>
                  <a:gd name="connsiteX48" fmla="*/ 0 w 1656097"/>
                  <a:gd name="connsiteY48" fmla="*/ 922032 h 1656098"/>
                  <a:gd name="connsiteX49" fmla="*/ 0 w 1656097"/>
                  <a:gd name="connsiteY49" fmla="*/ 734067 h 1656098"/>
                  <a:gd name="connsiteX50" fmla="*/ 152682 w 1656097"/>
                  <a:gd name="connsiteY50" fmla="*/ 701339 h 1656098"/>
                  <a:gd name="connsiteX51" fmla="*/ 159896 w 1656097"/>
                  <a:gd name="connsiteY51" fmla="*/ 669158 h 1656098"/>
                  <a:gd name="connsiteX52" fmla="*/ 182923 w 1656097"/>
                  <a:gd name="connsiteY52" fmla="*/ 602913 h 1656098"/>
                  <a:gd name="connsiteX53" fmla="*/ 63947 w 1656097"/>
                  <a:gd name="connsiteY53" fmla="*/ 495417 h 1656098"/>
                  <a:gd name="connsiteX54" fmla="*/ 157930 w 1656097"/>
                  <a:gd name="connsiteY54" fmla="*/ 332634 h 1656098"/>
                  <a:gd name="connsiteX55" fmla="*/ 318389 w 1656097"/>
                  <a:gd name="connsiteY55" fmla="*/ 384465 h 1656098"/>
                  <a:gd name="connsiteX56" fmla="*/ 353537 w 1656097"/>
                  <a:gd name="connsiteY56" fmla="*/ 346539 h 1656098"/>
                  <a:gd name="connsiteX57" fmla="*/ 385166 w 1656097"/>
                  <a:gd name="connsiteY57" fmla="*/ 320558 h 1656098"/>
                  <a:gd name="connsiteX58" fmla="*/ 332634 w 1656097"/>
                  <a:gd name="connsiteY58" fmla="*/ 157929 h 1656098"/>
                  <a:gd name="connsiteX59" fmla="*/ 495416 w 1656097"/>
                  <a:gd name="connsiteY59" fmla="*/ 63947 h 1656098"/>
                  <a:gd name="connsiteX60" fmla="*/ 612546 w 1656097"/>
                  <a:gd name="connsiteY60" fmla="*/ 193585 h 1656098"/>
                  <a:gd name="connsiteX61" fmla="*/ 688561 w 1656097"/>
                  <a:gd name="connsiteY61" fmla="*/ 172338 h 1656098"/>
                  <a:gd name="connsiteX62" fmla="*/ 697415 w 1656097"/>
                  <a:gd name="connsiteY62" fmla="*/ 170987 h 16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656097" h="1656098">
                    <a:moveTo>
                      <a:pt x="734066" y="0"/>
                    </a:moveTo>
                    <a:lnTo>
                      <a:pt x="922032" y="0"/>
                    </a:lnTo>
                    <a:lnTo>
                      <a:pt x="958682" y="170987"/>
                    </a:lnTo>
                    <a:lnTo>
                      <a:pt x="967537" y="172338"/>
                    </a:lnTo>
                    <a:lnTo>
                      <a:pt x="1042604" y="194634"/>
                    </a:lnTo>
                    <a:lnTo>
                      <a:pt x="1160682" y="63947"/>
                    </a:lnTo>
                    <a:lnTo>
                      <a:pt x="1323465" y="157929"/>
                    </a:lnTo>
                    <a:lnTo>
                      <a:pt x="1271151" y="319877"/>
                    </a:lnTo>
                    <a:lnTo>
                      <a:pt x="1280994" y="327054"/>
                    </a:lnTo>
                    <a:cubicBezTo>
                      <a:pt x="1299308" y="342918"/>
                      <a:pt x="1316780" y="359726"/>
                      <a:pt x="1333335" y="377405"/>
                    </a:cubicBezTo>
                    <a:lnTo>
                      <a:pt x="1338950" y="384065"/>
                    </a:lnTo>
                    <a:lnTo>
                      <a:pt x="1498169" y="332634"/>
                    </a:lnTo>
                    <a:lnTo>
                      <a:pt x="1592152" y="495417"/>
                    </a:lnTo>
                    <a:lnTo>
                      <a:pt x="1473528" y="602595"/>
                    </a:lnTo>
                    <a:lnTo>
                      <a:pt x="1483127" y="626411"/>
                    </a:lnTo>
                    <a:lnTo>
                      <a:pt x="1501984" y="701032"/>
                    </a:lnTo>
                    <a:lnTo>
                      <a:pt x="1656097" y="734067"/>
                    </a:lnTo>
                    <a:lnTo>
                      <a:pt x="1656097" y="922032"/>
                    </a:lnTo>
                    <a:lnTo>
                      <a:pt x="1511749" y="952973"/>
                    </a:lnTo>
                    <a:lnTo>
                      <a:pt x="1506114" y="989892"/>
                    </a:lnTo>
                    <a:cubicBezTo>
                      <a:pt x="1502081" y="1009604"/>
                      <a:pt x="1497209" y="1029011"/>
                      <a:pt x="1491538" y="1048074"/>
                    </a:cubicBezTo>
                    <a:lnTo>
                      <a:pt x="1485827" y="1064617"/>
                    </a:lnTo>
                    <a:lnTo>
                      <a:pt x="1592152" y="1160683"/>
                    </a:lnTo>
                    <a:lnTo>
                      <a:pt x="1498169" y="1323465"/>
                    </a:lnTo>
                    <a:lnTo>
                      <a:pt x="1367507" y="1281258"/>
                    </a:lnTo>
                    <a:lnTo>
                      <a:pt x="1351398" y="1303350"/>
                    </a:lnTo>
                    <a:cubicBezTo>
                      <a:pt x="1335535" y="1321664"/>
                      <a:pt x="1318727" y="1339136"/>
                      <a:pt x="1301049" y="1355691"/>
                    </a:cubicBezTo>
                    <a:lnTo>
                      <a:pt x="1282493" y="1371332"/>
                    </a:lnTo>
                    <a:lnTo>
                      <a:pt x="1323465" y="1498169"/>
                    </a:lnTo>
                    <a:lnTo>
                      <a:pt x="1160682" y="1592152"/>
                    </a:lnTo>
                    <a:lnTo>
                      <a:pt x="1074277" y="1496521"/>
                    </a:lnTo>
                    <a:lnTo>
                      <a:pt x="1052042" y="1505484"/>
                    </a:lnTo>
                    <a:lnTo>
                      <a:pt x="948719" y="1531593"/>
                    </a:lnTo>
                    <a:lnTo>
                      <a:pt x="922032" y="1656098"/>
                    </a:lnTo>
                    <a:lnTo>
                      <a:pt x="734066" y="1656098"/>
                    </a:lnTo>
                    <a:lnTo>
                      <a:pt x="707323" y="1531333"/>
                    </a:lnTo>
                    <a:lnTo>
                      <a:pt x="688561" y="1528470"/>
                    </a:lnTo>
                    <a:lnTo>
                      <a:pt x="581645" y="1496716"/>
                    </a:lnTo>
                    <a:lnTo>
                      <a:pt x="495416" y="1592152"/>
                    </a:lnTo>
                    <a:lnTo>
                      <a:pt x="332634" y="1498169"/>
                    </a:lnTo>
                    <a:lnTo>
                      <a:pt x="373389" y="1372000"/>
                    </a:lnTo>
                    <a:lnTo>
                      <a:pt x="293970" y="1290661"/>
                    </a:lnTo>
                    <a:lnTo>
                      <a:pt x="287662" y="1281558"/>
                    </a:lnTo>
                    <a:lnTo>
                      <a:pt x="157930" y="1323465"/>
                    </a:lnTo>
                    <a:lnTo>
                      <a:pt x="63947" y="1160683"/>
                    </a:lnTo>
                    <a:lnTo>
                      <a:pt x="170348" y="1064548"/>
                    </a:lnTo>
                    <a:lnTo>
                      <a:pt x="159896" y="1031651"/>
                    </a:lnTo>
                    <a:lnTo>
                      <a:pt x="144063" y="952912"/>
                    </a:lnTo>
                    <a:lnTo>
                      <a:pt x="0" y="922032"/>
                    </a:lnTo>
                    <a:lnTo>
                      <a:pt x="0" y="734067"/>
                    </a:lnTo>
                    <a:lnTo>
                      <a:pt x="152682" y="701339"/>
                    </a:lnTo>
                    <a:lnTo>
                      <a:pt x="159896" y="669158"/>
                    </a:lnTo>
                    <a:lnTo>
                      <a:pt x="182923" y="602913"/>
                    </a:lnTo>
                    <a:lnTo>
                      <a:pt x="63947" y="495417"/>
                    </a:lnTo>
                    <a:lnTo>
                      <a:pt x="157930" y="332634"/>
                    </a:lnTo>
                    <a:lnTo>
                      <a:pt x="318389" y="384465"/>
                    </a:lnTo>
                    <a:lnTo>
                      <a:pt x="353537" y="346539"/>
                    </a:lnTo>
                    <a:lnTo>
                      <a:pt x="385166" y="320558"/>
                    </a:lnTo>
                    <a:lnTo>
                      <a:pt x="332634" y="157929"/>
                    </a:lnTo>
                    <a:lnTo>
                      <a:pt x="495416" y="63947"/>
                    </a:lnTo>
                    <a:lnTo>
                      <a:pt x="612546" y="193585"/>
                    </a:lnTo>
                    <a:lnTo>
                      <a:pt x="688561" y="172338"/>
                    </a:lnTo>
                    <a:lnTo>
                      <a:pt x="697415" y="170987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E2E2E2"/>
                  </a:gs>
                </a:gsLst>
                <a:lin ang="2700000" scaled="1"/>
              </a:gradFill>
              <a:ln>
                <a:noFill/>
              </a:ln>
              <a:effectLst>
                <a:outerShdw blurRad="190500" dist="889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6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椭圆 20"/>
              <p:cNvSpPr/>
              <p:nvPr/>
            </p:nvSpPr>
            <p:spPr>
              <a:xfrm>
                <a:off x="4749795" y="2070096"/>
                <a:ext cx="965208" cy="965208"/>
              </a:xfrm>
              <a:prstGeom prst="ellipse">
                <a:avLst/>
              </a:prstGeom>
              <a:solidFill>
                <a:srgbClr val="F1F1F3"/>
              </a:solidFill>
              <a:ln w="22225">
                <a:gradFill flip="none" rotWithShape="1">
                  <a:gsLst>
                    <a:gs pos="0">
                      <a:srgbClr val="CDCDCD"/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88900" dist="38100" dir="135000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6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4" name="组合 18"/>
            <p:cNvGrpSpPr>
              <a:grpSpLocks/>
            </p:cNvGrpSpPr>
            <p:nvPr/>
          </p:nvGrpSpPr>
          <p:grpSpPr bwMode="auto">
            <a:xfrm>
              <a:off x="4102912" y="3071883"/>
              <a:ext cx="1414708" cy="1414708"/>
              <a:chOff x="4525046" y="1845346"/>
              <a:chExt cx="1414708" cy="1414708"/>
            </a:xfrm>
          </p:grpSpPr>
          <p:sp>
            <p:nvSpPr>
              <p:cNvPr id="18" name="任意多边形 17"/>
              <p:cNvSpPr/>
              <p:nvPr/>
            </p:nvSpPr>
            <p:spPr>
              <a:xfrm>
                <a:off x="4559515" y="1875925"/>
                <a:ext cx="1414616" cy="1416489"/>
              </a:xfrm>
              <a:custGeom>
                <a:avLst/>
                <a:gdLst>
                  <a:gd name="connsiteX0" fmla="*/ 734066 w 1656097"/>
                  <a:gd name="connsiteY0" fmla="*/ 0 h 1656098"/>
                  <a:gd name="connsiteX1" fmla="*/ 922032 w 1656097"/>
                  <a:gd name="connsiteY1" fmla="*/ 0 h 1656098"/>
                  <a:gd name="connsiteX2" fmla="*/ 958682 w 1656097"/>
                  <a:gd name="connsiteY2" fmla="*/ 170987 h 1656098"/>
                  <a:gd name="connsiteX3" fmla="*/ 967537 w 1656097"/>
                  <a:gd name="connsiteY3" fmla="*/ 172338 h 1656098"/>
                  <a:gd name="connsiteX4" fmla="*/ 1042604 w 1656097"/>
                  <a:gd name="connsiteY4" fmla="*/ 194634 h 1656098"/>
                  <a:gd name="connsiteX5" fmla="*/ 1160682 w 1656097"/>
                  <a:gd name="connsiteY5" fmla="*/ 63947 h 1656098"/>
                  <a:gd name="connsiteX6" fmla="*/ 1323465 w 1656097"/>
                  <a:gd name="connsiteY6" fmla="*/ 157929 h 1656098"/>
                  <a:gd name="connsiteX7" fmla="*/ 1271151 w 1656097"/>
                  <a:gd name="connsiteY7" fmla="*/ 319877 h 1656098"/>
                  <a:gd name="connsiteX8" fmla="*/ 1280994 w 1656097"/>
                  <a:gd name="connsiteY8" fmla="*/ 327054 h 1656098"/>
                  <a:gd name="connsiteX9" fmla="*/ 1333335 w 1656097"/>
                  <a:gd name="connsiteY9" fmla="*/ 377405 h 1656098"/>
                  <a:gd name="connsiteX10" fmla="*/ 1338950 w 1656097"/>
                  <a:gd name="connsiteY10" fmla="*/ 384065 h 1656098"/>
                  <a:gd name="connsiteX11" fmla="*/ 1498169 w 1656097"/>
                  <a:gd name="connsiteY11" fmla="*/ 332634 h 1656098"/>
                  <a:gd name="connsiteX12" fmla="*/ 1592152 w 1656097"/>
                  <a:gd name="connsiteY12" fmla="*/ 495417 h 1656098"/>
                  <a:gd name="connsiteX13" fmla="*/ 1473528 w 1656097"/>
                  <a:gd name="connsiteY13" fmla="*/ 602595 h 1656098"/>
                  <a:gd name="connsiteX14" fmla="*/ 1483127 w 1656097"/>
                  <a:gd name="connsiteY14" fmla="*/ 626411 h 1656098"/>
                  <a:gd name="connsiteX15" fmla="*/ 1501984 w 1656097"/>
                  <a:gd name="connsiteY15" fmla="*/ 701032 h 1656098"/>
                  <a:gd name="connsiteX16" fmla="*/ 1656097 w 1656097"/>
                  <a:gd name="connsiteY16" fmla="*/ 734067 h 1656098"/>
                  <a:gd name="connsiteX17" fmla="*/ 1656097 w 1656097"/>
                  <a:gd name="connsiteY17" fmla="*/ 922032 h 1656098"/>
                  <a:gd name="connsiteX18" fmla="*/ 1511749 w 1656097"/>
                  <a:gd name="connsiteY18" fmla="*/ 952973 h 1656098"/>
                  <a:gd name="connsiteX19" fmla="*/ 1506114 w 1656097"/>
                  <a:gd name="connsiteY19" fmla="*/ 989892 h 1656098"/>
                  <a:gd name="connsiteX20" fmla="*/ 1491538 w 1656097"/>
                  <a:gd name="connsiteY20" fmla="*/ 1048074 h 1656098"/>
                  <a:gd name="connsiteX21" fmla="*/ 1485827 w 1656097"/>
                  <a:gd name="connsiteY21" fmla="*/ 1064617 h 1656098"/>
                  <a:gd name="connsiteX22" fmla="*/ 1592152 w 1656097"/>
                  <a:gd name="connsiteY22" fmla="*/ 1160683 h 1656098"/>
                  <a:gd name="connsiteX23" fmla="*/ 1498169 w 1656097"/>
                  <a:gd name="connsiteY23" fmla="*/ 1323465 h 1656098"/>
                  <a:gd name="connsiteX24" fmla="*/ 1367507 w 1656097"/>
                  <a:gd name="connsiteY24" fmla="*/ 1281258 h 1656098"/>
                  <a:gd name="connsiteX25" fmla="*/ 1351398 w 1656097"/>
                  <a:gd name="connsiteY25" fmla="*/ 1303350 h 1656098"/>
                  <a:gd name="connsiteX26" fmla="*/ 1301049 w 1656097"/>
                  <a:gd name="connsiteY26" fmla="*/ 1355691 h 1656098"/>
                  <a:gd name="connsiteX27" fmla="*/ 1282493 w 1656097"/>
                  <a:gd name="connsiteY27" fmla="*/ 1371332 h 1656098"/>
                  <a:gd name="connsiteX28" fmla="*/ 1323465 w 1656097"/>
                  <a:gd name="connsiteY28" fmla="*/ 1498169 h 1656098"/>
                  <a:gd name="connsiteX29" fmla="*/ 1160682 w 1656097"/>
                  <a:gd name="connsiteY29" fmla="*/ 1592152 h 1656098"/>
                  <a:gd name="connsiteX30" fmla="*/ 1074277 w 1656097"/>
                  <a:gd name="connsiteY30" fmla="*/ 1496521 h 1656098"/>
                  <a:gd name="connsiteX31" fmla="*/ 1052042 w 1656097"/>
                  <a:gd name="connsiteY31" fmla="*/ 1505484 h 1656098"/>
                  <a:gd name="connsiteX32" fmla="*/ 948719 w 1656097"/>
                  <a:gd name="connsiteY32" fmla="*/ 1531593 h 1656098"/>
                  <a:gd name="connsiteX33" fmla="*/ 922032 w 1656097"/>
                  <a:gd name="connsiteY33" fmla="*/ 1656098 h 1656098"/>
                  <a:gd name="connsiteX34" fmla="*/ 734066 w 1656097"/>
                  <a:gd name="connsiteY34" fmla="*/ 1656098 h 1656098"/>
                  <a:gd name="connsiteX35" fmla="*/ 707323 w 1656097"/>
                  <a:gd name="connsiteY35" fmla="*/ 1531333 h 1656098"/>
                  <a:gd name="connsiteX36" fmla="*/ 688561 w 1656097"/>
                  <a:gd name="connsiteY36" fmla="*/ 1528470 h 1656098"/>
                  <a:gd name="connsiteX37" fmla="*/ 581645 w 1656097"/>
                  <a:gd name="connsiteY37" fmla="*/ 1496716 h 1656098"/>
                  <a:gd name="connsiteX38" fmla="*/ 495416 w 1656097"/>
                  <a:gd name="connsiteY38" fmla="*/ 1592152 h 1656098"/>
                  <a:gd name="connsiteX39" fmla="*/ 332634 w 1656097"/>
                  <a:gd name="connsiteY39" fmla="*/ 1498169 h 1656098"/>
                  <a:gd name="connsiteX40" fmla="*/ 373389 w 1656097"/>
                  <a:gd name="connsiteY40" fmla="*/ 1372000 h 1656098"/>
                  <a:gd name="connsiteX41" fmla="*/ 293970 w 1656097"/>
                  <a:gd name="connsiteY41" fmla="*/ 1290661 h 1656098"/>
                  <a:gd name="connsiteX42" fmla="*/ 287662 w 1656097"/>
                  <a:gd name="connsiteY42" fmla="*/ 1281558 h 1656098"/>
                  <a:gd name="connsiteX43" fmla="*/ 157930 w 1656097"/>
                  <a:gd name="connsiteY43" fmla="*/ 1323465 h 1656098"/>
                  <a:gd name="connsiteX44" fmla="*/ 63947 w 1656097"/>
                  <a:gd name="connsiteY44" fmla="*/ 1160683 h 1656098"/>
                  <a:gd name="connsiteX45" fmla="*/ 170348 w 1656097"/>
                  <a:gd name="connsiteY45" fmla="*/ 1064548 h 1656098"/>
                  <a:gd name="connsiteX46" fmla="*/ 159896 w 1656097"/>
                  <a:gd name="connsiteY46" fmla="*/ 1031651 h 1656098"/>
                  <a:gd name="connsiteX47" fmla="*/ 144063 w 1656097"/>
                  <a:gd name="connsiteY47" fmla="*/ 952912 h 1656098"/>
                  <a:gd name="connsiteX48" fmla="*/ 0 w 1656097"/>
                  <a:gd name="connsiteY48" fmla="*/ 922032 h 1656098"/>
                  <a:gd name="connsiteX49" fmla="*/ 0 w 1656097"/>
                  <a:gd name="connsiteY49" fmla="*/ 734067 h 1656098"/>
                  <a:gd name="connsiteX50" fmla="*/ 152682 w 1656097"/>
                  <a:gd name="connsiteY50" fmla="*/ 701339 h 1656098"/>
                  <a:gd name="connsiteX51" fmla="*/ 159896 w 1656097"/>
                  <a:gd name="connsiteY51" fmla="*/ 669158 h 1656098"/>
                  <a:gd name="connsiteX52" fmla="*/ 182923 w 1656097"/>
                  <a:gd name="connsiteY52" fmla="*/ 602913 h 1656098"/>
                  <a:gd name="connsiteX53" fmla="*/ 63947 w 1656097"/>
                  <a:gd name="connsiteY53" fmla="*/ 495417 h 1656098"/>
                  <a:gd name="connsiteX54" fmla="*/ 157930 w 1656097"/>
                  <a:gd name="connsiteY54" fmla="*/ 332634 h 1656098"/>
                  <a:gd name="connsiteX55" fmla="*/ 318389 w 1656097"/>
                  <a:gd name="connsiteY55" fmla="*/ 384465 h 1656098"/>
                  <a:gd name="connsiteX56" fmla="*/ 353537 w 1656097"/>
                  <a:gd name="connsiteY56" fmla="*/ 346539 h 1656098"/>
                  <a:gd name="connsiteX57" fmla="*/ 385166 w 1656097"/>
                  <a:gd name="connsiteY57" fmla="*/ 320558 h 1656098"/>
                  <a:gd name="connsiteX58" fmla="*/ 332634 w 1656097"/>
                  <a:gd name="connsiteY58" fmla="*/ 157929 h 1656098"/>
                  <a:gd name="connsiteX59" fmla="*/ 495416 w 1656097"/>
                  <a:gd name="connsiteY59" fmla="*/ 63947 h 1656098"/>
                  <a:gd name="connsiteX60" fmla="*/ 612546 w 1656097"/>
                  <a:gd name="connsiteY60" fmla="*/ 193585 h 1656098"/>
                  <a:gd name="connsiteX61" fmla="*/ 688561 w 1656097"/>
                  <a:gd name="connsiteY61" fmla="*/ 172338 h 1656098"/>
                  <a:gd name="connsiteX62" fmla="*/ 697415 w 1656097"/>
                  <a:gd name="connsiteY62" fmla="*/ 170987 h 16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656097" h="1656098">
                    <a:moveTo>
                      <a:pt x="734066" y="0"/>
                    </a:moveTo>
                    <a:lnTo>
                      <a:pt x="922032" y="0"/>
                    </a:lnTo>
                    <a:lnTo>
                      <a:pt x="958682" y="170987"/>
                    </a:lnTo>
                    <a:lnTo>
                      <a:pt x="967537" y="172338"/>
                    </a:lnTo>
                    <a:lnTo>
                      <a:pt x="1042604" y="194634"/>
                    </a:lnTo>
                    <a:lnTo>
                      <a:pt x="1160682" y="63947"/>
                    </a:lnTo>
                    <a:lnTo>
                      <a:pt x="1323465" y="157929"/>
                    </a:lnTo>
                    <a:lnTo>
                      <a:pt x="1271151" y="319877"/>
                    </a:lnTo>
                    <a:lnTo>
                      <a:pt x="1280994" y="327054"/>
                    </a:lnTo>
                    <a:cubicBezTo>
                      <a:pt x="1299308" y="342918"/>
                      <a:pt x="1316780" y="359726"/>
                      <a:pt x="1333335" y="377405"/>
                    </a:cubicBezTo>
                    <a:lnTo>
                      <a:pt x="1338950" y="384065"/>
                    </a:lnTo>
                    <a:lnTo>
                      <a:pt x="1498169" y="332634"/>
                    </a:lnTo>
                    <a:lnTo>
                      <a:pt x="1592152" y="495417"/>
                    </a:lnTo>
                    <a:lnTo>
                      <a:pt x="1473528" y="602595"/>
                    </a:lnTo>
                    <a:lnTo>
                      <a:pt x="1483127" y="626411"/>
                    </a:lnTo>
                    <a:lnTo>
                      <a:pt x="1501984" y="701032"/>
                    </a:lnTo>
                    <a:lnTo>
                      <a:pt x="1656097" y="734067"/>
                    </a:lnTo>
                    <a:lnTo>
                      <a:pt x="1656097" y="922032"/>
                    </a:lnTo>
                    <a:lnTo>
                      <a:pt x="1511749" y="952973"/>
                    </a:lnTo>
                    <a:lnTo>
                      <a:pt x="1506114" y="989892"/>
                    </a:lnTo>
                    <a:cubicBezTo>
                      <a:pt x="1502081" y="1009604"/>
                      <a:pt x="1497209" y="1029011"/>
                      <a:pt x="1491538" y="1048074"/>
                    </a:cubicBezTo>
                    <a:lnTo>
                      <a:pt x="1485827" y="1064617"/>
                    </a:lnTo>
                    <a:lnTo>
                      <a:pt x="1592152" y="1160683"/>
                    </a:lnTo>
                    <a:lnTo>
                      <a:pt x="1498169" y="1323465"/>
                    </a:lnTo>
                    <a:lnTo>
                      <a:pt x="1367507" y="1281258"/>
                    </a:lnTo>
                    <a:lnTo>
                      <a:pt x="1351398" y="1303350"/>
                    </a:lnTo>
                    <a:cubicBezTo>
                      <a:pt x="1335535" y="1321664"/>
                      <a:pt x="1318727" y="1339136"/>
                      <a:pt x="1301049" y="1355691"/>
                    </a:cubicBezTo>
                    <a:lnTo>
                      <a:pt x="1282493" y="1371332"/>
                    </a:lnTo>
                    <a:lnTo>
                      <a:pt x="1323465" y="1498169"/>
                    </a:lnTo>
                    <a:lnTo>
                      <a:pt x="1160682" y="1592152"/>
                    </a:lnTo>
                    <a:lnTo>
                      <a:pt x="1074277" y="1496521"/>
                    </a:lnTo>
                    <a:lnTo>
                      <a:pt x="1052042" y="1505484"/>
                    </a:lnTo>
                    <a:lnTo>
                      <a:pt x="948719" y="1531593"/>
                    </a:lnTo>
                    <a:lnTo>
                      <a:pt x="922032" y="1656098"/>
                    </a:lnTo>
                    <a:lnTo>
                      <a:pt x="734066" y="1656098"/>
                    </a:lnTo>
                    <a:lnTo>
                      <a:pt x="707323" y="1531333"/>
                    </a:lnTo>
                    <a:lnTo>
                      <a:pt x="688561" y="1528470"/>
                    </a:lnTo>
                    <a:lnTo>
                      <a:pt x="581645" y="1496716"/>
                    </a:lnTo>
                    <a:lnTo>
                      <a:pt x="495416" y="1592152"/>
                    </a:lnTo>
                    <a:lnTo>
                      <a:pt x="332634" y="1498169"/>
                    </a:lnTo>
                    <a:lnTo>
                      <a:pt x="373389" y="1372000"/>
                    </a:lnTo>
                    <a:lnTo>
                      <a:pt x="293970" y="1290661"/>
                    </a:lnTo>
                    <a:lnTo>
                      <a:pt x="287662" y="1281558"/>
                    </a:lnTo>
                    <a:lnTo>
                      <a:pt x="157930" y="1323465"/>
                    </a:lnTo>
                    <a:lnTo>
                      <a:pt x="63947" y="1160683"/>
                    </a:lnTo>
                    <a:lnTo>
                      <a:pt x="170348" y="1064548"/>
                    </a:lnTo>
                    <a:lnTo>
                      <a:pt x="159896" y="1031651"/>
                    </a:lnTo>
                    <a:lnTo>
                      <a:pt x="144063" y="952912"/>
                    </a:lnTo>
                    <a:lnTo>
                      <a:pt x="0" y="922032"/>
                    </a:lnTo>
                    <a:lnTo>
                      <a:pt x="0" y="734067"/>
                    </a:lnTo>
                    <a:lnTo>
                      <a:pt x="152682" y="701339"/>
                    </a:lnTo>
                    <a:lnTo>
                      <a:pt x="159896" y="669158"/>
                    </a:lnTo>
                    <a:lnTo>
                      <a:pt x="182923" y="602913"/>
                    </a:lnTo>
                    <a:lnTo>
                      <a:pt x="63947" y="495417"/>
                    </a:lnTo>
                    <a:lnTo>
                      <a:pt x="157930" y="332634"/>
                    </a:lnTo>
                    <a:lnTo>
                      <a:pt x="318389" y="384465"/>
                    </a:lnTo>
                    <a:lnTo>
                      <a:pt x="353537" y="346539"/>
                    </a:lnTo>
                    <a:lnTo>
                      <a:pt x="385166" y="320558"/>
                    </a:lnTo>
                    <a:lnTo>
                      <a:pt x="332634" y="157929"/>
                    </a:lnTo>
                    <a:lnTo>
                      <a:pt x="495416" y="63947"/>
                    </a:lnTo>
                    <a:lnTo>
                      <a:pt x="612546" y="193585"/>
                    </a:lnTo>
                    <a:lnTo>
                      <a:pt x="688561" y="172338"/>
                    </a:lnTo>
                    <a:lnTo>
                      <a:pt x="697415" y="170987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E2E2E2"/>
                  </a:gs>
                </a:gsLst>
                <a:lin ang="2700000" scaled="1"/>
              </a:gradFill>
              <a:ln>
                <a:noFill/>
              </a:ln>
              <a:effectLst>
                <a:outerShdw blurRad="190500" dist="889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6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9" name="椭圆 18"/>
              <p:cNvSpPr/>
              <p:nvPr/>
            </p:nvSpPr>
            <p:spPr>
              <a:xfrm>
                <a:off x="4749795" y="2070096"/>
                <a:ext cx="965208" cy="965208"/>
              </a:xfrm>
              <a:prstGeom prst="ellipse">
                <a:avLst/>
              </a:prstGeom>
              <a:solidFill>
                <a:srgbClr val="F1F1F3"/>
              </a:solidFill>
              <a:ln w="22225">
                <a:gradFill flip="none" rotWithShape="1">
                  <a:gsLst>
                    <a:gs pos="0">
                      <a:srgbClr val="CDCDCD"/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88900" dist="38100" dir="135000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6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5" name="组合 19"/>
            <p:cNvGrpSpPr>
              <a:grpSpLocks/>
            </p:cNvGrpSpPr>
            <p:nvPr/>
          </p:nvGrpSpPr>
          <p:grpSpPr bwMode="auto">
            <a:xfrm>
              <a:off x="6400682" y="3121510"/>
              <a:ext cx="1414708" cy="1414708"/>
              <a:chOff x="4525046" y="1845346"/>
              <a:chExt cx="1414708" cy="1414708"/>
            </a:xfrm>
          </p:grpSpPr>
          <p:sp>
            <p:nvSpPr>
              <p:cNvPr id="16" name="任意多边形 15"/>
              <p:cNvSpPr/>
              <p:nvPr/>
            </p:nvSpPr>
            <p:spPr>
              <a:xfrm>
                <a:off x="4550982" y="1865058"/>
                <a:ext cx="1414616" cy="1433489"/>
              </a:xfrm>
              <a:custGeom>
                <a:avLst/>
                <a:gdLst>
                  <a:gd name="connsiteX0" fmla="*/ 734066 w 1656097"/>
                  <a:gd name="connsiteY0" fmla="*/ 0 h 1656098"/>
                  <a:gd name="connsiteX1" fmla="*/ 922032 w 1656097"/>
                  <a:gd name="connsiteY1" fmla="*/ 0 h 1656098"/>
                  <a:gd name="connsiteX2" fmla="*/ 958682 w 1656097"/>
                  <a:gd name="connsiteY2" fmla="*/ 170987 h 1656098"/>
                  <a:gd name="connsiteX3" fmla="*/ 967537 w 1656097"/>
                  <a:gd name="connsiteY3" fmla="*/ 172338 h 1656098"/>
                  <a:gd name="connsiteX4" fmla="*/ 1042604 w 1656097"/>
                  <a:gd name="connsiteY4" fmla="*/ 194634 h 1656098"/>
                  <a:gd name="connsiteX5" fmla="*/ 1160682 w 1656097"/>
                  <a:gd name="connsiteY5" fmla="*/ 63947 h 1656098"/>
                  <a:gd name="connsiteX6" fmla="*/ 1323465 w 1656097"/>
                  <a:gd name="connsiteY6" fmla="*/ 157929 h 1656098"/>
                  <a:gd name="connsiteX7" fmla="*/ 1271151 w 1656097"/>
                  <a:gd name="connsiteY7" fmla="*/ 319877 h 1656098"/>
                  <a:gd name="connsiteX8" fmla="*/ 1280994 w 1656097"/>
                  <a:gd name="connsiteY8" fmla="*/ 327054 h 1656098"/>
                  <a:gd name="connsiteX9" fmla="*/ 1333335 w 1656097"/>
                  <a:gd name="connsiteY9" fmla="*/ 377405 h 1656098"/>
                  <a:gd name="connsiteX10" fmla="*/ 1338950 w 1656097"/>
                  <a:gd name="connsiteY10" fmla="*/ 384065 h 1656098"/>
                  <a:gd name="connsiteX11" fmla="*/ 1498169 w 1656097"/>
                  <a:gd name="connsiteY11" fmla="*/ 332634 h 1656098"/>
                  <a:gd name="connsiteX12" fmla="*/ 1592152 w 1656097"/>
                  <a:gd name="connsiteY12" fmla="*/ 495417 h 1656098"/>
                  <a:gd name="connsiteX13" fmla="*/ 1473528 w 1656097"/>
                  <a:gd name="connsiteY13" fmla="*/ 602595 h 1656098"/>
                  <a:gd name="connsiteX14" fmla="*/ 1483127 w 1656097"/>
                  <a:gd name="connsiteY14" fmla="*/ 626411 h 1656098"/>
                  <a:gd name="connsiteX15" fmla="*/ 1501984 w 1656097"/>
                  <a:gd name="connsiteY15" fmla="*/ 701032 h 1656098"/>
                  <a:gd name="connsiteX16" fmla="*/ 1656097 w 1656097"/>
                  <a:gd name="connsiteY16" fmla="*/ 734067 h 1656098"/>
                  <a:gd name="connsiteX17" fmla="*/ 1656097 w 1656097"/>
                  <a:gd name="connsiteY17" fmla="*/ 922032 h 1656098"/>
                  <a:gd name="connsiteX18" fmla="*/ 1511749 w 1656097"/>
                  <a:gd name="connsiteY18" fmla="*/ 952973 h 1656098"/>
                  <a:gd name="connsiteX19" fmla="*/ 1506114 w 1656097"/>
                  <a:gd name="connsiteY19" fmla="*/ 989892 h 1656098"/>
                  <a:gd name="connsiteX20" fmla="*/ 1491538 w 1656097"/>
                  <a:gd name="connsiteY20" fmla="*/ 1048074 h 1656098"/>
                  <a:gd name="connsiteX21" fmla="*/ 1485827 w 1656097"/>
                  <a:gd name="connsiteY21" fmla="*/ 1064617 h 1656098"/>
                  <a:gd name="connsiteX22" fmla="*/ 1592152 w 1656097"/>
                  <a:gd name="connsiteY22" fmla="*/ 1160683 h 1656098"/>
                  <a:gd name="connsiteX23" fmla="*/ 1498169 w 1656097"/>
                  <a:gd name="connsiteY23" fmla="*/ 1323465 h 1656098"/>
                  <a:gd name="connsiteX24" fmla="*/ 1367507 w 1656097"/>
                  <a:gd name="connsiteY24" fmla="*/ 1281258 h 1656098"/>
                  <a:gd name="connsiteX25" fmla="*/ 1351398 w 1656097"/>
                  <a:gd name="connsiteY25" fmla="*/ 1303350 h 1656098"/>
                  <a:gd name="connsiteX26" fmla="*/ 1301049 w 1656097"/>
                  <a:gd name="connsiteY26" fmla="*/ 1355691 h 1656098"/>
                  <a:gd name="connsiteX27" fmla="*/ 1282493 w 1656097"/>
                  <a:gd name="connsiteY27" fmla="*/ 1371332 h 1656098"/>
                  <a:gd name="connsiteX28" fmla="*/ 1323465 w 1656097"/>
                  <a:gd name="connsiteY28" fmla="*/ 1498169 h 1656098"/>
                  <a:gd name="connsiteX29" fmla="*/ 1160682 w 1656097"/>
                  <a:gd name="connsiteY29" fmla="*/ 1592152 h 1656098"/>
                  <a:gd name="connsiteX30" fmla="*/ 1074277 w 1656097"/>
                  <a:gd name="connsiteY30" fmla="*/ 1496521 h 1656098"/>
                  <a:gd name="connsiteX31" fmla="*/ 1052042 w 1656097"/>
                  <a:gd name="connsiteY31" fmla="*/ 1505484 h 1656098"/>
                  <a:gd name="connsiteX32" fmla="*/ 948719 w 1656097"/>
                  <a:gd name="connsiteY32" fmla="*/ 1531593 h 1656098"/>
                  <a:gd name="connsiteX33" fmla="*/ 922032 w 1656097"/>
                  <a:gd name="connsiteY33" fmla="*/ 1656098 h 1656098"/>
                  <a:gd name="connsiteX34" fmla="*/ 734066 w 1656097"/>
                  <a:gd name="connsiteY34" fmla="*/ 1656098 h 1656098"/>
                  <a:gd name="connsiteX35" fmla="*/ 707323 w 1656097"/>
                  <a:gd name="connsiteY35" fmla="*/ 1531333 h 1656098"/>
                  <a:gd name="connsiteX36" fmla="*/ 688561 w 1656097"/>
                  <a:gd name="connsiteY36" fmla="*/ 1528470 h 1656098"/>
                  <a:gd name="connsiteX37" fmla="*/ 581645 w 1656097"/>
                  <a:gd name="connsiteY37" fmla="*/ 1496716 h 1656098"/>
                  <a:gd name="connsiteX38" fmla="*/ 495416 w 1656097"/>
                  <a:gd name="connsiteY38" fmla="*/ 1592152 h 1656098"/>
                  <a:gd name="connsiteX39" fmla="*/ 332634 w 1656097"/>
                  <a:gd name="connsiteY39" fmla="*/ 1498169 h 1656098"/>
                  <a:gd name="connsiteX40" fmla="*/ 373389 w 1656097"/>
                  <a:gd name="connsiteY40" fmla="*/ 1372000 h 1656098"/>
                  <a:gd name="connsiteX41" fmla="*/ 293970 w 1656097"/>
                  <a:gd name="connsiteY41" fmla="*/ 1290661 h 1656098"/>
                  <a:gd name="connsiteX42" fmla="*/ 287662 w 1656097"/>
                  <a:gd name="connsiteY42" fmla="*/ 1281558 h 1656098"/>
                  <a:gd name="connsiteX43" fmla="*/ 157930 w 1656097"/>
                  <a:gd name="connsiteY43" fmla="*/ 1323465 h 1656098"/>
                  <a:gd name="connsiteX44" fmla="*/ 63947 w 1656097"/>
                  <a:gd name="connsiteY44" fmla="*/ 1160683 h 1656098"/>
                  <a:gd name="connsiteX45" fmla="*/ 170348 w 1656097"/>
                  <a:gd name="connsiteY45" fmla="*/ 1064548 h 1656098"/>
                  <a:gd name="connsiteX46" fmla="*/ 159896 w 1656097"/>
                  <a:gd name="connsiteY46" fmla="*/ 1031651 h 1656098"/>
                  <a:gd name="connsiteX47" fmla="*/ 144063 w 1656097"/>
                  <a:gd name="connsiteY47" fmla="*/ 952912 h 1656098"/>
                  <a:gd name="connsiteX48" fmla="*/ 0 w 1656097"/>
                  <a:gd name="connsiteY48" fmla="*/ 922032 h 1656098"/>
                  <a:gd name="connsiteX49" fmla="*/ 0 w 1656097"/>
                  <a:gd name="connsiteY49" fmla="*/ 734067 h 1656098"/>
                  <a:gd name="connsiteX50" fmla="*/ 152682 w 1656097"/>
                  <a:gd name="connsiteY50" fmla="*/ 701339 h 1656098"/>
                  <a:gd name="connsiteX51" fmla="*/ 159896 w 1656097"/>
                  <a:gd name="connsiteY51" fmla="*/ 669158 h 1656098"/>
                  <a:gd name="connsiteX52" fmla="*/ 182923 w 1656097"/>
                  <a:gd name="connsiteY52" fmla="*/ 602913 h 1656098"/>
                  <a:gd name="connsiteX53" fmla="*/ 63947 w 1656097"/>
                  <a:gd name="connsiteY53" fmla="*/ 495417 h 1656098"/>
                  <a:gd name="connsiteX54" fmla="*/ 157930 w 1656097"/>
                  <a:gd name="connsiteY54" fmla="*/ 332634 h 1656098"/>
                  <a:gd name="connsiteX55" fmla="*/ 318389 w 1656097"/>
                  <a:gd name="connsiteY55" fmla="*/ 384465 h 1656098"/>
                  <a:gd name="connsiteX56" fmla="*/ 353537 w 1656097"/>
                  <a:gd name="connsiteY56" fmla="*/ 346539 h 1656098"/>
                  <a:gd name="connsiteX57" fmla="*/ 385166 w 1656097"/>
                  <a:gd name="connsiteY57" fmla="*/ 320558 h 1656098"/>
                  <a:gd name="connsiteX58" fmla="*/ 332634 w 1656097"/>
                  <a:gd name="connsiteY58" fmla="*/ 157929 h 1656098"/>
                  <a:gd name="connsiteX59" fmla="*/ 495416 w 1656097"/>
                  <a:gd name="connsiteY59" fmla="*/ 63947 h 1656098"/>
                  <a:gd name="connsiteX60" fmla="*/ 612546 w 1656097"/>
                  <a:gd name="connsiteY60" fmla="*/ 193585 h 1656098"/>
                  <a:gd name="connsiteX61" fmla="*/ 688561 w 1656097"/>
                  <a:gd name="connsiteY61" fmla="*/ 172338 h 1656098"/>
                  <a:gd name="connsiteX62" fmla="*/ 697415 w 1656097"/>
                  <a:gd name="connsiteY62" fmla="*/ 170987 h 165609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  <a:cxn ang="0">
                    <a:pos x="connsiteX33" y="connsiteY33"/>
                  </a:cxn>
                  <a:cxn ang="0">
                    <a:pos x="connsiteX34" y="connsiteY34"/>
                  </a:cxn>
                  <a:cxn ang="0">
                    <a:pos x="connsiteX35" y="connsiteY35"/>
                  </a:cxn>
                  <a:cxn ang="0">
                    <a:pos x="connsiteX36" y="connsiteY36"/>
                  </a:cxn>
                  <a:cxn ang="0">
                    <a:pos x="connsiteX37" y="connsiteY37"/>
                  </a:cxn>
                  <a:cxn ang="0">
                    <a:pos x="connsiteX38" y="connsiteY38"/>
                  </a:cxn>
                  <a:cxn ang="0">
                    <a:pos x="connsiteX39" y="connsiteY39"/>
                  </a:cxn>
                  <a:cxn ang="0">
                    <a:pos x="connsiteX40" y="connsiteY40"/>
                  </a:cxn>
                  <a:cxn ang="0">
                    <a:pos x="connsiteX41" y="connsiteY41"/>
                  </a:cxn>
                  <a:cxn ang="0">
                    <a:pos x="connsiteX42" y="connsiteY42"/>
                  </a:cxn>
                  <a:cxn ang="0">
                    <a:pos x="connsiteX43" y="connsiteY43"/>
                  </a:cxn>
                  <a:cxn ang="0">
                    <a:pos x="connsiteX44" y="connsiteY44"/>
                  </a:cxn>
                  <a:cxn ang="0">
                    <a:pos x="connsiteX45" y="connsiteY45"/>
                  </a:cxn>
                  <a:cxn ang="0">
                    <a:pos x="connsiteX46" y="connsiteY46"/>
                  </a:cxn>
                  <a:cxn ang="0">
                    <a:pos x="connsiteX47" y="connsiteY47"/>
                  </a:cxn>
                  <a:cxn ang="0">
                    <a:pos x="connsiteX48" y="connsiteY48"/>
                  </a:cxn>
                  <a:cxn ang="0">
                    <a:pos x="connsiteX49" y="connsiteY49"/>
                  </a:cxn>
                  <a:cxn ang="0">
                    <a:pos x="connsiteX50" y="connsiteY50"/>
                  </a:cxn>
                  <a:cxn ang="0">
                    <a:pos x="connsiteX51" y="connsiteY51"/>
                  </a:cxn>
                  <a:cxn ang="0">
                    <a:pos x="connsiteX52" y="connsiteY52"/>
                  </a:cxn>
                  <a:cxn ang="0">
                    <a:pos x="connsiteX53" y="connsiteY53"/>
                  </a:cxn>
                  <a:cxn ang="0">
                    <a:pos x="connsiteX54" y="connsiteY54"/>
                  </a:cxn>
                  <a:cxn ang="0">
                    <a:pos x="connsiteX55" y="connsiteY55"/>
                  </a:cxn>
                  <a:cxn ang="0">
                    <a:pos x="connsiteX56" y="connsiteY56"/>
                  </a:cxn>
                  <a:cxn ang="0">
                    <a:pos x="connsiteX57" y="connsiteY57"/>
                  </a:cxn>
                  <a:cxn ang="0">
                    <a:pos x="connsiteX58" y="connsiteY58"/>
                  </a:cxn>
                  <a:cxn ang="0">
                    <a:pos x="connsiteX59" y="connsiteY59"/>
                  </a:cxn>
                  <a:cxn ang="0">
                    <a:pos x="connsiteX60" y="connsiteY60"/>
                  </a:cxn>
                  <a:cxn ang="0">
                    <a:pos x="connsiteX61" y="connsiteY61"/>
                  </a:cxn>
                  <a:cxn ang="0">
                    <a:pos x="connsiteX62" y="connsiteY62"/>
                  </a:cxn>
                </a:cxnLst>
                <a:rect l="l" t="t" r="r" b="b"/>
                <a:pathLst>
                  <a:path w="1656097" h="1656098">
                    <a:moveTo>
                      <a:pt x="734066" y="0"/>
                    </a:moveTo>
                    <a:lnTo>
                      <a:pt x="922032" y="0"/>
                    </a:lnTo>
                    <a:lnTo>
                      <a:pt x="958682" y="170987"/>
                    </a:lnTo>
                    <a:lnTo>
                      <a:pt x="967537" y="172338"/>
                    </a:lnTo>
                    <a:lnTo>
                      <a:pt x="1042604" y="194634"/>
                    </a:lnTo>
                    <a:lnTo>
                      <a:pt x="1160682" y="63947"/>
                    </a:lnTo>
                    <a:lnTo>
                      <a:pt x="1323465" y="157929"/>
                    </a:lnTo>
                    <a:lnTo>
                      <a:pt x="1271151" y="319877"/>
                    </a:lnTo>
                    <a:lnTo>
                      <a:pt x="1280994" y="327054"/>
                    </a:lnTo>
                    <a:cubicBezTo>
                      <a:pt x="1299308" y="342918"/>
                      <a:pt x="1316780" y="359726"/>
                      <a:pt x="1333335" y="377405"/>
                    </a:cubicBezTo>
                    <a:lnTo>
                      <a:pt x="1338950" y="384065"/>
                    </a:lnTo>
                    <a:lnTo>
                      <a:pt x="1498169" y="332634"/>
                    </a:lnTo>
                    <a:lnTo>
                      <a:pt x="1592152" y="495417"/>
                    </a:lnTo>
                    <a:lnTo>
                      <a:pt x="1473528" y="602595"/>
                    </a:lnTo>
                    <a:lnTo>
                      <a:pt x="1483127" y="626411"/>
                    </a:lnTo>
                    <a:lnTo>
                      <a:pt x="1501984" y="701032"/>
                    </a:lnTo>
                    <a:lnTo>
                      <a:pt x="1656097" y="734067"/>
                    </a:lnTo>
                    <a:lnTo>
                      <a:pt x="1656097" y="922032"/>
                    </a:lnTo>
                    <a:lnTo>
                      <a:pt x="1511749" y="952973"/>
                    </a:lnTo>
                    <a:lnTo>
                      <a:pt x="1506114" y="989892"/>
                    </a:lnTo>
                    <a:cubicBezTo>
                      <a:pt x="1502081" y="1009604"/>
                      <a:pt x="1497209" y="1029011"/>
                      <a:pt x="1491538" y="1048074"/>
                    </a:cubicBezTo>
                    <a:lnTo>
                      <a:pt x="1485827" y="1064617"/>
                    </a:lnTo>
                    <a:lnTo>
                      <a:pt x="1592152" y="1160683"/>
                    </a:lnTo>
                    <a:lnTo>
                      <a:pt x="1498169" y="1323465"/>
                    </a:lnTo>
                    <a:lnTo>
                      <a:pt x="1367507" y="1281258"/>
                    </a:lnTo>
                    <a:lnTo>
                      <a:pt x="1351398" y="1303350"/>
                    </a:lnTo>
                    <a:cubicBezTo>
                      <a:pt x="1335535" y="1321664"/>
                      <a:pt x="1318727" y="1339136"/>
                      <a:pt x="1301049" y="1355691"/>
                    </a:cubicBezTo>
                    <a:lnTo>
                      <a:pt x="1282493" y="1371332"/>
                    </a:lnTo>
                    <a:lnTo>
                      <a:pt x="1323465" y="1498169"/>
                    </a:lnTo>
                    <a:lnTo>
                      <a:pt x="1160682" y="1592152"/>
                    </a:lnTo>
                    <a:lnTo>
                      <a:pt x="1074277" y="1496521"/>
                    </a:lnTo>
                    <a:lnTo>
                      <a:pt x="1052042" y="1505484"/>
                    </a:lnTo>
                    <a:lnTo>
                      <a:pt x="948719" y="1531593"/>
                    </a:lnTo>
                    <a:lnTo>
                      <a:pt x="922032" y="1656098"/>
                    </a:lnTo>
                    <a:lnTo>
                      <a:pt x="734066" y="1656098"/>
                    </a:lnTo>
                    <a:lnTo>
                      <a:pt x="707323" y="1531333"/>
                    </a:lnTo>
                    <a:lnTo>
                      <a:pt x="688561" y="1528470"/>
                    </a:lnTo>
                    <a:lnTo>
                      <a:pt x="581645" y="1496716"/>
                    </a:lnTo>
                    <a:lnTo>
                      <a:pt x="495416" y="1592152"/>
                    </a:lnTo>
                    <a:lnTo>
                      <a:pt x="332634" y="1498169"/>
                    </a:lnTo>
                    <a:lnTo>
                      <a:pt x="373389" y="1372000"/>
                    </a:lnTo>
                    <a:lnTo>
                      <a:pt x="293970" y="1290661"/>
                    </a:lnTo>
                    <a:lnTo>
                      <a:pt x="287662" y="1281558"/>
                    </a:lnTo>
                    <a:lnTo>
                      <a:pt x="157930" y="1323465"/>
                    </a:lnTo>
                    <a:lnTo>
                      <a:pt x="63947" y="1160683"/>
                    </a:lnTo>
                    <a:lnTo>
                      <a:pt x="170348" y="1064548"/>
                    </a:lnTo>
                    <a:lnTo>
                      <a:pt x="159896" y="1031651"/>
                    </a:lnTo>
                    <a:lnTo>
                      <a:pt x="144063" y="952912"/>
                    </a:lnTo>
                    <a:lnTo>
                      <a:pt x="0" y="922032"/>
                    </a:lnTo>
                    <a:lnTo>
                      <a:pt x="0" y="734067"/>
                    </a:lnTo>
                    <a:lnTo>
                      <a:pt x="152682" y="701339"/>
                    </a:lnTo>
                    <a:lnTo>
                      <a:pt x="159896" y="669158"/>
                    </a:lnTo>
                    <a:lnTo>
                      <a:pt x="182923" y="602913"/>
                    </a:lnTo>
                    <a:lnTo>
                      <a:pt x="63947" y="495417"/>
                    </a:lnTo>
                    <a:lnTo>
                      <a:pt x="157930" y="332634"/>
                    </a:lnTo>
                    <a:lnTo>
                      <a:pt x="318389" y="384465"/>
                    </a:lnTo>
                    <a:lnTo>
                      <a:pt x="353537" y="346539"/>
                    </a:lnTo>
                    <a:lnTo>
                      <a:pt x="385166" y="320558"/>
                    </a:lnTo>
                    <a:lnTo>
                      <a:pt x="332634" y="157929"/>
                    </a:lnTo>
                    <a:lnTo>
                      <a:pt x="495416" y="63947"/>
                    </a:lnTo>
                    <a:lnTo>
                      <a:pt x="612546" y="193585"/>
                    </a:lnTo>
                    <a:lnTo>
                      <a:pt x="688561" y="172338"/>
                    </a:lnTo>
                    <a:lnTo>
                      <a:pt x="697415" y="170987"/>
                    </a:lnTo>
                    <a:close/>
                  </a:path>
                </a:pathLst>
              </a:custGeom>
              <a:gradFill>
                <a:gsLst>
                  <a:gs pos="0">
                    <a:schemeClr val="bg1"/>
                  </a:gs>
                  <a:gs pos="100000">
                    <a:srgbClr val="E2E2E2"/>
                  </a:gs>
                </a:gsLst>
                <a:lin ang="2700000" scaled="1"/>
              </a:gradFill>
              <a:ln>
                <a:noFill/>
              </a:ln>
              <a:effectLst>
                <a:outerShdw blurRad="190500" dist="88900" dir="2700000" algn="tl" rotWithShape="0">
                  <a:prstClr val="black">
                    <a:alpha val="3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6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  <p:sp>
            <p:nvSpPr>
              <p:cNvPr id="17" name="椭圆 16"/>
              <p:cNvSpPr/>
              <p:nvPr/>
            </p:nvSpPr>
            <p:spPr>
              <a:xfrm>
                <a:off x="4749795" y="2070096"/>
                <a:ext cx="965208" cy="965208"/>
              </a:xfrm>
              <a:prstGeom prst="ellipse">
                <a:avLst/>
              </a:prstGeom>
              <a:solidFill>
                <a:srgbClr val="F1F1F3"/>
              </a:solidFill>
              <a:ln w="22225">
                <a:gradFill flip="none" rotWithShape="1">
                  <a:gsLst>
                    <a:gs pos="0">
                      <a:srgbClr val="CDCDCD"/>
                    </a:gs>
                    <a:gs pos="100000">
                      <a:schemeClr val="bg1"/>
                    </a:gs>
                  </a:gsLst>
                  <a:lin ang="2700000" scaled="1"/>
                  <a:tileRect/>
                </a:gradFill>
              </a:ln>
              <a:effectLst>
                <a:innerShdw blurRad="88900" dist="38100" dir="13500000">
                  <a:prstClr val="black">
                    <a:alpha val="4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1600">
                  <a:solidFill>
                    <a:prstClr val="white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32" name="Group 4"/>
          <p:cNvGrpSpPr>
            <a:grpSpLocks noChangeAspect="1"/>
          </p:cNvGrpSpPr>
          <p:nvPr/>
        </p:nvGrpSpPr>
        <p:grpSpPr bwMode="auto">
          <a:xfrm>
            <a:off x="7662309" y="95068"/>
            <a:ext cx="2102046" cy="565041"/>
            <a:chOff x="1139" y="1091"/>
            <a:chExt cx="3486" cy="972"/>
          </a:xfrm>
        </p:grpSpPr>
        <p:sp>
          <p:nvSpPr>
            <p:cNvPr id="33" name="Freeform 5"/>
            <p:cNvSpPr>
              <a:spLocks/>
            </p:cNvSpPr>
            <p:nvPr/>
          </p:nvSpPr>
          <p:spPr bwMode="auto">
            <a:xfrm>
              <a:off x="1402" y="1091"/>
              <a:ext cx="331" cy="312"/>
            </a:xfrm>
            <a:custGeom>
              <a:avLst/>
              <a:gdLst>
                <a:gd name="T0" fmla="*/ 0 w 140"/>
                <a:gd name="T1" fmla="*/ 45 h 131"/>
                <a:gd name="T2" fmla="*/ 140 w 140"/>
                <a:gd name="T3" fmla="*/ 105 h 131"/>
                <a:gd name="T4" fmla="*/ 113 w 140"/>
                <a:gd name="T5" fmla="*/ 131 h 131"/>
                <a:gd name="T6" fmla="*/ 0 w 140"/>
                <a:gd name="T7" fmla="*/ 45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0" h="131">
                  <a:moveTo>
                    <a:pt x="0" y="45"/>
                  </a:moveTo>
                  <a:cubicBezTo>
                    <a:pt x="0" y="45"/>
                    <a:pt x="63" y="0"/>
                    <a:pt x="140" y="105"/>
                  </a:cubicBezTo>
                  <a:cubicBezTo>
                    <a:pt x="113" y="131"/>
                    <a:pt x="113" y="131"/>
                    <a:pt x="113" y="131"/>
                  </a:cubicBezTo>
                  <a:cubicBezTo>
                    <a:pt x="113" y="131"/>
                    <a:pt x="31" y="23"/>
                    <a:pt x="0" y="45"/>
                  </a:cubicBezTo>
                  <a:close/>
                </a:path>
              </a:pathLst>
            </a:custGeom>
            <a:solidFill>
              <a:srgbClr val="005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4" name="Freeform 6"/>
            <p:cNvSpPr>
              <a:spLocks/>
            </p:cNvSpPr>
            <p:nvPr/>
          </p:nvSpPr>
          <p:spPr bwMode="auto">
            <a:xfrm>
              <a:off x="1139" y="1206"/>
              <a:ext cx="592" cy="605"/>
            </a:xfrm>
            <a:custGeom>
              <a:avLst/>
              <a:gdLst>
                <a:gd name="T0" fmla="*/ 238 w 250"/>
                <a:gd name="T1" fmla="*/ 128 h 254"/>
                <a:gd name="T2" fmla="*/ 186 w 250"/>
                <a:gd name="T3" fmla="*/ 128 h 254"/>
                <a:gd name="T4" fmla="*/ 123 w 250"/>
                <a:gd name="T5" fmla="*/ 193 h 254"/>
                <a:gd name="T6" fmla="*/ 63 w 250"/>
                <a:gd name="T7" fmla="*/ 128 h 254"/>
                <a:gd name="T8" fmla="*/ 125 w 250"/>
                <a:gd name="T9" fmla="*/ 63 h 254"/>
                <a:gd name="T10" fmla="*/ 186 w 250"/>
                <a:gd name="T11" fmla="*/ 125 h 254"/>
                <a:gd name="T12" fmla="*/ 218 w 250"/>
                <a:gd name="T13" fmla="*/ 93 h 254"/>
                <a:gd name="T14" fmla="*/ 160 w 250"/>
                <a:gd name="T15" fmla="*/ 31 h 254"/>
                <a:gd name="T16" fmla="*/ 106 w 250"/>
                <a:gd name="T17" fmla="*/ 1 h 254"/>
                <a:gd name="T18" fmla="*/ 0 w 250"/>
                <a:gd name="T19" fmla="*/ 127 h 254"/>
                <a:gd name="T20" fmla="*/ 125 w 250"/>
                <a:gd name="T21" fmla="*/ 254 h 254"/>
                <a:gd name="T22" fmla="*/ 250 w 250"/>
                <a:gd name="T23" fmla="*/ 134 h 254"/>
                <a:gd name="T24" fmla="*/ 238 w 250"/>
                <a:gd name="T25" fmla="*/ 128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0" h="254">
                  <a:moveTo>
                    <a:pt x="238" y="128"/>
                  </a:moveTo>
                  <a:cubicBezTo>
                    <a:pt x="224" y="126"/>
                    <a:pt x="186" y="128"/>
                    <a:pt x="186" y="128"/>
                  </a:cubicBezTo>
                  <a:cubicBezTo>
                    <a:pt x="123" y="193"/>
                    <a:pt x="123" y="193"/>
                    <a:pt x="123" y="193"/>
                  </a:cubicBezTo>
                  <a:cubicBezTo>
                    <a:pt x="63" y="128"/>
                    <a:pt x="63" y="128"/>
                    <a:pt x="63" y="128"/>
                  </a:cubicBezTo>
                  <a:cubicBezTo>
                    <a:pt x="125" y="63"/>
                    <a:pt x="125" y="63"/>
                    <a:pt x="125" y="63"/>
                  </a:cubicBezTo>
                  <a:cubicBezTo>
                    <a:pt x="186" y="125"/>
                    <a:pt x="186" y="125"/>
                    <a:pt x="186" y="125"/>
                  </a:cubicBezTo>
                  <a:cubicBezTo>
                    <a:pt x="218" y="93"/>
                    <a:pt x="218" y="93"/>
                    <a:pt x="218" y="93"/>
                  </a:cubicBezTo>
                  <a:cubicBezTo>
                    <a:pt x="160" y="31"/>
                    <a:pt x="160" y="31"/>
                    <a:pt x="160" y="31"/>
                  </a:cubicBezTo>
                  <a:cubicBezTo>
                    <a:pt x="160" y="31"/>
                    <a:pt x="139" y="0"/>
                    <a:pt x="106" y="1"/>
                  </a:cubicBezTo>
                  <a:cubicBezTo>
                    <a:pt x="46" y="10"/>
                    <a:pt x="0" y="63"/>
                    <a:pt x="0" y="127"/>
                  </a:cubicBezTo>
                  <a:cubicBezTo>
                    <a:pt x="0" y="197"/>
                    <a:pt x="56" y="254"/>
                    <a:pt x="125" y="254"/>
                  </a:cubicBezTo>
                  <a:cubicBezTo>
                    <a:pt x="192" y="254"/>
                    <a:pt x="247" y="201"/>
                    <a:pt x="250" y="134"/>
                  </a:cubicBezTo>
                  <a:cubicBezTo>
                    <a:pt x="250" y="132"/>
                    <a:pt x="247" y="129"/>
                    <a:pt x="238" y="128"/>
                  </a:cubicBezTo>
                  <a:close/>
                </a:path>
              </a:pathLst>
            </a:custGeom>
            <a:solidFill>
              <a:srgbClr val="005BA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5" name="Freeform 7"/>
            <p:cNvSpPr>
              <a:spLocks noEditPoints="1"/>
            </p:cNvSpPr>
            <p:nvPr/>
          </p:nvSpPr>
          <p:spPr bwMode="auto">
            <a:xfrm>
              <a:off x="1908" y="1251"/>
              <a:ext cx="372" cy="286"/>
            </a:xfrm>
            <a:custGeom>
              <a:avLst/>
              <a:gdLst>
                <a:gd name="T0" fmla="*/ 157 w 157"/>
                <a:gd name="T1" fmla="*/ 21 h 120"/>
                <a:gd name="T2" fmla="*/ 148 w 157"/>
                <a:gd name="T3" fmla="*/ 13 h 120"/>
                <a:gd name="T4" fmla="*/ 92 w 157"/>
                <a:gd name="T5" fmla="*/ 13 h 120"/>
                <a:gd name="T6" fmla="*/ 92 w 157"/>
                <a:gd name="T7" fmla="*/ 12 h 120"/>
                <a:gd name="T8" fmla="*/ 92 w 157"/>
                <a:gd name="T9" fmla="*/ 0 h 120"/>
                <a:gd name="T10" fmla="*/ 65 w 157"/>
                <a:gd name="T11" fmla="*/ 0 h 120"/>
                <a:gd name="T12" fmla="*/ 65 w 157"/>
                <a:gd name="T13" fmla="*/ 12 h 120"/>
                <a:gd name="T14" fmla="*/ 11 w 157"/>
                <a:gd name="T15" fmla="*/ 12 h 120"/>
                <a:gd name="T16" fmla="*/ 0 w 157"/>
                <a:gd name="T17" fmla="*/ 22 h 120"/>
                <a:gd name="T18" fmla="*/ 0 w 157"/>
                <a:gd name="T19" fmla="*/ 105 h 120"/>
                <a:gd name="T20" fmla="*/ 64 w 157"/>
                <a:gd name="T21" fmla="*/ 105 h 120"/>
                <a:gd name="T22" fmla="*/ 64 w 157"/>
                <a:gd name="T23" fmla="*/ 120 h 120"/>
                <a:gd name="T24" fmla="*/ 92 w 157"/>
                <a:gd name="T25" fmla="*/ 120 h 120"/>
                <a:gd name="T26" fmla="*/ 92 w 157"/>
                <a:gd name="T27" fmla="*/ 105 h 120"/>
                <a:gd name="T28" fmla="*/ 157 w 157"/>
                <a:gd name="T29" fmla="*/ 105 h 120"/>
                <a:gd name="T30" fmla="*/ 157 w 157"/>
                <a:gd name="T31" fmla="*/ 21 h 120"/>
                <a:gd name="T32" fmla="*/ 65 w 157"/>
                <a:gd name="T33" fmla="*/ 92 h 120"/>
                <a:gd name="T34" fmla="*/ 28 w 157"/>
                <a:gd name="T35" fmla="*/ 92 h 120"/>
                <a:gd name="T36" fmla="*/ 28 w 157"/>
                <a:gd name="T37" fmla="*/ 26 h 120"/>
                <a:gd name="T38" fmla="*/ 65 w 157"/>
                <a:gd name="T39" fmla="*/ 26 h 120"/>
                <a:gd name="T40" fmla="*/ 65 w 157"/>
                <a:gd name="T41" fmla="*/ 92 h 120"/>
                <a:gd name="T42" fmla="*/ 129 w 157"/>
                <a:gd name="T43" fmla="*/ 92 h 120"/>
                <a:gd name="T44" fmla="*/ 92 w 157"/>
                <a:gd name="T45" fmla="*/ 92 h 120"/>
                <a:gd name="T46" fmla="*/ 92 w 157"/>
                <a:gd name="T47" fmla="*/ 26 h 120"/>
                <a:gd name="T48" fmla="*/ 129 w 157"/>
                <a:gd name="T49" fmla="*/ 26 h 120"/>
                <a:gd name="T50" fmla="*/ 129 w 157"/>
                <a:gd name="T51" fmla="*/ 9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</a:cxnLst>
              <a:rect l="0" t="0" r="r" b="b"/>
              <a:pathLst>
                <a:path w="157" h="120">
                  <a:moveTo>
                    <a:pt x="157" y="21"/>
                  </a:moveTo>
                  <a:cubicBezTo>
                    <a:pt x="157" y="12"/>
                    <a:pt x="148" y="13"/>
                    <a:pt x="148" y="13"/>
                  </a:cubicBezTo>
                  <a:cubicBezTo>
                    <a:pt x="92" y="13"/>
                    <a:pt x="92" y="13"/>
                    <a:pt x="92" y="13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92" y="0"/>
                    <a:pt x="92" y="0"/>
                    <a:pt x="92" y="0"/>
                  </a:cubicBezTo>
                  <a:cubicBezTo>
                    <a:pt x="65" y="0"/>
                    <a:pt x="65" y="0"/>
                    <a:pt x="65" y="0"/>
                  </a:cubicBezTo>
                  <a:cubicBezTo>
                    <a:pt x="65" y="12"/>
                    <a:pt x="65" y="12"/>
                    <a:pt x="65" y="12"/>
                  </a:cubicBezTo>
                  <a:cubicBezTo>
                    <a:pt x="65" y="12"/>
                    <a:pt x="23" y="12"/>
                    <a:pt x="11" y="12"/>
                  </a:cubicBezTo>
                  <a:cubicBezTo>
                    <a:pt x="0" y="13"/>
                    <a:pt x="0" y="22"/>
                    <a:pt x="0" y="22"/>
                  </a:cubicBezTo>
                  <a:cubicBezTo>
                    <a:pt x="0" y="105"/>
                    <a:pt x="0" y="105"/>
                    <a:pt x="0" y="105"/>
                  </a:cubicBezTo>
                  <a:cubicBezTo>
                    <a:pt x="64" y="105"/>
                    <a:pt x="64" y="105"/>
                    <a:pt x="64" y="105"/>
                  </a:cubicBezTo>
                  <a:cubicBezTo>
                    <a:pt x="64" y="120"/>
                    <a:pt x="64" y="120"/>
                    <a:pt x="64" y="120"/>
                  </a:cubicBezTo>
                  <a:cubicBezTo>
                    <a:pt x="92" y="120"/>
                    <a:pt x="92" y="120"/>
                    <a:pt x="92" y="120"/>
                  </a:cubicBezTo>
                  <a:cubicBezTo>
                    <a:pt x="92" y="105"/>
                    <a:pt x="92" y="105"/>
                    <a:pt x="92" y="105"/>
                  </a:cubicBezTo>
                  <a:cubicBezTo>
                    <a:pt x="157" y="105"/>
                    <a:pt x="157" y="105"/>
                    <a:pt x="157" y="105"/>
                  </a:cubicBezTo>
                  <a:cubicBezTo>
                    <a:pt x="157" y="105"/>
                    <a:pt x="157" y="31"/>
                    <a:pt x="157" y="21"/>
                  </a:cubicBezTo>
                  <a:close/>
                  <a:moveTo>
                    <a:pt x="65" y="92"/>
                  </a:moveTo>
                  <a:cubicBezTo>
                    <a:pt x="28" y="92"/>
                    <a:pt x="28" y="92"/>
                    <a:pt x="28" y="92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65" y="26"/>
                    <a:pt x="65" y="26"/>
                    <a:pt x="65" y="26"/>
                  </a:cubicBezTo>
                  <a:lnTo>
                    <a:pt x="65" y="92"/>
                  </a:lnTo>
                  <a:close/>
                  <a:moveTo>
                    <a:pt x="129" y="92"/>
                  </a:moveTo>
                  <a:cubicBezTo>
                    <a:pt x="92" y="92"/>
                    <a:pt x="92" y="92"/>
                    <a:pt x="92" y="92"/>
                  </a:cubicBezTo>
                  <a:cubicBezTo>
                    <a:pt x="92" y="26"/>
                    <a:pt x="92" y="26"/>
                    <a:pt x="92" y="26"/>
                  </a:cubicBezTo>
                  <a:cubicBezTo>
                    <a:pt x="129" y="26"/>
                    <a:pt x="129" y="26"/>
                    <a:pt x="129" y="26"/>
                  </a:cubicBezTo>
                  <a:lnTo>
                    <a:pt x="129" y="9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6" name="Freeform 8"/>
            <p:cNvSpPr>
              <a:spLocks noEditPoints="1"/>
            </p:cNvSpPr>
            <p:nvPr/>
          </p:nvSpPr>
          <p:spPr bwMode="auto">
            <a:xfrm>
              <a:off x="2375" y="1246"/>
              <a:ext cx="369" cy="286"/>
            </a:xfrm>
            <a:custGeom>
              <a:avLst/>
              <a:gdLst>
                <a:gd name="T0" fmla="*/ 147 w 156"/>
                <a:gd name="T1" fmla="*/ 0 h 120"/>
                <a:gd name="T2" fmla="*/ 11 w 156"/>
                <a:gd name="T3" fmla="*/ 0 h 120"/>
                <a:gd name="T4" fmla="*/ 0 w 156"/>
                <a:gd name="T5" fmla="*/ 9 h 120"/>
                <a:gd name="T6" fmla="*/ 0 w 156"/>
                <a:gd name="T7" fmla="*/ 120 h 120"/>
                <a:gd name="T8" fmla="*/ 156 w 156"/>
                <a:gd name="T9" fmla="*/ 120 h 120"/>
                <a:gd name="T10" fmla="*/ 156 w 156"/>
                <a:gd name="T11" fmla="*/ 10 h 120"/>
                <a:gd name="T12" fmla="*/ 147 w 156"/>
                <a:gd name="T13" fmla="*/ 0 h 120"/>
                <a:gd name="T14" fmla="*/ 128 w 156"/>
                <a:gd name="T15" fmla="*/ 108 h 120"/>
                <a:gd name="T16" fmla="*/ 27 w 156"/>
                <a:gd name="T17" fmla="*/ 108 h 120"/>
                <a:gd name="T18" fmla="*/ 27 w 156"/>
                <a:gd name="T19" fmla="*/ 13 h 120"/>
                <a:gd name="T20" fmla="*/ 128 w 156"/>
                <a:gd name="T21" fmla="*/ 13 h 120"/>
                <a:gd name="T22" fmla="*/ 128 w 156"/>
                <a:gd name="T23" fmla="*/ 108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56" h="120">
                  <a:moveTo>
                    <a:pt x="147" y="0"/>
                  </a:moveTo>
                  <a:cubicBezTo>
                    <a:pt x="147" y="0"/>
                    <a:pt x="20" y="0"/>
                    <a:pt x="11" y="0"/>
                  </a:cubicBezTo>
                  <a:cubicBezTo>
                    <a:pt x="2" y="1"/>
                    <a:pt x="0" y="9"/>
                    <a:pt x="0" y="9"/>
                  </a:cubicBezTo>
                  <a:cubicBezTo>
                    <a:pt x="0" y="120"/>
                    <a:pt x="0" y="120"/>
                    <a:pt x="0" y="120"/>
                  </a:cubicBezTo>
                  <a:cubicBezTo>
                    <a:pt x="156" y="120"/>
                    <a:pt x="156" y="120"/>
                    <a:pt x="156" y="120"/>
                  </a:cubicBezTo>
                  <a:cubicBezTo>
                    <a:pt x="156" y="120"/>
                    <a:pt x="156" y="18"/>
                    <a:pt x="156" y="10"/>
                  </a:cubicBezTo>
                  <a:cubicBezTo>
                    <a:pt x="156" y="1"/>
                    <a:pt x="147" y="0"/>
                    <a:pt x="147" y="0"/>
                  </a:cubicBezTo>
                  <a:close/>
                  <a:moveTo>
                    <a:pt x="128" y="108"/>
                  </a:moveTo>
                  <a:cubicBezTo>
                    <a:pt x="27" y="108"/>
                    <a:pt x="27" y="108"/>
                    <a:pt x="27" y="108"/>
                  </a:cubicBezTo>
                  <a:cubicBezTo>
                    <a:pt x="27" y="13"/>
                    <a:pt x="27" y="13"/>
                    <a:pt x="27" y="13"/>
                  </a:cubicBezTo>
                  <a:cubicBezTo>
                    <a:pt x="128" y="13"/>
                    <a:pt x="128" y="13"/>
                    <a:pt x="128" y="13"/>
                  </a:cubicBezTo>
                  <a:lnTo>
                    <a:pt x="128" y="10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7" name="Freeform 9"/>
            <p:cNvSpPr>
              <a:spLocks/>
            </p:cNvSpPr>
            <p:nvPr/>
          </p:nvSpPr>
          <p:spPr bwMode="auto">
            <a:xfrm>
              <a:off x="2448" y="1299"/>
              <a:ext cx="222" cy="188"/>
            </a:xfrm>
            <a:custGeom>
              <a:avLst/>
              <a:gdLst>
                <a:gd name="T0" fmla="*/ 222 w 222"/>
                <a:gd name="T1" fmla="*/ 31 h 188"/>
                <a:gd name="T2" fmla="*/ 222 w 222"/>
                <a:gd name="T3" fmla="*/ 0 h 188"/>
                <a:gd name="T4" fmla="*/ 0 w 222"/>
                <a:gd name="T5" fmla="*/ 0 h 188"/>
                <a:gd name="T6" fmla="*/ 0 w 222"/>
                <a:gd name="T7" fmla="*/ 31 h 188"/>
                <a:gd name="T8" fmla="*/ 73 w 222"/>
                <a:gd name="T9" fmla="*/ 31 h 188"/>
                <a:gd name="T10" fmla="*/ 73 w 222"/>
                <a:gd name="T11" fmla="*/ 61 h 188"/>
                <a:gd name="T12" fmla="*/ 2 w 222"/>
                <a:gd name="T13" fmla="*/ 61 h 188"/>
                <a:gd name="T14" fmla="*/ 2 w 222"/>
                <a:gd name="T15" fmla="*/ 95 h 188"/>
                <a:gd name="T16" fmla="*/ 73 w 222"/>
                <a:gd name="T17" fmla="*/ 95 h 188"/>
                <a:gd name="T18" fmla="*/ 73 w 222"/>
                <a:gd name="T19" fmla="*/ 154 h 188"/>
                <a:gd name="T20" fmla="*/ 0 w 222"/>
                <a:gd name="T21" fmla="*/ 154 h 188"/>
                <a:gd name="T22" fmla="*/ 0 w 222"/>
                <a:gd name="T23" fmla="*/ 188 h 188"/>
                <a:gd name="T24" fmla="*/ 220 w 222"/>
                <a:gd name="T25" fmla="*/ 188 h 188"/>
                <a:gd name="T26" fmla="*/ 220 w 222"/>
                <a:gd name="T27" fmla="*/ 154 h 188"/>
                <a:gd name="T28" fmla="*/ 144 w 222"/>
                <a:gd name="T29" fmla="*/ 154 h 188"/>
                <a:gd name="T30" fmla="*/ 144 w 222"/>
                <a:gd name="T31" fmla="*/ 95 h 188"/>
                <a:gd name="T32" fmla="*/ 220 w 222"/>
                <a:gd name="T33" fmla="*/ 95 h 188"/>
                <a:gd name="T34" fmla="*/ 220 w 222"/>
                <a:gd name="T35" fmla="*/ 61 h 188"/>
                <a:gd name="T36" fmla="*/ 144 w 222"/>
                <a:gd name="T37" fmla="*/ 61 h 188"/>
                <a:gd name="T38" fmla="*/ 144 w 222"/>
                <a:gd name="T39" fmla="*/ 31 h 188"/>
                <a:gd name="T40" fmla="*/ 222 w 222"/>
                <a:gd name="T41" fmla="*/ 31 h 1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22" h="188">
                  <a:moveTo>
                    <a:pt x="222" y="31"/>
                  </a:moveTo>
                  <a:lnTo>
                    <a:pt x="222" y="0"/>
                  </a:lnTo>
                  <a:lnTo>
                    <a:pt x="0" y="0"/>
                  </a:lnTo>
                  <a:lnTo>
                    <a:pt x="0" y="31"/>
                  </a:lnTo>
                  <a:lnTo>
                    <a:pt x="73" y="31"/>
                  </a:lnTo>
                  <a:lnTo>
                    <a:pt x="73" y="61"/>
                  </a:lnTo>
                  <a:lnTo>
                    <a:pt x="2" y="61"/>
                  </a:lnTo>
                  <a:lnTo>
                    <a:pt x="2" y="95"/>
                  </a:lnTo>
                  <a:lnTo>
                    <a:pt x="73" y="95"/>
                  </a:lnTo>
                  <a:lnTo>
                    <a:pt x="73" y="154"/>
                  </a:lnTo>
                  <a:lnTo>
                    <a:pt x="0" y="154"/>
                  </a:lnTo>
                  <a:lnTo>
                    <a:pt x="0" y="188"/>
                  </a:lnTo>
                  <a:lnTo>
                    <a:pt x="220" y="188"/>
                  </a:lnTo>
                  <a:lnTo>
                    <a:pt x="220" y="154"/>
                  </a:lnTo>
                  <a:lnTo>
                    <a:pt x="144" y="154"/>
                  </a:lnTo>
                  <a:lnTo>
                    <a:pt x="144" y="95"/>
                  </a:lnTo>
                  <a:lnTo>
                    <a:pt x="220" y="95"/>
                  </a:lnTo>
                  <a:lnTo>
                    <a:pt x="220" y="61"/>
                  </a:lnTo>
                  <a:lnTo>
                    <a:pt x="144" y="61"/>
                  </a:lnTo>
                  <a:lnTo>
                    <a:pt x="144" y="31"/>
                  </a:lnTo>
                  <a:lnTo>
                    <a:pt x="222" y="3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8" name="Freeform 10"/>
            <p:cNvSpPr>
              <a:spLocks/>
            </p:cNvSpPr>
            <p:nvPr/>
          </p:nvSpPr>
          <p:spPr bwMode="auto">
            <a:xfrm>
              <a:off x="2597" y="1399"/>
              <a:ext cx="69" cy="57"/>
            </a:xfrm>
            <a:custGeom>
              <a:avLst/>
              <a:gdLst>
                <a:gd name="T0" fmla="*/ 0 w 29"/>
                <a:gd name="T1" fmla="*/ 0 h 24"/>
                <a:gd name="T2" fmla="*/ 19 w 29"/>
                <a:gd name="T3" fmla="*/ 0 h 24"/>
                <a:gd name="T4" fmla="*/ 24 w 29"/>
                <a:gd name="T5" fmla="*/ 9 h 24"/>
                <a:gd name="T6" fmla="*/ 29 w 29"/>
                <a:gd name="T7" fmla="*/ 9 h 24"/>
                <a:gd name="T8" fmla="*/ 29 w 29"/>
                <a:gd name="T9" fmla="*/ 21 h 24"/>
                <a:gd name="T10" fmla="*/ 14 w 29"/>
                <a:gd name="T11" fmla="*/ 21 h 24"/>
                <a:gd name="T12" fmla="*/ 0 w 29"/>
                <a:gd name="T13" fmla="*/ 0 h 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9" h="24">
                  <a:moveTo>
                    <a:pt x="0" y="0"/>
                  </a:moveTo>
                  <a:cubicBezTo>
                    <a:pt x="19" y="0"/>
                    <a:pt x="19" y="0"/>
                    <a:pt x="19" y="0"/>
                  </a:cubicBezTo>
                  <a:cubicBezTo>
                    <a:pt x="24" y="9"/>
                    <a:pt x="24" y="9"/>
                    <a:pt x="24" y="9"/>
                  </a:cubicBezTo>
                  <a:cubicBezTo>
                    <a:pt x="29" y="9"/>
                    <a:pt x="29" y="9"/>
                    <a:pt x="29" y="9"/>
                  </a:cubicBezTo>
                  <a:cubicBezTo>
                    <a:pt x="29" y="21"/>
                    <a:pt x="29" y="21"/>
                    <a:pt x="29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9" y="24"/>
                    <a:pt x="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39" name="Freeform 11"/>
            <p:cNvSpPr>
              <a:spLocks noEditPoints="1"/>
            </p:cNvSpPr>
            <p:nvPr/>
          </p:nvSpPr>
          <p:spPr bwMode="auto">
            <a:xfrm>
              <a:off x="2824" y="1241"/>
              <a:ext cx="395" cy="298"/>
            </a:xfrm>
            <a:custGeom>
              <a:avLst/>
              <a:gdLst>
                <a:gd name="T0" fmla="*/ 157 w 167"/>
                <a:gd name="T1" fmla="*/ 42 h 125"/>
                <a:gd name="T2" fmla="*/ 167 w 167"/>
                <a:gd name="T3" fmla="*/ 27 h 125"/>
                <a:gd name="T4" fmla="*/ 157 w 167"/>
                <a:gd name="T5" fmla="*/ 17 h 125"/>
                <a:gd name="T6" fmla="*/ 114 w 167"/>
                <a:gd name="T7" fmla="*/ 7 h 125"/>
                <a:gd name="T8" fmla="*/ 88 w 167"/>
                <a:gd name="T9" fmla="*/ 0 h 125"/>
                <a:gd name="T10" fmla="*/ 56 w 167"/>
                <a:gd name="T11" fmla="*/ 7 h 125"/>
                <a:gd name="T12" fmla="*/ 88 w 167"/>
                <a:gd name="T13" fmla="*/ 21 h 125"/>
                <a:gd name="T14" fmla="*/ 53 w 167"/>
                <a:gd name="T15" fmla="*/ 27 h 125"/>
                <a:gd name="T16" fmla="*/ 88 w 167"/>
                <a:gd name="T17" fmla="*/ 41 h 125"/>
                <a:gd name="T18" fmla="*/ 56 w 167"/>
                <a:gd name="T19" fmla="*/ 48 h 125"/>
                <a:gd name="T20" fmla="*/ 88 w 167"/>
                <a:gd name="T21" fmla="*/ 62 h 125"/>
                <a:gd name="T22" fmla="*/ 54 w 167"/>
                <a:gd name="T23" fmla="*/ 68 h 125"/>
                <a:gd name="T24" fmla="*/ 87 w 167"/>
                <a:gd name="T25" fmla="*/ 83 h 125"/>
                <a:gd name="T26" fmla="*/ 49 w 167"/>
                <a:gd name="T27" fmla="*/ 89 h 125"/>
                <a:gd name="T28" fmla="*/ 87 w 167"/>
                <a:gd name="T29" fmla="*/ 103 h 125"/>
                <a:gd name="T30" fmla="*/ 57 w 167"/>
                <a:gd name="T31" fmla="*/ 110 h 125"/>
                <a:gd name="T32" fmla="*/ 39 w 167"/>
                <a:gd name="T33" fmla="*/ 103 h 125"/>
                <a:gd name="T34" fmla="*/ 47 w 167"/>
                <a:gd name="T35" fmla="*/ 45 h 125"/>
                <a:gd name="T36" fmla="*/ 35 w 167"/>
                <a:gd name="T37" fmla="*/ 45 h 125"/>
                <a:gd name="T38" fmla="*/ 51 w 167"/>
                <a:gd name="T39" fmla="*/ 6 h 125"/>
                <a:gd name="T40" fmla="*/ 1 w 167"/>
                <a:gd name="T41" fmla="*/ 20 h 125"/>
                <a:gd name="T42" fmla="*/ 2 w 167"/>
                <a:gd name="T43" fmla="*/ 45 h 125"/>
                <a:gd name="T44" fmla="*/ 27 w 167"/>
                <a:gd name="T45" fmla="*/ 59 h 125"/>
                <a:gd name="T46" fmla="*/ 24 w 167"/>
                <a:gd name="T47" fmla="*/ 87 h 125"/>
                <a:gd name="T48" fmla="*/ 2 w 167"/>
                <a:gd name="T49" fmla="*/ 70 h 125"/>
                <a:gd name="T50" fmla="*/ 13 w 167"/>
                <a:gd name="T51" fmla="*/ 101 h 125"/>
                <a:gd name="T52" fmla="*/ 0 w 167"/>
                <a:gd name="T53" fmla="*/ 123 h 125"/>
                <a:gd name="T54" fmla="*/ 54 w 167"/>
                <a:gd name="T55" fmla="*/ 124 h 125"/>
                <a:gd name="T56" fmla="*/ 165 w 167"/>
                <a:gd name="T57" fmla="*/ 110 h 125"/>
                <a:gd name="T58" fmla="*/ 114 w 167"/>
                <a:gd name="T59" fmla="*/ 104 h 125"/>
                <a:gd name="T60" fmla="*/ 157 w 167"/>
                <a:gd name="T61" fmla="*/ 89 h 125"/>
                <a:gd name="T62" fmla="*/ 113 w 167"/>
                <a:gd name="T63" fmla="*/ 88 h 125"/>
                <a:gd name="T64" fmla="*/ 157 w 167"/>
                <a:gd name="T65" fmla="*/ 82 h 125"/>
                <a:gd name="T66" fmla="*/ 113 w 167"/>
                <a:gd name="T67" fmla="*/ 68 h 125"/>
                <a:gd name="T68" fmla="*/ 157 w 167"/>
                <a:gd name="T69" fmla="*/ 62 h 125"/>
                <a:gd name="T70" fmla="*/ 130 w 167"/>
                <a:gd name="T71" fmla="*/ 21 h 125"/>
                <a:gd name="T72" fmla="*/ 114 w 167"/>
                <a:gd name="T73" fmla="*/ 28 h 125"/>
                <a:gd name="T74" fmla="*/ 113 w 167"/>
                <a:gd name="T75" fmla="*/ 41 h 125"/>
                <a:gd name="T76" fmla="*/ 129 w 167"/>
                <a:gd name="T77" fmla="*/ 48 h 125"/>
                <a:gd name="T78" fmla="*/ 113 w 167"/>
                <a:gd name="T79" fmla="*/ 41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67" h="125">
                  <a:moveTo>
                    <a:pt x="157" y="62"/>
                  </a:moveTo>
                  <a:cubicBezTo>
                    <a:pt x="157" y="42"/>
                    <a:pt x="157" y="42"/>
                    <a:pt x="157" y="42"/>
                  </a:cubicBezTo>
                  <a:cubicBezTo>
                    <a:pt x="167" y="42"/>
                    <a:pt x="167" y="42"/>
                    <a:pt x="167" y="42"/>
                  </a:cubicBezTo>
                  <a:cubicBezTo>
                    <a:pt x="167" y="27"/>
                    <a:pt x="167" y="27"/>
                    <a:pt x="167" y="27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7" y="17"/>
                    <a:pt x="157" y="17"/>
                    <a:pt x="157" y="17"/>
                  </a:cubicBezTo>
                  <a:cubicBezTo>
                    <a:pt x="156" y="7"/>
                    <a:pt x="147" y="7"/>
                    <a:pt x="147" y="7"/>
                  </a:cubicBezTo>
                  <a:cubicBezTo>
                    <a:pt x="114" y="7"/>
                    <a:pt x="114" y="7"/>
                    <a:pt x="114" y="7"/>
                  </a:cubicBezTo>
                  <a:cubicBezTo>
                    <a:pt x="114" y="0"/>
                    <a:pt x="114" y="0"/>
                    <a:pt x="114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7"/>
                    <a:pt x="88" y="7"/>
                    <a:pt x="88" y="7"/>
                  </a:cubicBezTo>
                  <a:cubicBezTo>
                    <a:pt x="56" y="7"/>
                    <a:pt x="56" y="7"/>
                    <a:pt x="56" y="7"/>
                  </a:cubicBezTo>
                  <a:cubicBezTo>
                    <a:pt x="56" y="21"/>
                    <a:pt x="56" y="21"/>
                    <a:pt x="56" y="21"/>
                  </a:cubicBezTo>
                  <a:cubicBezTo>
                    <a:pt x="88" y="21"/>
                    <a:pt x="88" y="21"/>
                    <a:pt x="88" y="21"/>
                  </a:cubicBezTo>
                  <a:cubicBezTo>
                    <a:pt x="88" y="27"/>
                    <a:pt x="88" y="27"/>
                    <a:pt x="88" y="27"/>
                  </a:cubicBezTo>
                  <a:cubicBezTo>
                    <a:pt x="53" y="27"/>
                    <a:pt x="53" y="27"/>
                    <a:pt x="53" y="27"/>
                  </a:cubicBezTo>
                  <a:cubicBezTo>
                    <a:pt x="53" y="41"/>
                    <a:pt x="53" y="41"/>
                    <a:pt x="53" y="41"/>
                  </a:cubicBezTo>
                  <a:cubicBezTo>
                    <a:pt x="88" y="41"/>
                    <a:pt x="88" y="41"/>
                    <a:pt x="88" y="41"/>
                  </a:cubicBezTo>
                  <a:cubicBezTo>
                    <a:pt x="88" y="48"/>
                    <a:pt x="88" y="48"/>
                    <a:pt x="88" y="48"/>
                  </a:cubicBezTo>
                  <a:cubicBezTo>
                    <a:pt x="56" y="48"/>
                    <a:pt x="56" y="48"/>
                    <a:pt x="56" y="48"/>
                  </a:cubicBezTo>
                  <a:cubicBezTo>
                    <a:pt x="56" y="62"/>
                    <a:pt x="56" y="62"/>
                    <a:pt x="56" y="62"/>
                  </a:cubicBezTo>
                  <a:cubicBezTo>
                    <a:pt x="88" y="62"/>
                    <a:pt x="88" y="62"/>
                    <a:pt x="88" y="62"/>
                  </a:cubicBezTo>
                  <a:cubicBezTo>
                    <a:pt x="88" y="68"/>
                    <a:pt x="88" y="68"/>
                    <a:pt x="88" y="68"/>
                  </a:cubicBezTo>
                  <a:cubicBezTo>
                    <a:pt x="54" y="68"/>
                    <a:pt x="54" y="68"/>
                    <a:pt x="54" y="68"/>
                  </a:cubicBezTo>
                  <a:cubicBezTo>
                    <a:pt x="54" y="83"/>
                    <a:pt x="54" y="83"/>
                    <a:pt x="54" y="83"/>
                  </a:cubicBezTo>
                  <a:cubicBezTo>
                    <a:pt x="87" y="83"/>
                    <a:pt x="87" y="83"/>
                    <a:pt x="87" y="83"/>
                  </a:cubicBezTo>
                  <a:cubicBezTo>
                    <a:pt x="87" y="89"/>
                    <a:pt x="87" y="89"/>
                    <a:pt x="87" y="89"/>
                  </a:cubicBezTo>
                  <a:cubicBezTo>
                    <a:pt x="49" y="89"/>
                    <a:pt x="49" y="89"/>
                    <a:pt x="49" y="89"/>
                  </a:cubicBezTo>
                  <a:cubicBezTo>
                    <a:pt x="49" y="103"/>
                    <a:pt x="49" y="103"/>
                    <a:pt x="49" y="103"/>
                  </a:cubicBezTo>
                  <a:cubicBezTo>
                    <a:pt x="87" y="103"/>
                    <a:pt x="87" y="103"/>
                    <a:pt x="87" y="103"/>
                  </a:cubicBezTo>
                  <a:cubicBezTo>
                    <a:pt x="87" y="110"/>
                    <a:pt x="87" y="110"/>
                    <a:pt x="87" y="110"/>
                  </a:cubicBezTo>
                  <a:cubicBezTo>
                    <a:pt x="57" y="110"/>
                    <a:pt x="57" y="110"/>
                    <a:pt x="57" y="110"/>
                  </a:cubicBezTo>
                  <a:cubicBezTo>
                    <a:pt x="48" y="108"/>
                    <a:pt x="48" y="108"/>
                    <a:pt x="48" y="108"/>
                  </a:cubicBezTo>
                  <a:cubicBezTo>
                    <a:pt x="47" y="107"/>
                    <a:pt x="39" y="103"/>
                    <a:pt x="39" y="103"/>
                  </a:cubicBezTo>
                  <a:cubicBezTo>
                    <a:pt x="44" y="98"/>
                    <a:pt x="46" y="86"/>
                    <a:pt x="46" y="86"/>
                  </a:cubicBezTo>
                  <a:cubicBezTo>
                    <a:pt x="47" y="45"/>
                    <a:pt x="47" y="45"/>
                    <a:pt x="47" y="45"/>
                  </a:cubicBezTo>
                  <a:cubicBezTo>
                    <a:pt x="46" y="45"/>
                    <a:pt x="46" y="45"/>
                    <a:pt x="46" y="45"/>
                  </a:cubicBezTo>
                  <a:cubicBezTo>
                    <a:pt x="35" y="45"/>
                    <a:pt x="35" y="45"/>
                    <a:pt x="35" y="45"/>
                  </a:cubicBezTo>
                  <a:cubicBezTo>
                    <a:pt x="46" y="37"/>
                    <a:pt x="51" y="17"/>
                    <a:pt x="51" y="17"/>
                  </a:cubicBezTo>
                  <a:cubicBezTo>
                    <a:pt x="51" y="6"/>
                    <a:pt x="51" y="6"/>
                    <a:pt x="5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20"/>
                    <a:pt x="1" y="20"/>
                    <a:pt x="1" y="20"/>
                  </a:cubicBezTo>
                  <a:cubicBezTo>
                    <a:pt x="28" y="20"/>
                    <a:pt x="28" y="20"/>
                    <a:pt x="28" y="20"/>
                  </a:cubicBezTo>
                  <a:cubicBezTo>
                    <a:pt x="23" y="45"/>
                    <a:pt x="2" y="45"/>
                    <a:pt x="2" y="45"/>
                  </a:cubicBezTo>
                  <a:cubicBezTo>
                    <a:pt x="2" y="59"/>
                    <a:pt x="2" y="59"/>
                    <a:pt x="2" y="59"/>
                  </a:cubicBezTo>
                  <a:cubicBezTo>
                    <a:pt x="27" y="59"/>
                    <a:pt x="27" y="59"/>
                    <a:pt x="27" y="59"/>
                  </a:cubicBezTo>
                  <a:cubicBezTo>
                    <a:pt x="27" y="81"/>
                    <a:pt x="27" y="81"/>
                    <a:pt x="27" y="81"/>
                  </a:cubicBezTo>
                  <a:cubicBezTo>
                    <a:pt x="25" y="88"/>
                    <a:pt x="24" y="87"/>
                    <a:pt x="24" y="87"/>
                  </a:cubicBezTo>
                  <a:cubicBezTo>
                    <a:pt x="21" y="87"/>
                    <a:pt x="18" y="70"/>
                    <a:pt x="18" y="70"/>
                  </a:cubicBezTo>
                  <a:cubicBezTo>
                    <a:pt x="2" y="70"/>
                    <a:pt x="2" y="70"/>
                    <a:pt x="2" y="70"/>
                  </a:cubicBezTo>
                  <a:cubicBezTo>
                    <a:pt x="2" y="76"/>
                    <a:pt x="2" y="76"/>
                    <a:pt x="2" y="76"/>
                  </a:cubicBezTo>
                  <a:cubicBezTo>
                    <a:pt x="5" y="87"/>
                    <a:pt x="13" y="101"/>
                    <a:pt x="13" y="101"/>
                  </a:cubicBezTo>
                  <a:cubicBezTo>
                    <a:pt x="11" y="104"/>
                    <a:pt x="0" y="106"/>
                    <a:pt x="0" y="106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17" y="125"/>
                    <a:pt x="28" y="115"/>
                    <a:pt x="28" y="115"/>
                  </a:cubicBezTo>
                  <a:cubicBezTo>
                    <a:pt x="35" y="120"/>
                    <a:pt x="54" y="124"/>
                    <a:pt x="54" y="124"/>
                  </a:cubicBezTo>
                  <a:cubicBezTo>
                    <a:pt x="165" y="124"/>
                    <a:pt x="165" y="124"/>
                    <a:pt x="165" y="124"/>
                  </a:cubicBezTo>
                  <a:cubicBezTo>
                    <a:pt x="165" y="110"/>
                    <a:pt x="165" y="110"/>
                    <a:pt x="165" y="110"/>
                  </a:cubicBezTo>
                  <a:cubicBezTo>
                    <a:pt x="114" y="110"/>
                    <a:pt x="114" y="110"/>
                    <a:pt x="114" y="110"/>
                  </a:cubicBezTo>
                  <a:cubicBezTo>
                    <a:pt x="114" y="104"/>
                    <a:pt x="114" y="104"/>
                    <a:pt x="114" y="104"/>
                  </a:cubicBezTo>
                  <a:cubicBezTo>
                    <a:pt x="157" y="104"/>
                    <a:pt x="157" y="104"/>
                    <a:pt x="157" y="104"/>
                  </a:cubicBezTo>
                  <a:cubicBezTo>
                    <a:pt x="157" y="89"/>
                    <a:pt x="157" y="89"/>
                    <a:pt x="157" y="89"/>
                  </a:cubicBezTo>
                  <a:cubicBezTo>
                    <a:pt x="113" y="89"/>
                    <a:pt x="113" y="89"/>
                    <a:pt x="113" y="89"/>
                  </a:cubicBezTo>
                  <a:cubicBezTo>
                    <a:pt x="113" y="88"/>
                    <a:pt x="113" y="88"/>
                    <a:pt x="113" y="88"/>
                  </a:cubicBezTo>
                  <a:cubicBezTo>
                    <a:pt x="113" y="82"/>
                    <a:pt x="113" y="82"/>
                    <a:pt x="113" y="82"/>
                  </a:cubicBezTo>
                  <a:cubicBezTo>
                    <a:pt x="157" y="82"/>
                    <a:pt x="157" y="82"/>
                    <a:pt x="157" y="82"/>
                  </a:cubicBezTo>
                  <a:cubicBezTo>
                    <a:pt x="157" y="68"/>
                    <a:pt x="157" y="68"/>
                    <a:pt x="157" y="68"/>
                  </a:cubicBezTo>
                  <a:cubicBezTo>
                    <a:pt x="113" y="68"/>
                    <a:pt x="113" y="68"/>
                    <a:pt x="113" y="68"/>
                  </a:cubicBezTo>
                  <a:cubicBezTo>
                    <a:pt x="113" y="62"/>
                    <a:pt x="113" y="62"/>
                    <a:pt x="113" y="62"/>
                  </a:cubicBezTo>
                  <a:lnTo>
                    <a:pt x="157" y="62"/>
                  </a:lnTo>
                  <a:close/>
                  <a:moveTo>
                    <a:pt x="114" y="21"/>
                  </a:moveTo>
                  <a:cubicBezTo>
                    <a:pt x="130" y="21"/>
                    <a:pt x="130" y="21"/>
                    <a:pt x="130" y="21"/>
                  </a:cubicBezTo>
                  <a:cubicBezTo>
                    <a:pt x="130" y="28"/>
                    <a:pt x="130" y="28"/>
                    <a:pt x="130" y="28"/>
                  </a:cubicBezTo>
                  <a:cubicBezTo>
                    <a:pt x="114" y="28"/>
                    <a:pt x="114" y="28"/>
                    <a:pt x="114" y="28"/>
                  </a:cubicBezTo>
                  <a:lnTo>
                    <a:pt x="114" y="21"/>
                  </a:lnTo>
                  <a:close/>
                  <a:moveTo>
                    <a:pt x="113" y="41"/>
                  </a:moveTo>
                  <a:cubicBezTo>
                    <a:pt x="129" y="41"/>
                    <a:pt x="129" y="41"/>
                    <a:pt x="129" y="41"/>
                  </a:cubicBezTo>
                  <a:cubicBezTo>
                    <a:pt x="129" y="48"/>
                    <a:pt x="129" y="48"/>
                    <a:pt x="129" y="48"/>
                  </a:cubicBezTo>
                  <a:cubicBezTo>
                    <a:pt x="113" y="48"/>
                    <a:pt x="113" y="48"/>
                    <a:pt x="113" y="48"/>
                  </a:cubicBezTo>
                  <a:lnTo>
                    <a:pt x="113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0" name="Rectangle 12"/>
            <p:cNvSpPr>
              <a:spLocks noChangeArrowheads="1"/>
            </p:cNvSpPr>
            <p:nvPr/>
          </p:nvSpPr>
          <p:spPr bwMode="auto">
            <a:xfrm>
              <a:off x="3290" y="1251"/>
              <a:ext cx="121" cy="3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1" name="Freeform 13"/>
            <p:cNvSpPr>
              <a:spLocks/>
            </p:cNvSpPr>
            <p:nvPr/>
          </p:nvSpPr>
          <p:spPr bwMode="auto">
            <a:xfrm>
              <a:off x="3272" y="1315"/>
              <a:ext cx="153" cy="222"/>
            </a:xfrm>
            <a:custGeom>
              <a:avLst/>
              <a:gdLst>
                <a:gd name="T0" fmla="*/ 0 w 65"/>
                <a:gd name="T1" fmla="*/ 0 h 93"/>
                <a:gd name="T2" fmla="*/ 44 w 65"/>
                <a:gd name="T3" fmla="*/ 0 h 93"/>
                <a:gd name="T4" fmla="*/ 44 w 65"/>
                <a:gd name="T5" fmla="*/ 63 h 93"/>
                <a:gd name="T6" fmla="*/ 65 w 65"/>
                <a:gd name="T7" fmla="*/ 45 h 93"/>
                <a:gd name="T8" fmla="*/ 65 w 65"/>
                <a:gd name="T9" fmla="*/ 69 h 93"/>
                <a:gd name="T10" fmla="*/ 20 w 65"/>
                <a:gd name="T11" fmla="*/ 93 h 93"/>
                <a:gd name="T12" fmla="*/ 7 w 65"/>
                <a:gd name="T13" fmla="*/ 78 h 93"/>
                <a:gd name="T14" fmla="*/ 19 w 65"/>
                <a:gd name="T15" fmla="*/ 74 h 93"/>
                <a:gd name="T16" fmla="*/ 19 w 65"/>
                <a:gd name="T17" fmla="*/ 12 h 93"/>
                <a:gd name="T18" fmla="*/ 0 w 65"/>
                <a:gd name="T19" fmla="*/ 12 h 93"/>
                <a:gd name="T20" fmla="*/ 0 w 65"/>
                <a:gd name="T21" fmla="*/ 0 h 9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65" h="93">
                  <a:moveTo>
                    <a:pt x="0" y="0"/>
                  </a:moveTo>
                  <a:cubicBezTo>
                    <a:pt x="44" y="0"/>
                    <a:pt x="44" y="0"/>
                    <a:pt x="44" y="0"/>
                  </a:cubicBezTo>
                  <a:cubicBezTo>
                    <a:pt x="44" y="63"/>
                    <a:pt x="44" y="63"/>
                    <a:pt x="44" y="63"/>
                  </a:cubicBezTo>
                  <a:cubicBezTo>
                    <a:pt x="65" y="45"/>
                    <a:pt x="65" y="45"/>
                    <a:pt x="65" y="45"/>
                  </a:cubicBezTo>
                  <a:cubicBezTo>
                    <a:pt x="65" y="69"/>
                    <a:pt x="65" y="69"/>
                    <a:pt x="65" y="69"/>
                  </a:cubicBezTo>
                  <a:cubicBezTo>
                    <a:pt x="65" y="69"/>
                    <a:pt x="45" y="89"/>
                    <a:pt x="20" y="93"/>
                  </a:cubicBezTo>
                  <a:cubicBezTo>
                    <a:pt x="7" y="78"/>
                    <a:pt x="7" y="78"/>
                    <a:pt x="7" y="78"/>
                  </a:cubicBezTo>
                  <a:cubicBezTo>
                    <a:pt x="19" y="74"/>
                    <a:pt x="19" y="74"/>
                    <a:pt x="19" y="74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0" y="12"/>
                    <a:pt x="0" y="12"/>
                    <a:pt x="0" y="12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2" name="Freeform 14"/>
            <p:cNvSpPr>
              <a:spLocks/>
            </p:cNvSpPr>
            <p:nvPr/>
          </p:nvSpPr>
          <p:spPr bwMode="auto">
            <a:xfrm>
              <a:off x="3421" y="1241"/>
              <a:ext cx="260" cy="119"/>
            </a:xfrm>
            <a:custGeom>
              <a:avLst/>
              <a:gdLst>
                <a:gd name="T0" fmla="*/ 0 w 110"/>
                <a:gd name="T1" fmla="*/ 35 h 50"/>
                <a:gd name="T2" fmla="*/ 10 w 110"/>
                <a:gd name="T3" fmla="*/ 35 h 50"/>
                <a:gd name="T4" fmla="*/ 13 w 110"/>
                <a:gd name="T5" fmla="*/ 32 h 50"/>
                <a:gd name="T6" fmla="*/ 13 w 110"/>
                <a:gd name="T7" fmla="*/ 0 h 50"/>
                <a:gd name="T8" fmla="*/ 88 w 110"/>
                <a:gd name="T9" fmla="*/ 0 h 50"/>
                <a:gd name="T10" fmla="*/ 97 w 110"/>
                <a:gd name="T11" fmla="*/ 9 h 50"/>
                <a:gd name="T12" fmla="*/ 97 w 110"/>
                <a:gd name="T13" fmla="*/ 34 h 50"/>
                <a:gd name="T14" fmla="*/ 110 w 110"/>
                <a:gd name="T15" fmla="*/ 34 h 50"/>
                <a:gd name="T16" fmla="*/ 110 w 110"/>
                <a:gd name="T17" fmla="*/ 49 h 50"/>
                <a:gd name="T18" fmla="*/ 86 w 110"/>
                <a:gd name="T19" fmla="*/ 49 h 50"/>
                <a:gd name="T20" fmla="*/ 71 w 110"/>
                <a:gd name="T21" fmla="*/ 36 h 50"/>
                <a:gd name="T22" fmla="*/ 71 w 110"/>
                <a:gd name="T23" fmla="*/ 14 h 50"/>
                <a:gd name="T24" fmla="*/ 38 w 110"/>
                <a:gd name="T25" fmla="*/ 14 h 50"/>
                <a:gd name="T26" fmla="*/ 38 w 110"/>
                <a:gd name="T27" fmla="*/ 38 h 50"/>
                <a:gd name="T28" fmla="*/ 28 w 110"/>
                <a:gd name="T29" fmla="*/ 48 h 50"/>
                <a:gd name="T30" fmla="*/ 0 w 110"/>
                <a:gd name="T31" fmla="*/ 48 h 50"/>
                <a:gd name="T32" fmla="*/ 0 w 110"/>
                <a:gd name="T33" fmla="*/ 3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0" h="50">
                  <a:moveTo>
                    <a:pt x="0" y="35"/>
                  </a:moveTo>
                  <a:cubicBezTo>
                    <a:pt x="10" y="35"/>
                    <a:pt x="10" y="35"/>
                    <a:pt x="10" y="35"/>
                  </a:cubicBezTo>
                  <a:cubicBezTo>
                    <a:pt x="10" y="35"/>
                    <a:pt x="13" y="35"/>
                    <a:pt x="13" y="3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88" y="0"/>
                    <a:pt x="88" y="0"/>
                    <a:pt x="88" y="0"/>
                  </a:cubicBezTo>
                  <a:cubicBezTo>
                    <a:pt x="88" y="0"/>
                    <a:pt x="97" y="0"/>
                    <a:pt x="97" y="9"/>
                  </a:cubicBezTo>
                  <a:cubicBezTo>
                    <a:pt x="98" y="18"/>
                    <a:pt x="97" y="34"/>
                    <a:pt x="97" y="34"/>
                  </a:cubicBezTo>
                  <a:cubicBezTo>
                    <a:pt x="110" y="34"/>
                    <a:pt x="110" y="34"/>
                    <a:pt x="110" y="34"/>
                  </a:cubicBezTo>
                  <a:cubicBezTo>
                    <a:pt x="110" y="49"/>
                    <a:pt x="110" y="49"/>
                    <a:pt x="110" y="49"/>
                  </a:cubicBezTo>
                  <a:cubicBezTo>
                    <a:pt x="110" y="49"/>
                    <a:pt x="92" y="49"/>
                    <a:pt x="86" y="49"/>
                  </a:cubicBezTo>
                  <a:cubicBezTo>
                    <a:pt x="81" y="49"/>
                    <a:pt x="72" y="46"/>
                    <a:pt x="71" y="36"/>
                  </a:cubicBezTo>
                  <a:cubicBezTo>
                    <a:pt x="71" y="14"/>
                    <a:pt x="71" y="14"/>
                    <a:pt x="71" y="14"/>
                  </a:cubicBezTo>
                  <a:cubicBezTo>
                    <a:pt x="38" y="14"/>
                    <a:pt x="38" y="14"/>
                    <a:pt x="38" y="14"/>
                  </a:cubicBezTo>
                  <a:cubicBezTo>
                    <a:pt x="38" y="38"/>
                    <a:pt x="38" y="38"/>
                    <a:pt x="38" y="38"/>
                  </a:cubicBezTo>
                  <a:cubicBezTo>
                    <a:pt x="38" y="38"/>
                    <a:pt x="39" y="47"/>
                    <a:pt x="28" y="48"/>
                  </a:cubicBezTo>
                  <a:cubicBezTo>
                    <a:pt x="17" y="50"/>
                    <a:pt x="0" y="48"/>
                    <a:pt x="0" y="48"/>
                  </a:cubicBezTo>
                  <a:lnTo>
                    <a:pt x="0" y="3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3" name="Freeform 15"/>
            <p:cNvSpPr>
              <a:spLocks/>
            </p:cNvSpPr>
            <p:nvPr/>
          </p:nvSpPr>
          <p:spPr bwMode="auto">
            <a:xfrm>
              <a:off x="3418" y="1370"/>
              <a:ext cx="275" cy="162"/>
            </a:xfrm>
            <a:custGeom>
              <a:avLst/>
              <a:gdLst>
                <a:gd name="T0" fmla="*/ 0 w 116"/>
                <a:gd name="T1" fmla="*/ 0 h 68"/>
                <a:gd name="T2" fmla="*/ 109 w 116"/>
                <a:gd name="T3" fmla="*/ 0 h 68"/>
                <a:gd name="T4" fmla="*/ 109 w 116"/>
                <a:gd name="T5" fmla="*/ 14 h 68"/>
                <a:gd name="T6" fmla="*/ 81 w 116"/>
                <a:gd name="T7" fmla="*/ 42 h 68"/>
                <a:gd name="T8" fmla="*/ 116 w 116"/>
                <a:gd name="T9" fmla="*/ 49 h 68"/>
                <a:gd name="T10" fmla="*/ 116 w 116"/>
                <a:gd name="T11" fmla="*/ 67 h 68"/>
                <a:gd name="T12" fmla="*/ 57 w 116"/>
                <a:gd name="T13" fmla="*/ 54 h 68"/>
                <a:gd name="T14" fmla="*/ 0 w 116"/>
                <a:gd name="T15" fmla="*/ 68 h 68"/>
                <a:gd name="T16" fmla="*/ 0 w 116"/>
                <a:gd name="T17" fmla="*/ 50 h 68"/>
                <a:gd name="T18" fmla="*/ 33 w 116"/>
                <a:gd name="T19" fmla="*/ 43 h 68"/>
                <a:gd name="T20" fmla="*/ 4 w 116"/>
                <a:gd name="T21" fmla="*/ 17 h 68"/>
                <a:gd name="T22" fmla="*/ 32 w 116"/>
                <a:gd name="T23" fmla="*/ 17 h 68"/>
                <a:gd name="T24" fmla="*/ 57 w 116"/>
                <a:gd name="T25" fmla="*/ 32 h 68"/>
                <a:gd name="T26" fmla="*/ 80 w 116"/>
                <a:gd name="T27" fmla="*/ 13 h 68"/>
                <a:gd name="T28" fmla="*/ 0 w 116"/>
                <a:gd name="T29" fmla="*/ 13 h 68"/>
                <a:gd name="T30" fmla="*/ 0 w 116"/>
                <a:gd name="T31" fmla="*/ 0 h 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16" h="68">
                  <a:moveTo>
                    <a:pt x="0" y="0"/>
                  </a:moveTo>
                  <a:cubicBezTo>
                    <a:pt x="109" y="0"/>
                    <a:pt x="109" y="0"/>
                    <a:pt x="109" y="0"/>
                  </a:cubicBezTo>
                  <a:cubicBezTo>
                    <a:pt x="109" y="14"/>
                    <a:pt x="109" y="14"/>
                    <a:pt x="109" y="14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1" y="42"/>
                    <a:pt x="75" y="44"/>
                    <a:pt x="116" y="49"/>
                  </a:cubicBezTo>
                  <a:cubicBezTo>
                    <a:pt x="116" y="67"/>
                    <a:pt x="116" y="67"/>
                    <a:pt x="116" y="67"/>
                  </a:cubicBezTo>
                  <a:cubicBezTo>
                    <a:pt x="116" y="67"/>
                    <a:pt x="78" y="67"/>
                    <a:pt x="57" y="54"/>
                  </a:cubicBezTo>
                  <a:cubicBezTo>
                    <a:pt x="57" y="54"/>
                    <a:pt x="45" y="65"/>
                    <a:pt x="0" y="68"/>
                  </a:cubicBezTo>
                  <a:cubicBezTo>
                    <a:pt x="0" y="50"/>
                    <a:pt x="0" y="50"/>
                    <a:pt x="0" y="50"/>
                  </a:cubicBezTo>
                  <a:cubicBezTo>
                    <a:pt x="0" y="50"/>
                    <a:pt x="32" y="47"/>
                    <a:pt x="33" y="43"/>
                  </a:cubicBezTo>
                  <a:cubicBezTo>
                    <a:pt x="33" y="43"/>
                    <a:pt x="4" y="22"/>
                    <a:pt x="4" y="17"/>
                  </a:cubicBezTo>
                  <a:cubicBezTo>
                    <a:pt x="32" y="17"/>
                    <a:pt x="32" y="17"/>
                    <a:pt x="32" y="17"/>
                  </a:cubicBezTo>
                  <a:cubicBezTo>
                    <a:pt x="57" y="32"/>
                    <a:pt x="57" y="32"/>
                    <a:pt x="57" y="32"/>
                  </a:cubicBezTo>
                  <a:cubicBezTo>
                    <a:pt x="80" y="13"/>
                    <a:pt x="80" y="13"/>
                    <a:pt x="80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4" name="Freeform 16"/>
            <p:cNvSpPr>
              <a:spLocks/>
            </p:cNvSpPr>
            <p:nvPr/>
          </p:nvSpPr>
          <p:spPr bwMode="auto">
            <a:xfrm>
              <a:off x="3733" y="1225"/>
              <a:ext cx="192" cy="312"/>
            </a:xfrm>
            <a:custGeom>
              <a:avLst/>
              <a:gdLst>
                <a:gd name="T0" fmla="*/ 36 w 81"/>
                <a:gd name="T1" fmla="*/ 0 h 131"/>
                <a:gd name="T2" fmla="*/ 55 w 81"/>
                <a:gd name="T3" fmla="*/ 8 h 131"/>
                <a:gd name="T4" fmla="*/ 50 w 81"/>
                <a:gd name="T5" fmla="*/ 18 h 131"/>
                <a:gd name="T6" fmla="*/ 81 w 81"/>
                <a:gd name="T7" fmla="*/ 18 h 131"/>
                <a:gd name="T8" fmla="*/ 81 w 81"/>
                <a:gd name="T9" fmla="*/ 31 h 131"/>
                <a:gd name="T10" fmla="*/ 42 w 81"/>
                <a:gd name="T11" fmla="*/ 31 h 131"/>
                <a:gd name="T12" fmla="*/ 35 w 81"/>
                <a:gd name="T13" fmla="*/ 41 h 131"/>
                <a:gd name="T14" fmla="*/ 79 w 81"/>
                <a:gd name="T15" fmla="*/ 41 h 131"/>
                <a:gd name="T16" fmla="*/ 79 w 81"/>
                <a:gd name="T17" fmla="*/ 56 h 131"/>
                <a:gd name="T18" fmla="*/ 53 w 81"/>
                <a:gd name="T19" fmla="*/ 56 h 131"/>
                <a:gd name="T20" fmla="*/ 53 w 81"/>
                <a:gd name="T21" fmla="*/ 67 h 131"/>
                <a:gd name="T22" fmla="*/ 81 w 81"/>
                <a:gd name="T23" fmla="*/ 67 h 131"/>
                <a:gd name="T24" fmla="*/ 81 w 81"/>
                <a:gd name="T25" fmla="*/ 81 h 131"/>
                <a:gd name="T26" fmla="*/ 54 w 81"/>
                <a:gd name="T27" fmla="*/ 81 h 131"/>
                <a:gd name="T28" fmla="*/ 54 w 81"/>
                <a:gd name="T29" fmla="*/ 107 h 131"/>
                <a:gd name="T30" fmla="*/ 80 w 81"/>
                <a:gd name="T31" fmla="*/ 89 h 131"/>
                <a:gd name="T32" fmla="*/ 80 w 81"/>
                <a:gd name="T33" fmla="*/ 110 h 131"/>
                <a:gd name="T34" fmla="*/ 32 w 81"/>
                <a:gd name="T35" fmla="*/ 131 h 131"/>
                <a:gd name="T36" fmla="*/ 18 w 81"/>
                <a:gd name="T37" fmla="*/ 114 h 131"/>
                <a:gd name="T38" fmla="*/ 30 w 81"/>
                <a:gd name="T39" fmla="*/ 112 h 131"/>
                <a:gd name="T40" fmla="*/ 30 w 81"/>
                <a:gd name="T41" fmla="*/ 82 h 131"/>
                <a:gd name="T42" fmla="*/ 14 w 81"/>
                <a:gd name="T43" fmla="*/ 82 h 131"/>
                <a:gd name="T44" fmla="*/ 14 w 81"/>
                <a:gd name="T45" fmla="*/ 67 h 131"/>
                <a:gd name="T46" fmla="*/ 32 w 81"/>
                <a:gd name="T47" fmla="*/ 67 h 131"/>
                <a:gd name="T48" fmla="*/ 32 w 81"/>
                <a:gd name="T49" fmla="*/ 55 h 131"/>
                <a:gd name="T50" fmla="*/ 20 w 81"/>
                <a:gd name="T51" fmla="*/ 55 h 131"/>
                <a:gd name="T52" fmla="*/ 14 w 81"/>
                <a:gd name="T53" fmla="*/ 60 h 131"/>
                <a:gd name="T54" fmla="*/ 1 w 81"/>
                <a:gd name="T55" fmla="*/ 44 h 131"/>
                <a:gd name="T56" fmla="*/ 36 w 81"/>
                <a:gd name="T57" fmla="*/ 0 h 1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81" h="131">
                  <a:moveTo>
                    <a:pt x="36" y="0"/>
                  </a:moveTo>
                  <a:cubicBezTo>
                    <a:pt x="55" y="8"/>
                    <a:pt x="55" y="8"/>
                    <a:pt x="55" y="8"/>
                  </a:cubicBezTo>
                  <a:cubicBezTo>
                    <a:pt x="50" y="18"/>
                    <a:pt x="50" y="18"/>
                    <a:pt x="50" y="18"/>
                  </a:cubicBezTo>
                  <a:cubicBezTo>
                    <a:pt x="81" y="18"/>
                    <a:pt x="81" y="18"/>
                    <a:pt x="81" y="18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42" y="31"/>
                    <a:pt x="42" y="31"/>
                    <a:pt x="42" y="31"/>
                  </a:cubicBezTo>
                  <a:cubicBezTo>
                    <a:pt x="35" y="41"/>
                    <a:pt x="35" y="41"/>
                    <a:pt x="35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6"/>
                    <a:pt x="79" y="56"/>
                    <a:pt x="79" y="56"/>
                  </a:cubicBezTo>
                  <a:cubicBezTo>
                    <a:pt x="53" y="56"/>
                    <a:pt x="53" y="56"/>
                    <a:pt x="53" y="56"/>
                  </a:cubicBezTo>
                  <a:cubicBezTo>
                    <a:pt x="53" y="67"/>
                    <a:pt x="53" y="67"/>
                    <a:pt x="53" y="67"/>
                  </a:cubicBezTo>
                  <a:cubicBezTo>
                    <a:pt x="81" y="67"/>
                    <a:pt x="81" y="67"/>
                    <a:pt x="81" y="67"/>
                  </a:cubicBezTo>
                  <a:cubicBezTo>
                    <a:pt x="81" y="81"/>
                    <a:pt x="81" y="81"/>
                    <a:pt x="81" y="81"/>
                  </a:cubicBezTo>
                  <a:cubicBezTo>
                    <a:pt x="54" y="81"/>
                    <a:pt x="54" y="81"/>
                    <a:pt x="54" y="81"/>
                  </a:cubicBezTo>
                  <a:cubicBezTo>
                    <a:pt x="54" y="107"/>
                    <a:pt x="54" y="107"/>
                    <a:pt x="54" y="107"/>
                  </a:cubicBezTo>
                  <a:cubicBezTo>
                    <a:pt x="54" y="107"/>
                    <a:pt x="69" y="100"/>
                    <a:pt x="80" y="89"/>
                  </a:cubicBezTo>
                  <a:cubicBezTo>
                    <a:pt x="80" y="110"/>
                    <a:pt x="80" y="110"/>
                    <a:pt x="80" y="110"/>
                  </a:cubicBezTo>
                  <a:cubicBezTo>
                    <a:pt x="80" y="110"/>
                    <a:pt x="73" y="124"/>
                    <a:pt x="32" y="131"/>
                  </a:cubicBezTo>
                  <a:cubicBezTo>
                    <a:pt x="18" y="114"/>
                    <a:pt x="18" y="114"/>
                    <a:pt x="18" y="114"/>
                  </a:cubicBezTo>
                  <a:cubicBezTo>
                    <a:pt x="30" y="112"/>
                    <a:pt x="30" y="112"/>
                    <a:pt x="30" y="112"/>
                  </a:cubicBezTo>
                  <a:cubicBezTo>
                    <a:pt x="30" y="82"/>
                    <a:pt x="30" y="82"/>
                    <a:pt x="30" y="82"/>
                  </a:cubicBezTo>
                  <a:cubicBezTo>
                    <a:pt x="14" y="82"/>
                    <a:pt x="14" y="82"/>
                    <a:pt x="14" y="82"/>
                  </a:cubicBezTo>
                  <a:cubicBezTo>
                    <a:pt x="14" y="67"/>
                    <a:pt x="14" y="67"/>
                    <a:pt x="14" y="67"/>
                  </a:cubicBezTo>
                  <a:cubicBezTo>
                    <a:pt x="32" y="67"/>
                    <a:pt x="32" y="67"/>
                    <a:pt x="32" y="67"/>
                  </a:cubicBezTo>
                  <a:cubicBezTo>
                    <a:pt x="32" y="55"/>
                    <a:pt x="32" y="55"/>
                    <a:pt x="32" y="55"/>
                  </a:cubicBezTo>
                  <a:cubicBezTo>
                    <a:pt x="20" y="55"/>
                    <a:pt x="20" y="55"/>
                    <a:pt x="20" y="55"/>
                  </a:cubicBezTo>
                  <a:cubicBezTo>
                    <a:pt x="14" y="60"/>
                    <a:pt x="14" y="60"/>
                    <a:pt x="14" y="60"/>
                  </a:cubicBezTo>
                  <a:cubicBezTo>
                    <a:pt x="14" y="60"/>
                    <a:pt x="2" y="45"/>
                    <a:pt x="1" y="44"/>
                  </a:cubicBezTo>
                  <a:cubicBezTo>
                    <a:pt x="0" y="43"/>
                    <a:pt x="23" y="35"/>
                    <a:pt x="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5" name="Freeform 17"/>
            <p:cNvSpPr>
              <a:spLocks/>
            </p:cNvSpPr>
            <p:nvPr/>
          </p:nvSpPr>
          <p:spPr bwMode="auto">
            <a:xfrm>
              <a:off x="4008" y="1399"/>
              <a:ext cx="149" cy="135"/>
            </a:xfrm>
            <a:custGeom>
              <a:avLst/>
              <a:gdLst>
                <a:gd name="T0" fmla="*/ 14 w 63"/>
                <a:gd name="T1" fmla="*/ 29 h 57"/>
                <a:gd name="T2" fmla="*/ 0 w 63"/>
                <a:gd name="T3" fmla="*/ 1 h 57"/>
                <a:gd name="T4" fmla="*/ 20 w 63"/>
                <a:gd name="T5" fmla="*/ 1 h 57"/>
                <a:gd name="T6" fmla="*/ 29 w 63"/>
                <a:gd name="T7" fmla="*/ 18 h 57"/>
                <a:gd name="T8" fmla="*/ 43 w 63"/>
                <a:gd name="T9" fmla="*/ 0 h 57"/>
                <a:gd name="T10" fmla="*/ 63 w 63"/>
                <a:gd name="T11" fmla="*/ 0 h 57"/>
                <a:gd name="T12" fmla="*/ 44 w 63"/>
                <a:gd name="T13" fmla="*/ 30 h 57"/>
                <a:gd name="T14" fmla="*/ 63 w 63"/>
                <a:gd name="T15" fmla="*/ 37 h 57"/>
                <a:gd name="T16" fmla="*/ 63 w 63"/>
                <a:gd name="T17" fmla="*/ 56 h 57"/>
                <a:gd name="T18" fmla="*/ 15 w 63"/>
                <a:gd name="T19" fmla="*/ 30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3" h="57">
                  <a:moveTo>
                    <a:pt x="14" y="29"/>
                  </a:moveTo>
                  <a:cubicBezTo>
                    <a:pt x="14" y="29"/>
                    <a:pt x="5" y="19"/>
                    <a:pt x="0" y="1"/>
                  </a:cubicBezTo>
                  <a:cubicBezTo>
                    <a:pt x="20" y="1"/>
                    <a:pt x="20" y="1"/>
                    <a:pt x="20" y="1"/>
                  </a:cubicBezTo>
                  <a:cubicBezTo>
                    <a:pt x="20" y="1"/>
                    <a:pt x="28" y="18"/>
                    <a:pt x="29" y="18"/>
                  </a:cubicBezTo>
                  <a:cubicBezTo>
                    <a:pt x="31" y="17"/>
                    <a:pt x="34" y="18"/>
                    <a:pt x="43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0"/>
                    <a:pt x="62" y="12"/>
                    <a:pt x="44" y="30"/>
                  </a:cubicBezTo>
                  <a:cubicBezTo>
                    <a:pt x="44" y="30"/>
                    <a:pt x="48" y="35"/>
                    <a:pt x="63" y="37"/>
                  </a:cubicBezTo>
                  <a:cubicBezTo>
                    <a:pt x="63" y="56"/>
                    <a:pt x="63" y="56"/>
                    <a:pt x="63" y="56"/>
                  </a:cubicBezTo>
                  <a:cubicBezTo>
                    <a:pt x="63" y="56"/>
                    <a:pt x="37" y="57"/>
                    <a:pt x="15" y="30"/>
                  </a:cubicBez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6" name="Freeform 18"/>
            <p:cNvSpPr>
              <a:spLocks noEditPoints="1"/>
            </p:cNvSpPr>
            <p:nvPr/>
          </p:nvSpPr>
          <p:spPr bwMode="auto">
            <a:xfrm>
              <a:off x="3925" y="1239"/>
              <a:ext cx="220" cy="300"/>
            </a:xfrm>
            <a:custGeom>
              <a:avLst/>
              <a:gdLst>
                <a:gd name="T0" fmla="*/ 92 w 93"/>
                <a:gd name="T1" fmla="*/ 61 h 126"/>
                <a:gd name="T2" fmla="*/ 92 w 93"/>
                <a:gd name="T3" fmla="*/ 9 h 126"/>
                <a:gd name="T4" fmla="*/ 84 w 93"/>
                <a:gd name="T5" fmla="*/ 0 h 126"/>
                <a:gd name="T6" fmla="*/ 6 w 93"/>
                <a:gd name="T7" fmla="*/ 0 h 126"/>
                <a:gd name="T8" fmla="*/ 6 w 93"/>
                <a:gd name="T9" fmla="*/ 104 h 126"/>
                <a:gd name="T10" fmla="*/ 0 w 93"/>
                <a:gd name="T11" fmla="*/ 104 h 126"/>
                <a:gd name="T12" fmla="*/ 1 w 93"/>
                <a:gd name="T13" fmla="*/ 123 h 126"/>
                <a:gd name="T14" fmla="*/ 49 w 93"/>
                <a:gd name="T15" fmla="*/ 115 h 126"/>
                <a:gd name="T16" fmla="*/ 49 w 93"/>
                <a:gd name="T17" fmla="*/ 98 h 126"/>
                <a:gd name="T18" fmla="*/ 48 w 93"/>
                <a:gd name="T19" fmla="*/ 97 h 126"/>
                <a:gd name="T20" fmla="*/ 30 w 93"/>
                <a:gd name="T21" fmla="*/ 103 h 126"/>
                <a:gd name="T22" fmla="*/ 30 w 93"/>
                <a:gd name="T23" fmla="*/ 62 h 126"/>
                <a:gd name="T24" fmla="*/ 92 w 93"/>
                <a:gd name="T25" fmla="*/ 61 h 126"/>
                <a:gd name="T26" fmla="*/ 30 w 93"/>
                <a:gd name="T27" fmla="*/ 14 h 126"/>
                <a:gd name="T28" fmla="*/ 67 w 93"/>
                <a:gd name="T29" fmla="*/ 14 h 126"/>
                <a:gd name="T30" fmla="*/ 67 w 93"/>
                <a:gd name="T31" fmla="*/ 24 h 126"/>
                <a:gd name="T32" fmla="*/ 30 w 93"/>
                <a:gd name="T33" fmla="*/ 24 h 126"/>
                <a:gd name="T34" fmla="*/ 30 w 93"/>
                <a:gd name="T35" fmla="*/ 14 h 126"/>
                <a:gd name="T36" fmla="*/ 30 w 93"/>
                <a:gd name="T37" fmla="*/ 38 h 126"/>
                <a:gd name="T38" fmla="*/ 67 w 93"/>
                <a:gd name="T39" fmla="*/ 38 h 126"/>
                <a:gd name="T40" fmla="*/ 67 w 93"/>
                <a:gd name="T41" fmla="*/ 49 h 126"/>
                <a:gd name="T42" fmla="*/ 30 w 93"/>
                <a:gd name="T43" fmla="*/ 49 h 126"/>
                <a:gd name="T44" fmla="*/ 30 w 93"/>
                <a:gd name="T45" fmla="*/ 38 h 1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93" h="126">
                  <a:moveTo>
                    <a:pt x="92" y="61"/>
                  </a:moveTo>
                  <a:cubicBezTo>
                    <a:pt x="92" y="61"/>
                    <a:pt x="93" y="17"/>
                    <a:pt x="92" y="9"/>
                  </a:cubicBezTo>
                  <a:cubicBezTo>
                    <a:pt x="92" y="1"/>
                    <a:pt x="84" y="0"/>
                    <a:pt x="84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104"/>
                    <a:pt x="6" y="104"/>
                    <a:pt x="6" y="104"/>
                  </a:cubicBezTo>
                  <a:cubicBezTo>
                    <a:pt x="0" y="104"/>
                    <a:pt x="0" y="104"/>
                    <a:pt x="0" y="104"/>
                  </a:cubicBezTo>
                  <a:cubicBezTo>
                    <a:pt x="1" y="123"/>
                    <a:pt x="1" y="123"/>
                    <a:pt x="1" y="123"/>
                  </a:cubicBezTo>
                  <a:cubicBezTo>
                    <a:pt x="37" y="126"/>
                    <a:pt x="49" y="115"/>
                    <a:pt x="49" y="115"/>
                  </a:cubicBezTo>
                  <a:cubicBezTo>
                    <a:pt x="49" y="98"/>
                    <a:pt x="49" y="98"/>
                    <a:pt x="49" y="98"/>
                  </a:cubicBezTo>
                  <a:cubicBezTo>
                    <a:pt x="48" y="97"/>
                    <a:pt x="48" y="97"/>
                    <a:pt x="48" y="97"/>
                  </a:cubicBezTo>
                  <a:cubicBezTo>
                    <a:pt x="43" y="101"/>
                    <a:pt x="30" y="103"/>
                    <a:pt x="30" y="103"/>
                  </a:cubicBezTo>
                  <a:cubicBezTo>
                    <a:pt x="30" y="62"/>
                    <a:pt x="30" y="62"/>
                    <a:pt x="30" y="62"/>
                  </a:cubicBezTo>
                  <a:lnTo>
                    <a:pt x="92" y="61"/>
                  </a:lnTo>
                  <a:close/>
                  <a:moveTo>
                    <a:pt x="30" y="14"/>
                  </a:moveTo>
                  <a:cubicBezTo>
                    <a:pt x="67" y="14"/>
                    <a:pt x="67" y="14"/>
                    <a:pt x="67" y="14"/>
                  </a:cubicBezTo>
                  <a:cubicBezTo>
                    <a:pt x="67" y="24"/>
                    <a:pt x="67" y="24"/>
                    <a:pt x="67" y="24"/>
                  </a:cubicBezTo>
                  <a:cubicBezTo>
                    <a:pt x="30" y="24"/>
                    <a:pt x="30" y="24"/>
                    <a:pt x="30" y="24"/>
                  </a:cubicBezTo>
                  <a:lnTo>
                    <a:pt x="30" y="14"/>
                  </a:lnTo>
                  <a:close/>
                  <a:moveTo>
                    <a:pt x="30" y="38"/>
                  </a:moveTo>
                  <a:cubicBezTo>
                    <a:pt x="67" y="38"/>
                    <a:pt x="67" y="38"/>
                    <a:pt x="67" y="38"/>
                  </a:cubicBezTo>
                  <a:cubicBezTo>
                    <a:pt x="67" y="49"/>
                    <a:pt x="67" y="49"/>
                    <a:pt x="67" y="49"/>
                  </a:cubicBezTo>
                  <a:cubicBezTo>
                    <a:pt x="30" y="49"/>
                    <a:pt x="30" y="49"/>
                    <a:pt x="30" y="49"/>
                  </a:cubicBezTo>
                  <a:lnTo>
                    <a:pt x="30" y="3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7" name="Rectangle 19"/>
            <p:cNvSpPr>
              <a:spLocks noChangeArrowheads="1"/>
            </p:cNvSpPr>
            <p:nvPr/>
          </p:nvSpPr>
          <p:spPr bwMode="auto">
            <a:xfrm>
              <a:off x="4379" y="1246"/>
              <a:ext cx="239" cy="33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49" name="Freeform 20"/>
            <p:cNvSpPr>
              <a:spLocks/>
            </p:cNvSpPr>
            <p:nvPr/>
          </p:nvSpPr>
          <p:spPr bwMode="auto">
            <a:xfrm>
              <a:off x="4365" y="1334"/>
              <a:ext cx="260" cy="198"/>
            </a:xfrm>
            <a:custGeom>
              <a:avLst/>
              <a:gdLst>
                <a:gd name="T0" fmla="*/ 0 w 110"/>
                <a:gd name="T1" fmla="*/ 0 h 83"/>
                <a:gd name="T2" fmla="*/ 0 w 110"/>
                <a:gd name="T3" fmla="*/ 14 h 83"/>
                <a:gd name="T4" fmla="*/ 63 w 110"/>
                <a:gd name="T5" fmla="*/ 14 h 83"/>
                <a:gd name="T6" fmla="*/ 63 w 110"/>
                <a:gd name="T7" fmla="*/ 15 h 83"/>
                <a:gd name="T8" fmla="*/ 63 w 110"/>
                <a:gd name="T9" fmla="*/ 64 h 83"/>
                <a:gd name="T10" fmla="*/ 58 w 110"/>
                <a:gd name="T11" fmla="*/ 69 h 83"/>
                <a:gd name="T12" fmla="*/ 29 w 110"/>
                <a:gd name="T13" fmla="*/ 69 h 83"/>
                <a:gd name="T14" fmla="*/ 29 w 110"/>
                <a:gd name="T15" fmla="*/ 83 h 83"/>
                <a:gd name="T16" fmla="*/ 73 w 110"/>
                <a:gd name="T17" fmla="*/ 83 h 83"/>
                <a:gd name="T18" fmla="*/ 91 w 110"/>
                <a:gd name="T19" fmla="*/ 62 h 83"/>
                <a:gd name="T20" fmla="*/ 91 w 110"/>
                <a:gd name="T21" fmla="*/ 14 h 83"/>
                <a:gd name="T22" fmla="*/ 110 w 110"/>
                <a:gd name="T23" fmla="*/ 14 h 83"/>
                <a:gd name="T24" fmla="*/ 110 w 110"/>
                <a:gd name="T25" fmla="*/ 0 h 83"/>
                <a:gd name="T26" fmla="*/ 0 w 110"/>
                <a:gd name="T27" fmla="*/ 0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10" h="83">
                  <a:moveTo>
                    <a:pt x="0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63" y="14"/>
                    <a:pt x="63" y="14"/>
                    <a:pt x="63" y="14"/>
                  </a:cubicBezTo>
                  <a:cubicBezTo>
                    <a:pt x="63" y="15"/>
                    <a:pt x="63" y="15"/>
                    <a:pt x="63" y="15"/>
                  </a:cubicBezTo>
                  <a:cubicBezTo>
                    <a:pt x="63" y="64"/>
                    <a:pt x="63" y="64"/>
                    <a:pt x="63" y="64"/>
                  </a:cubicBezTo>
                  <a:cubicBezTo>
                    <a:pt x="63" y="64"/>
                    <a:pt x="63" y="68"/>
                    <a:pt x="58" y="69"/>
                  </a:cubicBezTo>
                  <a:cubicBezTo>
                    <a:pt x="29" y="69"/>
                    <a:pt x="29" y="69"/>
                    <a:pt x="29" y="69"/>
                  </a:cubicBezTo>
                  <a:cubicBezTo>
                    <a:pt x="29" y="83"/>
                    <a:pt x="29" y="83"/>
                    <a:pt x="29" y="83"/>
                  </a:cubicBezTo>
                  <a:cubicBezTo>
                    <a:pt x="73" y="83"/>
                    <a:pt x="73" y="83"/>
                    <a:pt x="73" y="83"/>
                  </a:cubicBezTo>
                  <a:cubicBezTo>
                    <a:pt x="73" y="83"/>
                    <a:pt x="91" y="80"/>
                    <a:pt x="91" y="62"/>
                  </a:cubicBezTo>
                  <a:cubicBezTo>
                    <a:pt x="91" y="14"/>
                    <a:pt x="91" y="14"/>
                    <a:pt x="91" y="14"/>
                  </a:cubicBezTo>
                  <a:cubicBezTo>
                    <a:pt x="110" y="14"/>
                    <a:pt x="110" y="14"/>
                    <a:pt x="110" y="14"/>
                  </a:cubicBezTo>
                  <a:cubicBezTo>
                    <a:pt x="110" y="0"/>
                    <a:pt x="110" y="0"/>
                    <a:pt x="11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0" name="Freeform 21"/>
            <p:cNvSpPr>
              <a:spLocks/>
            </p:cNvSpPr>
            <p:nvPr/>
          </p:nvSpPr>
          <p:spPr bwMode="auto">
            <a:xfrm>
              <a:off x="4209" y="1227"/>
              <a:ext cx="123" cy="136"/>
            </a:xfrm>
            <a:custGeom>
              <a:avLst/>
              <a:gdLst>
                <a:gd name="T0" fmla="*/ 52 w 52"/>
                <a:gd name="T1" fmla="*/ 12 h 57"/>
                <a:gd name="T2" fmla="*/ 38 w 52"/>
                <a:gd name="T3" fmla="*/ 0 h 57"/>
                <a:gd name="T4" fmla="*/ 0 w 52"/>
                <a:gd name="T5" fmla="*/ 40 h 57"/>
                <a:gd name="T6" fmla="*/ 9 w 52"/>
                <a:gd name="T7" fmla="*/ 57 h 57"/>
                <a:gd name="T8" fmla="*/ 52 w 52"/>
                <a:gd name="T9" fmla="*/ 12 h 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2" h="57">
                  <a:moveTo>
                    <a:pt x="52" y="12"/>
                  </a:moveTo>
                  <a:cubicBezTo>
                    <a:pt x="38" y="0"/>
                    <a:pt x="38" y="0"/>
                    <a:pt x="38" y="0"/>
                  </a:cubicBezTo>
                  <a:cubicBezTo>
                    <a:pt x="20" y="32"/>
                    <a:pt x="0" y="40"/>
                    <a:pt x="0" y="40"/>
                  </a:cubicBezTo>
                  <a:cubicBezTo>
                    <a:pt x="9" y="57"/>
                    <a:pt x="9" y="57"/>
                    <a:pt x="9" y="57"/>
                  </a:cubicBezTo>
                  <a:cubicBezTo>
                    <a:pt x="35" y="45"/>
                    <a:pt x="52" y="12"/>
                    <a:pt x="52" y="1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1" name="Freeform 22"/>
            <p:cNvSpPr>
              <a:spLocks/>
            </p:cNvSpPr>
            <p:nvPr/>
          </p:nvSpPr>
          <p:spPr bwMode="auto">
            <a:xfrm>
              <a:off x="4218" y="1272"/>
              <a:ext cx="161" cy="260"/>
            </a:xfrm>
            <a:custGeom>
              <a:avLst/>
              <a:gdLst>
                <a:gd name="T0" fmla="*/ 68 w 68"/>
                <a:gd name="T1" fmla="*/ 16 h 109"/>
                <a:gd name="T2" fmla="*/ 53 w 68"/>
                <a:gd name="T3" fmla="*/ 0 h 109"/>
                <a:gd name="T4" fmla="*/ 52 w 68"/>
                <a:gd name="T5" fmla="*/ 1 h 109"/>
                <a:gd name="T6" fmla="*/ 0 w 68"/>
                <a:gd name="T7" fmla="*/ 49 h 109"/>
                <a:gd name="T8" fmla="*/ 11 w 68"/>
                <a:gd name="T9" fmla="*/ 67 h 109"/>
                <a:gd name="T10" fmla="*/ 24 w 68"/>
                <a:gd name="T11" fmla="*/ 61 h 109"/>
                <a:gd name="T12" fmla="*/ 24 w 68"/>
                <a:gd name="T13" fmla="*/ 109 h 109"/>
                <a:gd name="T14" fmla="*/ 50 w 68"/>
                <a:gd name="T15" fmla="*/ 109 h 109"/>
                <a:gd name="T16" fmla="*/ 50 w 68"/>
                <a:gd name="T17" fmla="*/ 41 h 109"/>
                <a:gd name="T18" fmla="*/ 68 w 68"/>
                <a:gd name="T19" fmla="*/ 16 h 10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8" h="109">
                  <a:moveTo>
                    <a:pt x="68" y="16"/>
                  </a:moveTo>
                  <a:cubicBezTo>
                    <a:pt x="53" y="0"/>
                    <a:pt x="53" y="0"/>
                    <a:pt x="53" y="0"/>
                  </a:cubicBezTo>
                  <a:cubicBezTo>
                    <a:pt x="52" y="1"/>
                    <a:pt x="52" y="1"/>
                    <a:pt x="52" y="1"/>
                  </a:cubicBezTo>
                  <a:cubicBezTo>
                    <a:pt x="28" y="43"/>
                    <a:pt x="0" y="49"/>
                    <a:pt x="0" y="49"/>
                  </a:cubicBezTo>
                  <a:cubicBezTo>
                    <a:pt x="11" y="67"/>
                    <a:pt x="11" y="67"/>
                    <a:pt x="11" y="67"/>
                  </a:cubicBezTo>
                  <a:cubicBezTo>
                    <a:pt x="12" y="68"/>
                    <a:pt x="24" y="61"/>
                    <a:pt x="24" y="61"/>
                  </a:cubicBezTo>
                  <a:cubicBezTo>
                    <a:pt x="24" y="109"/>
                    <a:pt x="24" y="109"/>
                    <a:pt x="24" y="109"/>
                  </a:cubicBezTo>
                  <a:cubicBezTo>
                    <a:pt x="50" y="109"/>
                    <a:pt x="50" y="109"/>
                    <a:pt x="50" y="109"/>
                  </a:cubicBezTo>
                  <a:cubicBezTo>
                    <a:pt x="50" y="41"/>
                    <a:pt x="50" y="41"/>
                    <a:pt x="50" y="41"/>
                  </a:cubicBezTo>
                  <a:cubicBezTo>
                    <a:pt x="60" y="32"/>
                    <a:pt x="68" y="16"/>
                    <a:pt x="68" y="16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2" name="Freeform 23"/>
            <p:cNvSpPr>
              <a:spLocks/>
            </p:cNvSpPr>
            <p:nvPr/>
          </p:nvSpPr>
          <p:spPr bwMode="auto">
            <a:xfrm>
              <a:off x="1916" y="1582"/>
              <a:ext cx="134" cy="157"/>
            </a:xfrm>
            <a:custGeom>
              <a:avLst/>
              <a:gdLst>
                <a:gd name="T0" fmla="*/ 48 w 57"/>
                <a:gd name="T1" fmla="*/ 21 h 66"/>
                <a:gd name="T2" fmla="*/ 30 w 57"/>
                <a:gd name="T3" fmla="*/ 8 h 66"/>
                <a:gd name="T4" fmla="*/ 9 w 57"/>
                <a:gd name="T5" fmla="*/ 33 h 66"/>
                <a:gd name="T6" fmla="*/ 31 w 57"/>
                <a:gd name="T7" fmla="*/ 60 h 66"/>
                <a:gd name="T8" fmla="*/ 49 w 57"/>
                <a:gd name="T9" fmla="*/ 42 h 66"/>
                <a:gd name="T10" fmla="*/ 57 w 57"/>
                <a:gd name="T11" fmla="*/ 42 h 66"/>
                <a:gd name="T12" fmla="*/ 29 w 57"/>
                <a:gd name="T13" fmla="*/ 66 h 66"/>
                <a:gd name="T14" fmla="*/ 7 w 57"/>
                <a:gd name="T15" fmla="*/ 58 h 66"/>
                <a:gd name="T16" fmla="*/ 0 w 57"/>
                <a:gd name="T17" fmla="*/ 34 h 66"/>
                <a:gd name="T18" fmla="*/ 9 w 57"/>
                <a:gd name="T19" fmla="*/ 9 h 66"/>
                <a:gd name="T20" fmla="*/ 30 w 57"/>
                <a:gd name="T21" fmla="*/ 0 h 66"/>
                <a:gd name="T22" fmla="*/ 57 w 57"/>
                <a:gd name="T23" fmla="*/ 21 h 66"/>
                <a:gd name="T24" fmla="*/ 48 w 57"/>
                <a:gd name="T25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6">
                  <a:moveTo>
                    <a:pt x="48" y="21"/>
                  </a:moveTo>
                  <a:cubicBezTo>
                    <a:pt x="46" y="12"/>
                    <a:pt x="40" y="8"/>
                    <a:pt x="30" y="8"/>
                  </a:cubicBezTo>
                  <a:cubicBezTo>
                    <a:pt x="16" y="8"/>
                    <a:pt x="9" y="17"/>
                    <a:pt x="9" y="33"/>
                  </a:cubicBezTo>
                  <a:cubicBezTo>
                    <a:pt x="9" y="51"/>
                    <a:pt x="16" y="60"/>
                    <a:pt x="31" y="60"/>
                  </a:cubicBezTo>
                  <a:cubicBezTo>
                    <a:pt x="40" y="60"/>
                    <a:pt x="47" y="54"/>
                    <a:pt x="49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5" y="58"/>
                    <a:pt x="45" y="66"/>
                    <a:pt x="29" y="66"/>
                  </a:cubicBezTo>
                  <a:cubicBezTo>
                    <a:pt x="20" y="66"/>
                    <a:pt x="12" y="63"/>
                    <a:pt x="7" y="58"/>
                  </a:cubicBezTo>
                  <a:cubicBezTo>
                    <a:pt x="2" y="51"/>
                    <a:pt x="0" y="43"/>
                    <a:pt x="0" y="34"/>
                  </a:cubicBezTo>
                  <a:cubicBezTo>
                    <a:pt x="0" y="23"/>
                    <a:pt x="3" y="15"/>
                    <a:pt x="9" y="9"/>
                  </a:cubicBezTo>
                  <a:cubicBezTo>
                    <a:pt x="14" y="3"/>
                    <a:pt x="21" y="0"/>
                    <a:pt x="30" y="0"/>
                  </a:cubicBezTo>
                  <a:cubicBezTo>
                    <a:pt x="46" y="1"/>
                    <a:pt x="54" y="7"/>
                    <a:pt x="57" y="21"/>
                  </a:cubicBezTo>
                  <a:lnTo>
                    <a:pt x="48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3" name="Freeform 24"/>
            <p:cNvSpPr>
              <a:spLocks/>
            </p:cNvSpPr>
            <p:nvPr/>
          </p:nvSpPr>
          <p:spPr bwMode="auto">
            <a:xfrm>
              <a:off x="2074" y="1587"/>
              <a:ext cx="90" cy="152"/>
            </a:xfrm>
            <a:custGeom>
              <a:avLst/>
              <a:gdLst>
                <a:gd name="T0" fmla="*/ 38 w 38"/>
                <a:gd name="T1" fmla="*/ 64 h 64"/>
                <a:gd name="T2" fmla="*/ 31 w 38"/>
                <a:gd name="T3" fmla="*/ 64 h 64"/>
                <a:gd name="T4" fmla="*/ 31 w 38"/>
                <a:gd name="T5" fmla="*/ 34 h 64"/>
                <a:gd name="T6" fmla="*/ 21 w 38"/>
                <a:gd name="T7" fmla="*/ 23 h 64"/>
                <a:gd name="T8" fmla="*/ 8 w 38"/>
                <a:gd name="T9" fmla="*/ 38 h 64"/>
                <a:gd name="T10" fmla="*/ 8 w 38"/>
                <a:gd name="T11" fmla="*/ 64 h 64"/>
                <a:gd name="T12" fmla="*/ 0 w 38"/>
                <a:gd name="T13" fmla="*/ 64 h 64"/>
                <a:gd name="T14" fmla="*/ 0 w 38"/>
                <a:gd name="T15" fmla="*/ 0 h 64"/>
                <a:gd name="T16" fmla="*/ 8 w 38"/>
                <a:gd name="T17" fmla="*/ 0 h 64"/>
                <a:gd name="T18" fmla="*/ 8 w 38"/>
                <a:gd name="T19" fmla="*/ 23 h 64"/>
                <a:gd name="T20" fmla="*/ 8 w 38"/>
                <a:gd name="T21" fmla="*/ 23 h 64"/>
                <a:gd name="T22" fmla="*/ 22 w 38"/>
                <a:gd name="T23" fmla="*/ 15 h 64"/>
                <a:gd name="T24" fmla="*/ 34 w 38"/>
                <a:gd name="T25" fmla="*/ 20 h 64"/>
                <a:gd name="T26" fmla="*/ 38 w 38"/>
                <a:gd name="T27" fmla="*/ 32 h 64"/>
                <a:gd name="T28" fmla="*/ 38 w 38"/>
                <a:gd name="T29" fmla="*/ 64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64">
                  <a:moveTo>
                    <a:pt x="38" y="64"/>
                  </a:moveTo>
                  <a:cubicBezTo>
                    <a:pt x="31" y="64"/>
                    <a:pt x="31" y="64"/>
                    <a:pt x="31" y="64"/>
                  </a:cubicBezTo>
                  <a:cubicBezTo>
                    <a:pt x="31" y="34"/>
                    <a:pt x="31" y="34"/>
                    <a:pt x="31" y="34"/>
                  </a:cubicBezTo>
                  <a:cubicBezTo>
                    <a:pt x="31" y="26"/>
                    <a:pt x="28" y="23"/>
                    <a:pt x="21" y="23"/>
                  </a:cubicBezTo>
                  <a:cubicBezTo>
                    <a:pt x="13" y="23"/>
                    <a:pt x="8" y="28"/>
                    <a:pt x="8" y="38"/>
                  </a:cubicBezTo>
                  <a:cubicBezTo>
                    <a:pt x="8" y="64"/>
                    <a:pt x="8" y="64"/>
                    <a:pt x="8" y="64"/>
                  </a:cubicBezTo>
                  <a:cubicBezTo>
                    <a:pt x="0" y="64"/>
                    <a:pt x="0" y="64"/>
                    <a:pt x="0" y="6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8" y="23"/>
                    <a:pt x="8" y="23"/>
                    <a:pt x="8" y="23"/>
                  </a:cubicBezTo>
                  <a:cubicBezTo>
                    <a:pt x="12" y="18"/>
                    <a:pt x="17" y="15"/>
                    <a:pt x="22" y="15"/>
                  </a:cubicBezTo>
                  <a:cubicBezTo>
                    <a:pt x="27" y="15"/>
                    <a:pt x="31" y="17"/>
                    <a:pt x="34" y="20"/>
                  </a:cubicBezTo>
                  <a:cubicBezTo>
                    <a:pt x="37" y="22"/>
                    <a:pt x="38" y="26"/>
                    <a:pt x="38" y="32"/>
                  </a:cubicBezTo>
                  <a:lnTo>
                    <a:pt x="38" y="6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4" name="Freeform 25"/>
            <p:cNvSpPr>
              <a:spLocks noEditPoints="1"/>
            </p:cNvSpPr>
            <p:nvPr/>
          </p:nvSpPr>
          <p:spPr bwMode="auto">
            <a:xfrm>
              <a:off x="2192" y="1587"/>
              <a:ext cx="22" cy="152"/>
            </a:xfrm>
            <a:custGeom>
              <a:avLst/>
              <a:gdLst>
                <a:gd name="T0" fmla="*/ 22 w 22"/>
                <a:gd name="T1" fmla="*/ 152 h 152"/>
                <a:gd name="T2" fmla="*/ 0 w 22"/>
                <a:gd name="T3" fmla="*/ 152 h 152"/>
                <a:gd name="T4" fmla="*/ 0 w 22"/>
                <a:gd name="T5" fmla="*/ 40 h 152"/>
                <a:gd name="T6" fmla="*/ 22 w 22"/>
                <a:gd name="T7" fmla="*/ 40 h 152"/>
                <a:gd name="T8" fmla="*/ 22 w 22"/>
                <a:gd name="T9" fmla="*/ 152 h 152"/>
                <a:gd name="T10" fmla="*/ 0 w 22"/>
                <a:gd name="T11" fmla="*/ 21 h 152"/>
                <a:gd name="T12" fmla="*/ 0 w 22"/>
                <a:gd name="T13" fmla="*/ 0 h 152"/>
                <a:gd name="T14" fmla="*/ 22 w 22"/>
                <a:gd name="T15" fmla="*/ 0 h 152"/>
                <a:gd name="T16" fmla="*/ 22 w 22"/>
                <a:gd name="T17" fmla="*/ 21 h 152"/>
                <a:gd name="T18" fmla="*/ 0 w 22"/>
                <a:gd name="T19" fmla="*/ 2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2" h="152">
                  <a:moveTo>
                    <a:pt x="22" y="152"/>
                  </a:moveTo>
                  <a:lnTo>
                    <a:pt x="0" y="152"/>
                  </a:lnTo>
                  <a:lnTo>
                    <a:pt x="0" y="40"/>
                  </a:lnTo>
                  <a:lnTo>
                    <a:pt x="22" y="40"/>
                  </a:lnTo>
                  <a:lnTo>
                    <a:pt x="22" y="152"/>
                  </a:lnTo>
                  <a:close/>
                  <a:moveTo>
                    <a:pt x="0" y="21"/>
                  </a:moveTo>
                  <a:lnTo>
                    <a:pt x="0" y="0"/>
                  </a:lnTo>
                  <a:lnTo>
                    <a:pt x="22" y="0"/>
                  </a:lnTo>
                  <a:lnTo>
                    <a:pt x="22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5" name="Freeform 26"/>
            <p:cNvSpPr>
              <a:spLocks/>
            </p:cNvSpPr>
            <p:nvPr/>
          </p:nvSpPr>
          <p:spPr bwMode="auto">
            <a:xfrm>
              <a:off x="2240" y="1622"/>
              <a:ext cx="90" cy="117"/>
            </a:xfrm>
            <a:custGeom>
              <a:avLst/>
              <a:gdLst>
                <a:gd name="T0" fmla="*/ 38 w 38"/>
                <a:gd name="T1" fmla="*/ 49 h 49"/>
                <a:gd name="T2" fmla="*/ 31 w 38"/>
                <a:gd name="T3" fmla="*/ 49 h 49"/>
                <a:gd name="T4" fmla="*/ 31 w 38"/>
                <a:gd name="T5" fmla="*/ 20 h 49"/>
                <a:gd name="T6" fmla="*/ 20 w 38"/>
                <a:gd name="T7" fmla="*/ 8 h 49"/>
                <a:gd name="T8" fmla="*/ 12 w 38"/>
                <a:gd name="T9" fmla="*/ 12 h 49"/>
                <a:gd name="T10" fmla="*/ 8 w 38"/>
                <a:gd name="T11" fmla="*/ 23 h 49"/>
                <a:gd name="T12" fmla="*/ 8 w 38"/>
                <a:gd name="T13" fmla="*/ 49 h 49"/>
                <a:gd name="T14" fmla="*/ 0 w 38"/>
                <a:gd name="T15" fmla="*/ 49 h 49"/>
                <a:gd name="T16" fmla="*/ 0 w 38"/>
                <a:gd name="T17" fmla="*/ 2 h 49"/>
                <a:gd name="T18" fmla="*/ 8 w 38"/>
                <a:gd name="T19" fmla="*/ 2 h 49"/>
                <a:gd name="T20" fmla="*/ 8 w 38"/>
                <a:gd name="T21" fmla="*/ 9 h 49"/>
                <a:gd name="T22" fmla="*/ 22 w 38"/>
                <a:gd name="T23" fmla="*/ 0 h 49"/>
                <a:gd name="T24" fmla="*/ 38 w 38"/>
                <a:gd name="T25" fmla="*/ 17 h 49"/>
                <a:gd name="T26" fmla="*/ 38 w 38"/>
                <a:gd name="T2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9">
                  <a:moveTo>
                    <a:pt x="38" y="49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2"/>
                    <a:pt x="28" y="7"/>
                    <a:pt x="20" y="8"/>
                  </a:cubicBezTo>
                  <a:cubicBezTo>
                    <a:pt x="17" y="8"/>
                    <a:pt x="14" y="9"/>
                    <a:pt x="12" y="12"/>
                  </a:cubicBezTo>
                  <a:cubicBezTo>
                    <a:pt x="9" y="14"/>
                    <a:pt x="8" y="18"/>
                    <a:pt x="8" y="23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1" y="3"/>
                    <a:pt x="16" y="0"/>
                    <a:pt x="22" y="0"/>
                  </a:cubicBezTo>
                  <a:cubicBezTo>
                    <a:pt x="33" y="1"/>
                    <a:pt x="38" y="6"/>
                    <a:pt x="38" y="17"/>
                  </a:cubicBezTo>
                  <a:lnTo>
                    <a:pt x="38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6" name="Freeform 27"/>
            <p:cNvSpPr>
              <a:spLocks noEditPoints="1"/>
            </p:cNvSpPr>
            <p:nvPr/>
          </p:nvSpPr>
          <p:spPr bwMode="auto">
            <a:xfrm>
              <a:off x="2353" y="1622"/>
              <a:ext cx="107" cy="117"/>
            </a:xfrm>
            <a:custGeom>
              <a:avLst/>
              <a:gdLst>
                <a:gd name="T0" fmla="*/ 2 w 45"/>
                <a:gd name="T1" fmla="*/ 16 h 49"/>
                <a:gd name="T2" fmla="*/ 22 w 45"/>
                <a:gd name="T3" fmla="*/ 0 h 49"/>
                <a:gd name="T4" fmla="*/ 39 w 45"/>
                <a:gd name="T5" fmla="*/ 14 h 49"/>
                <a:gd name="T6" fmla="*/ 39 w 45"/>
                <a:gd name="T7" fmla="*/ 41 h 49"/>
                <a:gd name="T8" fmla="*/ 42 w 45"/>
                <a:gd name="T9" fmla="*/ 44 h 49"/>
                <a:gd name="T10" fmla="*/ 43 w 45"/>
                <a:gd name="T11" fmla="*/ 44 h 49"/>
                <a:gd name="T12" fmla="*/ 45 w 45"/>
                <a:gd name="T13" fmla="*/ 43 h 49"/>
                <a:gd name="T14" fmla="*/ 45 w 45"/>
                <a:gd name="T15" fmla="*/ 49 h 49"/>
                <a:gd name="T16" fmla="*/ 43 w 45"/>
                <a:gd name="T17" fmla="*/ 49 h 49"/>
                <a:gd name="T18" fmla="*/ 40 w 45"/>
                <a:gd name="T19" fmla="*/ 49 h 49"/>
                <a:gd name="T20" fmla="*/ 32 w 45"/>
                <a:gd name="T21" fmla="*/ 43 h 49"/>
                <a:gd name="T22" fmla="*/ 15 w 45"/>
                <a:gd name="T23" fmla="*/ 49 h 49"/>
                <a:gd name="T24" fmla="*/ 0 w 45"/>
                <a:gd name="T25" fmla="*/ 37 h 49"/>
                <a:gd name="T26" fmla="*/ 14 w 45"/>
                <a:gd name="T27" fmla="*/ 22 h 49"/>
                <a:gd name="T28" fmla="*/ 27 w 45"/>
                <a:gd name="T29" fmla="*/ 21 h 49"/>
                <a:gd name="T30" fmla="*/ 32 w 45"/>
                <a:gd name="T31" fmla="*/ 15 h 49"/>
                <a:gd name="T32" fmla="*/ 20 w 45"/>
                <a:gd name="T33" fmla="*/ 7 h 49"/>
                <a:gd name="T34" fmla="*/ 10 w 45"/>
                <a:gd name="T35" fmla="*/ 16 h 49"/>
                <a:gd name="T36" fmla="*/ 2 w 45"/>
                <a:gd name="T37" fmla="*/ 16 h 49"/>
                <a:gd name="T38" fmla="*/ 31 w 45"/>
                <a:gd name="T39" fmla="*/ 25 h 49"/>
                <a:gd name="T40" fmla="*/ 18 w 45"/>
                <a:gd name="T41" fmla="*/ 28 h 49"/>
                <a:gd name="T42" fmla="*/ 8 w 45"/>
                <a:gd name="T43" fmla="*/ 36 h 49"/>
                <a:gd name="T44" fmla="*/ 16 w 45"/>
                <a:gd name="T45" fmla="*/ 44 h 49"/>
                <a:gd name="T46" fmla="*/ 31 w 45"/>
                <a:gd name="T47" fmla="*/ 33 h 49"/>
                <a:gd name="T48" fmla="*/ 31 w 45"/>
                <a:gd name="T4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49">
                  <a:moveTo>
                    <a:pt x="2" y="16"/>
                  </a:moveTo>
                  <a:cubicBezTo>
                    <a:pt x="2" y="6"/>
                    <a:pt x="9" y="0"/>
                    <a:pt x="22" y="0"/>
                  </a:cubicBezTo>
                  <a:cubicBezTo>
                    <a:pt x="33" y="1"/>
                    <a:pt x="39" y="5"/>
                    <a:pt x="39" y="14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3"/>
                    <a:pt x="40" y="44"/>
                    <a:pt x="42" y="44"/>
                  </a:cubicBezTo>
                  <a:cubicBezTo>
                    <a:pt x="42" y="44"/>
                    <a:pt x="42" y="44"/>
                    <a:pt x="43" y="44"/>
                  </a:cubicBezTo>
                  <a:cubicBezTo>
                    <a:pt x="44" y="43"/>
                    <a:pt x="44" y="43"/>
                    <a:pt x="45" y="43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4" y="49"/>
                    <a:pt x="44" y="49"/>
                    <a:pt x="43" y="49"/>
                  </a:cubicBezTo>
                  <a:cubicBezTo>
                    <a:pt x="42" y="49"/>
                    <a:pt x="41" y="49"/>
                    <a:pt x="40" y="49"/>
                  </a:cubicBezTo>
                  <a:cubicBezTo>
                    <a:pt x="34" y="49"/>
                    <a:pt x="32" y="47"/>
                    <a:pt x="32" y="43"/>
                  </a:cubicBezTo>
                  <a:cubicBezTo>
                    <a:pt x="27" y="47"/>
                    <a:pt x="21" y="49"/>
                    <a:pt x="15" y="49"/>
                  </a:cubicBezTo>
                  <a:cubicBezTo>
                    <a:pt x="5" y="49"/>
                    <a:pt x="0" y="45"/>
                    <a:pt x="0" y="37"/>
                  </a:cubicBezTo>
                  <a:cubicBezTo>
                    <a:pt x="0" y="28"/>
                    <a:pt x="5" y="23"/>
                    <a:pt x="14" y="22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30" y="20"/>
                    <a:pt x="32" y="18"/>
                    <a:pt x="32" y="15"/>
                  </a:cubicBezTo>
                  <a:cubicBezTo>
                    <a:pt x="32" y="10"/>
                    <a:pt x="28" y="7"/>
                    <a:pt x="20" y="7"/>
                  </a:cubicBezTo>
                  <a:cubicBezTo>
                    <a:pt x="14" y="7"/>
                    <a:pt x="10" y="10"/>
                    <a:pt x="10" y="16"/>
                  </a:cubicBezTo>
                  <a:lnTo>
                    <a:pt x="2" y="16"/>
                  </a:lnTo>
                  <a:close/>
                  <a:moveTo>
                    <a:pt x="31" y="25"/>
                  </a:moveTo>
                  <a:cubicBezTo>
                    <a:pt x="29" y="26"/>
                    <a:pt x="25" y="27"/>
                    <a:pt x="18" y="28"/>
                  </a:cubicBezTo>
                  <a:cubicBezTo>
                    <a:pt x="11" y="29"/>
                    <a:pt x="8" y="31"/>
                    <a:pt x="8" y="36"/>
                  </a:cubicBezTo>
                  <a:cubicBezTo>
                    <a:pt x="8" y="41"/>
                    <a:pt x="11" y="44"/>
                    <a:pt x="16" y="44"/>
                  </a:cubicBezTo>
                  <a:cubicBezTo>
                    <a:pt x="26" y="43"/>
                    <a:pt x="30" y="39"/>
                    <a:pt x="31" y="33"/>
                  </a:cubicBezTo>
                  <a:lnTo>
                    <a:pt x="31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7" name="Freeform 28"/>
            <p:cNvSpPr>
              <a:spLocks/>
            </p:cNvSpPr>
            <p:nvPr/>
          </p:nvSpPr>
          <p:spPr bwMode="auto">
            <a:xfrm>
              <a:off x="2533" y="1582"/>
              <a:ext cx="135" cy="157"/>
            </a:xfrm>
            <a:custGeom>
              <a:avLst/>
              <a:gdLst>
                <a:gd name="T0" fmla="*/ 48 w 57"/>
                <a:gd name="T1" fmla="*/ 21 h 66"/>
                <a:gd name="T2" fmla="*/ 30 w 57"/>
                <a:gd name="T3" fmla="*/ 8 h 66"/>
                <a:gd name="T4" fmla="*/ 9 w 57"/>
                <a:gd name="T5" fmla="*/ 33 h 66"/>
                <a:gd name="T6" fmla="*/ 31 w 57"/>
                <a:gd name="T7" fmla="*/ 60 h 66"/>
                <a:gd name="T8" fmla="*/ 49 w 57"/>
                <a:gd name="T9" fmla="*/ 42 h 66"/>
                <a:gd name="T10" fmla="*/ 57 w 57"/>
                <a:gd name="T11" fmla="*/ 42 h 66"/>
                <a:gd name="T12" fmla="*/ 29 w 57"/>
                <a:gd name="T13" fmla="*/ 66 h 66"/>
                <a:gd name="T14" fmla="*/ 7 w 57"/>
                <a:gd name="T15" fmla="*/ 58 h 66"/>
                <a:gd name="T16" fmla="*/ 0 w 57"/>
                <a:gd name="T17" fmla="*/ 34 h 66"/>
                <a:gd name="T18" fmla="*/ 9 w 57"/>
                <a:gd name="T19" fmla="*/ 9 h 66"/>
                <a:gd name="T20" fmla="*/ 30 w 57"/>
                <a:gd name="T21" fmla="*/ 0 h 66"/>
                <a:gd name="T22" fmla="*/ 57 w 57"/>
                <a:gd name="T23" fmla="*/ 21 h 66"/>
                <a:gd name="T24" fmla="*/ 48 w 57"/>
                <a:gd name="T25" fmla="*/ 21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7" h="66">
                  <a:moveTo>
                    <a:pt x="48" y="21"/>
                  </a:moveTo>
                  <a:cubicBezTo>
                    <a:pt x="46" y="12"/>
                    <a:pt x="40" y="8"/>
                    <a:pt x="30" y="8"/>
                  </a:cubicBezTo>
                  <a:cubicBezTo>
                    <a:pt x="17" y="8"/>
                    <a:pt x="9" y="17"/>
                    <a:pt x="9" y="33"/>
                  </a:cubicBezTo>
                  <a:cubicBezTo>
                    <a:pt x="9" y="51"/>
                    <a:pt x="16" y="60"/>
                    <a:pt x="31" y="60"/>
                  </a:cubicBezTo>
                  <a:cubicBezTo>
                    <a:pt x="40" y="60"/>
                    <a:pt x="47" y="54"/>
                    <a:pt x="49" y="42"/>
                  </a:cubicBezTo>
                  <a:cubicBezTo>
                    <a:pt x="57" y="42"/>
                    <a:pt x="57" y="42"/>
                    <a:pt x="57" y="42"/>
                  </a:cubicBezTo>
                  <a:cubicBezTo>
                    <a:pt x="55" y="58"/>
                    <a:pt x="45" y="66"/>
                    <a:pt x="29" y="66"/>
                  </a:cubicBezTo>
                  <a:cubicBezTo>
                    <a:pt x="20" y="66"/>
                    <a:pt x="12" y="63"/>
                    <a:pt x="7" y="58"/>
                  </a:cubicBezTo>
                  <a:cubicBezTo>
                    <a:pt x="2" y="51"/>
                    <a:pt x="0" y="43"/>
                    <a:pt x="0" y="34"/>
                  </a:cubicBezTo>
                  <a:cubicBezTo>
                    <a:pt x="0" y="23"/>
                    <a:pt x="3" y="15"/>
                    <a:pt x="9" y="9"/>
                  </a:cubicBezTo>
                  <a:cubicBezTo>
                    <a:pt x="14" y="3"/>
                    <a:pt x="21" y="0"/>
                    <a:pt x="30" y="0"/>
                  </a:cubicBezTo>
                  <a:cubicBezTo>
                    <a:pt x="46" y="1"/>
                    <a:pt x="54" y="7"/>
                    <a:pt x="57" y="21"/>
                  </a:cubicBezTo>
                  <a:lnTo>
                    <a:pt x="48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8" name="Freeform 29"/>
            <p:cNvSpPr>
              <a:spLocks noEditPoints="1"/>
            </p:cNvSpPr>
            <p:nvPr/>
          </p:nvSpPr>
          <p:spPr bwMode="auto">
            <a:xfrm>
              <a:off x="2685" y="1622"/>
              <a:ext cx="104" cy="117"/>
            </a:xfrm>
            <a:custGeom>
              <a:avLst/>
              <a:gdLst>
                <a:gd name="T0" fmla="*/ 6 w 44"/>
                <a:gd name="T1" fmla="*/ 8 h 49"/>
                <a:gd name="T2" fmla="*/ 22 w 44"/>
                <a:gd name="T3" fmla="*/ 0 h 49"/>
                <a:gd name="T4" fmla="*/ 38 w 44"/>
                <a:gd name="T5" fmla="*/ 8 h 49"/>
                <a:gd name="T6" fmla="*/ 44 w 44"/>
                <a:gd name="T7" fmla="*/ 25 h 49"/>
                <a:gd name="T8" fmla="*/ 39 w 44"/>
                <a:gd name="T9" fmla="*/ 43 h 49"/>
                <a:gd name="T10" fmla="*/ 22 w 44"/>
                <a:gd name="T11" fmla="*/ 49 h 49"/>
                <a:gd name="T12" fmla="*/ 8 w 44"/>
                <a:gd name="T13" fmla="*/ 45 h 49"/>
                <a:gd name="T14" fmla="*/ 0 w 44"/>
                <a:gd name="T15" fmla="*/ 25 h 49"/>
                <a:gd name="T16" fmla="*/ 6 w 44"/>
                <a:gd name="T17" fmla="*/ 8 h 49"/>
                <a:gd name="T18" fmla="*/ 22 w 44"/>
                <a:gd name="T19" fmla="*/ 43 h 49"/>
                <a:gd name="T20" fmla="*/ 36 w 44"/>
                <a:gd name="T21" fmla="*/ 25 h 49"/>
                <a:gd name="T22" fmla="*/ 22 w 44"/>
                <a:gd name="T23" fmla="*/ 8 h 49"/>
                <a:gd name="T24" fmla="*/ 8 w 44"/>
                <a:gd name="T25" fmla="*/ 25 h 49"/>
                <a:gd name="T26" fmla="*/ 22 w 44"/>
                <a:gd name="T27" fmla="*/ 4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49">
                  <a:moveTo>
                    <a:pt x="6" y="8"/>
                  </a:moveTo>
                  <a:cubicBezTo>
                    <a:pt x="11" y="3"/>
                    <a:pt x="16" y="0"/>
                    <a:pt x="22" y="0"/>
                  </a:cubicBezTo>
                  <a:cubicBezTo>
                    <a:pt x="29" y="0"/>
                    <a:pt x="34" y="3"/>
                    <a:pt x="38" y="8"/>
                  </a:cubicBezTo>
                  <a:cubicBezTo>
                    <a:pt x="42" y="12"/>
                    <a:pt x="44" y="18"/>
                    <a:pt x="44" y="25"/>
                  </a:cubicBezTo>
                  <a:cubicBezTo>
                    <a:pt x="44" y="33"/>
                    <a:pt x="42" y="38"/>
                    <a:pt x="39" y="43"/>
                  </a:cubicBezTo>
                  <a:cubicBezTo>
                    <a:pt x="35" y="47"/>
                    <a:pt x="29" y="49"/>
                    <a:pt x="22" y="49"/>
                  </a:cubicBezTo>
                  <a:cubicBezTo>
                    <a:pt x="16" y="49"/>
                    <a:pt x="11" y="48"/>
                    <a:pt x="8" y="45"/>
                  </a:cubicBezTo>
                  <a:cubicBezTo>
                    <a:pt x="3" y="40"/>
                    <a:pt x="1" y="34"/>
                    <a:pt x="0" y="25"/>
                  </a:cubicBezTo>
                  <a:cubicBezTo>
                    <a:pt x="1" y="18"/>
                    <a:pt x="3" y="12"/>
                    <a:pt x="6" y="8"/>
                  </a:cubicBezTo>
                  <a:close/>
                  <a:moveTo>
                    <a:pt x="22" y="43"/>
                  </a:moveTo>
                  <a:cubicBezTo>
                    <a:pt x="31" y="43"/>
                    <a:pt x="35" y="37"/>
                    <a:pt x="36" y="25"/>
                  </a:cubicBezTo>
                  <a:cubicBezTo>
                    <a:pt x="35" y="14"/>
                    <a:pt x="31" y="8"/>
                    <a:pt x="22" y="8"/>
                  </a:cubicBezTo>
                  <a:cubicBezTo>
                    <a:pt x="14" y="8"/>
                    <a:pt x="9" y="14"/>
                    <a:pt x="8" y="25"/>
                  </a:cubicBezTo>
                  <a:cubicBezTo>
                    <a:pt x="9" y="37"/>
                    <a:pt x="14" y="43"/>
                    <a:pt x="22" y="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59" name="Freeform 30"/>
            <p:cNvSpPr>
              <a:spLocks/>
            </p:cNvSpPr>
            <p:nvPr/>
          </p:nvSpPr>
          <p:spPr bwMode="auto">
            <a:xfrm>
              <a:off x="2810" y="1622"/>
              <a:ext cx="92" cy="117"/>
            </a:xfrm>
            <a:custGeom>
              <a:avLst/>
              <a:gdLst>
                <a:gd name="T0" fmla="*/ 39 w 39"/>
                <a:gd name="T1" fmla="*/ 49 h 49"/>
                <a:gd name="T2" fmla="*/ 31 w 39"/>
                <a:gd name="T3" fmla="*/ 49 h 49"/>
                <a:gd name="T4" fmla="*/ 31 w 39"/>
                <a:gd name="T5" fmla="*/ 20 h 49"/>
                <a:gd name="T6" fmla="*/ 21 w 39"/>
                <a:gd name="T7" fmla="*/ 8 h 49"/>
                <a:gd name="T8" fmla="*/ 12 w 39"/>
                <a:gd name="T9" fmla="*/ 12 h 49"/>
                <a:gd name="T10" fmla="*/ 8 w 39"/>
                <a:gd name="T11" fmla="*/ 23 h 49"/>
                <a:gd name="T12" fmla="*/ 8 w 39"/>
                <a:gd name="T13" fmla="*/ 49 h 49"/>
                <a:gd name="T14" fmla="*/ 0 w 39"/>
                <a:gd name="T15" fmla="*/ 49 h 49"/>
                <a:gd name="T16" fmla="*/ 0 w 39"/>
                <a:gd name="T17" fmla="*/ 2 h 49"/>
                <a:gd name="T18" fmla="*/ 8 w 39"/>
                <a:gd name="T19" fmla="*/ 2 h 49"/>
                <a:gd name="T20" fmla="*/ 8 w 39"/>
                <a:gd name="T21" fmla="*/ 9 h 49"/>
                <a:gd name="T22" fmla="*/ 22 w 39"/>
                <a:gd name="T23" fmla="*/ 0 h 49"/>
                <a:gd name="T24" fmla="*/ 39 w 39"/>
                <a:gd name="T25" fmla="*/ 17 h 49"/>
                <a:gd name="T26" fmla="*/ 39 w 39"/>
                <a:gd name="T2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" h="49">
                  <a:moveTo>
                    <a:pt x="39" y="49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2"/>
                    <a:pt x="28" y="7"/>
                    <a:pt x="21" y="8"/>
                  </a:cubicBezTo>
                  <a:cubicBezTo>
                    <a:pt x="17" y="8"/>
                    <a:pt x="14" y="9"/>
                    <a:pt x="12" y="12"/>
                  </a:cubicBezTo>
                  <a:cubicBezTo>
                    <a:pt x="10" y="14"/>
                    <a:pt x="8" y="18"/>
                    <a:pt x="8" y="23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2" y="3"/>
                    <a:pt x="17" y="0"/>
                    <a:pt x="22" y="0"/>
                  </a:cubicBezTo>
                  <a:cubicBezTo>
                    <a:pt x="33" y="1"/>
                    <a:pt x="38" y="6"/>
                    <a:pt x="39" y="17"/>
                  </a:cubicBezTo>
                  <a:lnTo>
                    <a:pt x="39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0" name="Freeform 31"/>
            <p:cNvSpPr>
              <a:spLocks/>
            </p:cNvSpPr>
            <p:nvPr/>
          </p:nvSpPr>
          <p:spPr bwMode="auto">
            <a:xfrm>
              <a:off x="2924" y="1622"/>
              <a:ext cx="92" cy="117"/>
            </a:xfrm>
            <a:custGeom>
              <a:avLst/>
              <a:gdLst>
                <a:gd name="T0" fmla="*/ 29 w 39"/>
                <a:gd name="T1" fmla="*/ 16 h 49"/>
                <a:gd name="T2" fmla="*/ 18 w 39"/>
                <a:gd name="T3" fmla="*/ 8 h 49"/>
                <a:gd name="T4" fmla="*/ 9 w 39"/>
                <a:gd name="T5" fmla="*/ 14 h 49"/>
                <a:gd name="T6" fmla="*/ 17 w 39"/>
                <a:gd name="T7" fmla="*/ 21 h 49"/>
                <a:gd name="T8" fmla="*/ 25 w 39"/>
                <a:gd name="T9" fmla="*/ 22 h 49"/>
                <a:gd name="T10" fmla="*/ 39 w 39"/>
                <a:gd name="T11" fmla="*/ 35 h 49"/>
                <a:gd name="T12" fmla="*/ 34 w 39"/>
                <a:gd name="T13" fmla="*/ 46 h 49"/>
                <a:gd name="T14" fmla="*/ 20 w 39"/>
                <a:gd name="T15" fmla="*/ 49 h 49"/>
                <a:gd name="T16" fmla="*/ 0 w 39"/>
                <a:gd name="T17" fmla="*/ 34 h 49"/>
                <a:gd name="T18" fmla="*/ 7 w 39"/>
                <a:gd name="T19" fmla="*/ 34 h 49"/>
                <a:gd name="T20" fmla="*/ 20 w 39"/>
                <a:gd name="T21" fmla="*/ 44 h 49"/>
                <a:gd name="T22" fmla="*/ 31 w 39"/>
                <a:gd name="T23" fmla="*/ 36 h 49"/>
                <a:gd name="T24" fmla="*/ 22 w 39"/>
                <a:gd name="T25" fmla="*/ 29 h 49"/>
                <a:gd name="T26" fmla="*/ 12 w 39"/>
                <a:gd name="T27" fmla="*/ 27 h 49"/>
                <a:gd name="T28" fmla="*/ 1 w 39"/>
                <a:gd name="T29" fmla="*/ 16 h 49"/>
                <a:gd name="T30" fmla="*/ 7 w 39"/>
                <a:gd name="T31" fmla="*/ 4 h 49"/>
                <a:gd name="T32" fmla="*/ 19 w 39"/>
                <a:gd name="T33" fmla="*/ 0 h 49"/>
                <a:gd name="T34" fmla="*/ 37 w 39"/>
                <a:gd name="T35" fmla="*/ 16 h 49"/>
                <a:gd name="T36" fmla="*/ 29 w 39"/>
                <a:gd name="T37" fmla="*/ 16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9" h="49">
                  <a:moveTo>
                    <a:pt x="29" y="16"/>
                  </a:moveTo>
                  <a:cubicBezTo>
                    <a:pt x="29" y="10"/>
                    <a:pt x="26" y="8"/>
                    <a:pt x="18" y="8"/>
                  </a:cubicBezTo>
                  <a:cubicBezTo>
                    <a:pt x="12" y="8"/>
                    <a:pt x="9" y="10"/>
                    <a:pt x="9" y="14"/>
                  </a:cubicBezTo>
                  <a:cubicBezTo>
                    <a:pt x="8" y="17"/>
                    <a:pt x="11" y="19"/>
                    <a:pt x="17" y="21"/>
                  </a:cubicBezTo>
                  <a:cubicBezTo>
                    <a:pt x="25" y="22"/>
                    <a:pt x="25" y="22"/>
                    <a:pt x="25" y="22"/>
                  </a:cubicBezTo>
                  <a:cubicBezTo>
                    <a:pt x="34" y="24"/>
                    <a:pt x="39" y="28"/>
                    <a:pt x="39" y="35"/>
                  </a:cubicBezTo>
                  <a:cubicBezTo>
                    <a:pt x="39" y="40"/>
                    <a:pt x="37" y="43"/>
                    <a:pt x="34" y="46"/>
                  </a:cubicBezTo>
                  <a:cubicBezTo>
                    <a:pt x="30" y="48"/>
                    <a:pt x="26" y="49"/>
                    <a:pt x="20" y="49"/>
                  </a:cubicBezTo>
                  <a:cubicBezTo>
                    <a:pt x="7" y="49"/>
                    <a:pt x="0" y="44"/>
                    <a:pt x="0" y="34"/>
                  </a:cubicBezTo>
                  <a:cubicBezTo>
                    <a:pt x="7" y="34"/>
                    <a:pt x="7" y="34"/>
                    <a:pt x="7" y="34"/>
                  </a:cubicBezTo>
                  <a:cubicBezTo>
                    <a:pt x="7" y="40"/>
                    <a:pt x="12" y="44"/>
                    <a:pt x="20" y="44"/>
                  </a:cubicBezTo>
                  <a:cubicBezTo>
                    <a:pt x="27" y="43"/>
                    <a:pt x="30" y="41"/>
                    <a:pt x="31" y="36"/>
                  </a:cubicBezTo>
                  <a:cubicBezTo>
                    <a:pt x="31" y="33"/>
                    <a:pt x="28" y="31"/>
                    <a:pt x="22" y="29"/>
                  </a:cubicBezTo>
                  <a:cubicBezTo>
                    <a:pt x="12" y="27"/>
                    <a:pt x="12" y="27"/>
                    <a:pt x="12" y="27"/>
                  </a:cubicBezTo>
                  <a:cubicBezTo>
                    <a:pt x="5" y="25"/>
                    <a:pt x="1" y="21"/>
                    <a:pt x="1" y="16"/>
                  </a:cubicBezTo>
                  <a:cubicBezTo>
                    <a:pt x="1" y="11"/>
                    <a:pt x="3" y="7"/>
                    <a:pt x="7" y="4"/>
                  </a:cubicBezTo>
                  <a:cubicBezTo>
                    <a:pt x="10" y="2"/>
                    <a:pt x="14" y="0"/>
                    <a:pt x="19" y="0"/>
                  </a:cubicBezTo>
                  <a:cubicBezTo>
                    <a:pt x="30" y="1"/>
                    <a:pt x="36" y="6"/>
                    <a:pt x="37" y="16"/>
                  </a:cubicBezTo>
                  <a:lnTo>
                    <a:pt x="29" y="16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1" name="Freeform 32"/>
            <p:cNvSpPr>
              <a:spLocks/>
            </p:cNvSpPr>
            <p:nvPr/>
          </p:nvSpPr>
          <p:spPr bwMode="auto">
            <a:xfrm>
              <a:off x="3025" y="1596"/>
              <a:ext cx="53" cy="143"/>
            </a:xfrm>
            <a:custGeom>
              <a:avLst/>
              <a:gdLst>
                <a:gd name="T0" fmla="*/ 14 w 22"/>
                <a:gd name="T1" fmla="*/ 20 h 60"/>
                <a:gd name="T2" fmla="*/ 14 w 22"/>
                <a:gd name="T3" fmla="*/ 50 h 60"/>
                <a:gd name="T4" fmla="*/ 19 w 22"/>
                <a:gd name="T5" fmla="*/ 54 h 60"/>
                <a:gd name="T6" fmla="*/ 22 w 22"/>
                <a:gd name="T7" fmla="*/ 54 h 60"/>
                <a:gd name="T8" fmla="*/ 22 w 22"/>
                <a:gd name="T9" fmla="*/ 60 h 60"/>
                <a:gd name="T10" fmla="*/ 17 w 22"/>
                <a:gd name="T11" fmla="*/ 60 h 60"/>
                <a:gd name="T12" fmla="*/ 16 w 22"/>
                <a:gd name="T13" fmla="*/ 60 h 60"/>
                <a:gd name="T14" fmla="*/ 8 w 22"/>
                <a:gd name="T15" fmla="*/ 58 h 60"/>
                <a:gd name="T16" fmla="*/ 6 w 22"/>
                <a:gd name="T17" fmla="*/ 51 h 60"/>
                <a:gd name="T18" fmla="*/ 6 w 22"/>
                <a:gd name="T19" fmla="*/ 20 h 60"/>
                <a:gd name="T20" fmla="*/ 0 w 22"/>
                <a:gd name="T21" fmla="*/ 20 h 60"/>
                <a:gd name="T22" fmla="*/ 0 w 22"/>
                <a:gd name="T23" fmla="*/ 13 h 60"/>
                <a:gd name="T24" fmla="*/ 6 w 22"/>
                <a:gd name="T25" fmla="*/ 13 h 60"/>
                <a:gd name="T26" fmla="*/ 6 w 22"/>
                <a:gd name="T27" fmla="*/ 0 h 60"/>
                <a:gd name="T28" fmla="*/ 14 w 22"/>
                <a:gd name="T29" fmla="*/ 0 h 60"/>
                <a:gd name="T30" fmla="*/ 14 w 22"/>
                <a:gd name="T31" fmla="*/ 13 h 60"/>
                <a:gd name="T32" fmla="*/ 22 w 22"/>
                <a:gd name="T33" fmla="*/ 13 h 60"/>
                <a:gd name="T34" fmla="*/ 22 w 22"/>
                <a:gd name="T35" fmla="*/ 20 h 60"/>
                <a:gd name="T36" fmla="*/ 14 w 22"/>
                <a:gd name="T37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60">
                  <a:moveTo>
                    <a:pt x="14" y="20"/>
                  </a:moveTo>
                  <a:cubicBezTo>
                    <a:pt x="14" y="50"/>
                    <a:pt x="14" y="50"/>
                    <a:pt x="14" y="50"/>
                  </a:cubicBezTo>
                  <a:cubicBezTo>
                    <a:pt x="14" y="53"/>
                    <a:pt x="16" y="54"/>
                    <a:pt x="19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1" y="60"/>
                    <a:pt x="19" y="60"/>
                    <a:pt x="17" y="60"/>
                  </a:cubicBezTo>
                  <a:cubicBezTo>
                    <a:pt x="17" y="60"/>
                    <a:pt x="16" y="60"/>
                    <a:pt x="16" y="60"/>
                  </a:cubicBezTo>
                  <a:cubicBezTo>
                    <a:pt x="12" y="60"/>
                    <a:pt x="9" y="59"/>
                    <a:pt x="8" y="58"/>
                  </a:cubicBezTo>
                  <a:cubicBezTo>
                    <a:pt x="7" y="56"/>
                    <a:pt x="6" y="54"/>
                    <a:pt x="6" y="5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20"/>
                    <a:pt x="22" y="20"/>
                    <a:pt x="22" y="20"/>
                  </a:cubicBezTo>
                  <a:lnTo>
                    <a:pt x="1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2" name="Freeform 33"/>
            <p:cNvSpPr>
              <a:spLocks/>
            </p:cNvSpPr>
            <p:nvPr/>
          </p:nvSpPr>
          <p:spPr bwMode="auto">
            <a:xfrm>
              <a:off x="3099" y="1622"/>
              <a:ext cx="54" cy="117"/>
            </a:xfrm>
            <a:custGeom>
              <a:avLst/>
              <a:gdLst>
                <a:gd name="T0" fmla="*/ 8 w 23"/>
                <a:gd name="T1" fmla="*/ 49 h 49"/>
                <a:gd name="T2" fmla="*/ 0 w 23"/>
                <a:gd name="T3" fmla="*/ 49 h 49"/>
                <a:gd name="T4" fmla="*/ 0 w 23"/>
                <a:gd name="T5" fmla="*/ 2 h 49"/>
                <a:gd name="T6" fmla="*/ 7 w 23"/>
                <a:gd name="T7" fmla="*/ 2 h 49"/>
                <a:gd name="T8" fmla="*/ 7 w 23"/>
                <a:gd name="T9" fmla="*/ 10 h 49"/>
                <a:gd name="T10" fmla="*/ 21 w 23"/>
                <a:gd name="T11" fmla="*/ 0 h 49"/>
                <a:gd name="T12" fmla="*/ 22 w 23"/>
                <a:gd name="T13" fmla="*/ 1 h 49"/>
                <a:gd name="T14" fmla="*/ 23 w 23"/>
                <a:gd name="T15" fmla="*/ 1 h 49"/>
                <a:gd name="T16" fmla="*/ 23 w 23"/>
                <a:gd name="T17" fmla="*/ 9 h 49"/>
                <a:gd name="T18" fmla="*/ 20 w 23"/>
                <a:gd name="T19" fmla="*/ 9 h 49"/>
                <a:gd name="T20" fmla="*/ 12 w 23"/>
                <a:gd name="T21" fmla="*/ 12 h 49"/>
                <a:gd name="T22" fmla="*/ 8 w 23"/>
                <a:gd name="T23" fmla="*/ 22 h 49"/>
                <a:gd name="T24" fmla="*/ 8 w 23"/>
                <a:gd name="T25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3" h="49">
                  <a:moveTo>
                    <a:pt x="8" y="49"/>
                  </a:moveTo>
                  <a:cubicBezTo>
                    <a:pt x="0" y="49"/>
                    <a:pt x="0" y="49"/>
                    <a:pt x="0" y="4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7" y="2"/>
                    <a:pt x="7" y="2"/>
                    <a:pt x="7" y="2"/>
                  </a:cubicBezTo>
                  <a:cubicBezTo>
                    <a:pt x="7" y="10"/>
                    <a:pt x="7" y="10"/>
                    <a:pt x="7" y="10"/>
                  </a:cubicBezTo>
                  <a:cubicBezTo>
                    <a:pt x="11" y="4"/>
                    <a:pt x="15" y="0"/>
                    <a:pt x="21" y="0"/>
                  </a:cubicBezTo>
                  <a:cubicBezTo>
                    <a:pt x="21" y="0"/>
                    <a:pt x="22" y="1"/>
                    <a:pt x="22" y="1"/>
                  </a:cubicBezTo>
                  <a:cubicBezTo>
                    <a:pt x="22" y="1"/>
                    <a:pt x="23" y="1"/>
                    <a:pt x="23" y="1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16" y="9"/>
                    <a:pt x="13" y="10"/>
                    <a:pt x="12" y="12"/>
                  </a:cubicBezTo>
                  <a:cubicBezTo>
                    <a:pt x="9" y="15"/>
                    <a:pt x="8" y="18"/>
                    <a:pt x="8" y="22"/>
                  </a:cubicBezTo>
                  <a:lnTo>
                    <a:pt x="8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3" name="Freeform 34"/>
            <p:cNvSpPr>
              <a:spLocks/>
            </p:cNvSpPr>
            <p:nvPr/>
          </p:nvSpPr>
          <p:spPr bwMode="auto">
            <a:xfrm>
              <a:off x="3167" y="1627"/>
              <a:ext cx="90" cy="112"/>
            </a:xfrm>
            <a:custGeom>
              <a:avLst/>
              <a:gdLst>
                <a:gd name="T0" fmla="*/ 30 w 38"/>
                <a:gd name="T1" fmla="*/ 47 h 47"/>
                <a:gd name="T2" fmla="*/ 30 w 38"/>
                <a:gd name="T3" fmla="*/ 40 h 47"/>
                <a:gd name="T4" fmla="*/ 30 w 38"/>
                <a:gd name="T5" fmla="*/ 40 h 47"/>
                <a:gd name="T6" fmla="*/ 15 w 38"/>
                <a:gd name="T7" fmla="*/ 47 h 47"/>
                <a:gd name="T8" fmla="*/ 5 w 38"/>
                <a:gd name="T9" fmla="*/ 46 h 47"/>
                <a:gd name="T10" fmla="*/ 0 w 38"/>
                <a:gd name="T11" fmla="*/ 34 h 47"/>
                <a:gd name="T12" fmla="*/ 0 w 38"/>
                <a:gd name="T13" fmla="*/ 0 h 47"/>
                <a:gd name="T14" fmla="*/ 8 w 38"/>
                <a:gd name="T15" fmla="*/ 0 h 47"/>
                <a:gd name="T16" fmla="*/ 8 w 38"/>
                <a:gd name="T17" fmla="*/ 31 h 47"/>
                <a:gd name="T18" fmla="*/ 17 w 38"/>
                <a:gd name="T19" fmla="*/ 42 h 47"/>
                <a:gd name="T20" fmla="*/ 30 w 38"/>
                <a:gd name="T21" fmla="*/ 26 h 47"/>
                <a:gd name="T22" fmla="*/ 30 w 38"/>
                <a:gd name="T23" fmla="*/ 0 h 47"/>
                <a:gd name="T24" fmla="*/ 38 w 38"/>
                <a:gd name="T25" fmla="*/ 0 h 47"/>
                <a:gd name="T26" fmla="*/ 38 w 38"/>
                <a:gd name="T27" fmla="*/ 47 h 47"/>
                <a:gd name="T28" fmla="*/ 30 w 38"/>
                <a:gd name="T29" fmla="*/ 47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8" h="47">
                  <a:moveTo>
                    <a:pt x="30" y="47"/>
                  </a:moveTo>
                  <a:cubicBezTo>
                    <a:pt x="30" y="40"/>
                    <a:pt x="30" y="40"/>
                    <a:pt x="30" y="40"/>
                  </a:cubicBezTo>
                  <a:cubicBezTo>
                    <a:pt x="30" y="40"/>
                    <a:pt x="30" y="40"/>
                    <a:pt x="30" y="40"/>
                  </a:cubicBezTo>
                  <a:cubicBezTo>
                    <a:pt x="27" y="45"/>
                    <a:pt x="22" y="47"/>
                    <a:pt x="15" y="47"/>
                  </a:cubicBezTo>
                  <a:cubicBezTo>
                    <a:pt x="11" y="47"/>
                    <a:pt x="8" y="47"/>
                    <a:pt x="5" y="46"/>
                  </a:cubicBezTo>
                  <a:cubicBezTo>
                    <a:pt x="2" y="43"/>
                    <a:pt x="0" y="39"/>
                    <a:pt x="0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8" y="0"/>
                    <a:pt x="8" y="0"/>
                    <a:pt x="8" y="0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38"/>
                    <a:pt x="11" y="42"/>
                    <a:pt x="17" y="42"/>
                  </a:cubicBezTo>
                  <a:cubicBezTo>
                    <a:pt x="25" y="41"/>
                    <a:pt x="29" y="36"/>
                    <a:pt x="30" y="26"/>
                  </a:cubicBezTo>
                  <a:cubicBezTo>
                    <a:pt x="30" y="0"/>
                    <a:pt x="30" y="0"/>
                    <a:pt x="30" y="0"/>
                  </a:cubicBezTo>
                  <a:cubicBezTo>
                    <a:pt x="38" y="0"/>
                    <a:pt x="38" y="0"/>
                    <a:pt x="38" y="0"/>
                  </a:cubicBezTo>
                  <a:cubicBezTo>
                    <a:pt x="38" y="47"/>
                    <a:pt x="38" y="47"/>
                    <a:pt x="38" y="47"/>
                  </a:cubicBezTo>
                  <a:lnTo>
                    <a:pt x="30" y="4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4" name="Freeform 35"/>
            <p:cNvSpPr>
              <a:spLocks/>
            </p:cNvSpPr>
            <p:nvPr/>
          </p:nvSpPr>
          <p:spPr bwMode="auto">
            <a:xfrm>
              <a:off x="3279" y="1622"/>
              <a:ext cx="94" cy="117"/>
            </a:xfrm>
            <a:custGeom>
              <a:avLst/>
              <a:gdLst>
                <a:gd name="T0" fmla="*/ 32 w 40"/>
                <a:gd name="T1" fmla="*/ 18 h 49"/>
                <a:gd name="T2" fmla="*/ 21 w 40"/>
                <a:gd name="T3" fmla="*/ 8 h 49"/>
                <a:gd name="T4" fmla="*/ 8 w 40"/>
                <a:gd name="T5" fmla="*/ 25 h 49"/>
                <a:gd name="T6" fmla="*/ 21 w 40"/>
                <a:gd name="T7" fmla="*/ 44 h 49"/>
                <a:gd name="T8" fmla="*/ 32 w 40"/>
                <a:gd name="T9" fmla="*/ 32 h 49"/>
                <a:gd name="T10" fmla="*/ 40 w 40"/>
                <a:gd name="T11" fmla="*/ 32 h 49"/>
                <a:gd name="T12" fmla="*/ 21 w 40"/>
                <a:gd name="T13" fmla="*/ 49 h 49"/>
                <a:gd name="T14" fmla="*/ 5 w 40"/>
                <a:gd name="T15" fmla="*/ 44 h 49"/>
                <a:gd name="T16" fmla="*/ 0 w 40"/>
                <a:gd name="T17" fmla="*/ 27 h 49"/>
                <a:gd name="T18" fmla="*/ 6 w 40"/>
                <a:gd name="T19" fmla="*/ 7 h 49"/>
                <a:gd name="T20" fmla="*/ 22 w 40"/>
                <a:gd name="T21" fmla="*/ 0 h 49"/>
                <a:gd name="T22" fmla="*/ 40 w 40"/>
                <a:gd name="T23" fmla="*/ 18 h 49"/>
                <a:gd name="T24" fmla="*/ 32 w 40"/>
                <a:gd name="T25" fmla="*/ 18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40" h="49">
                  <a:moveTo>
                    <a:pt x="32" y="18"/>
                  </a:moveTo>
                  <a:cubicBezTo>
                    <a:pt x="32" y="11"/>
                    <a:pt x="28" y="8"/>
                    <a:pt x="21" y="8"/>
                  </a:cubicBezTo>
                  <a:cubicBezTo>
                    <a:pt x="13" y="8"/>
                    <a:pt x="8" y="14"/>
                    <a:pt x="8" y="25"/>
                  </a:cubicBezTo>
                  <a:cubicBezTo>
                    <a:pt x="8" y="38"/>
                    <a:pt x="12" y="44"/>
                    <a:pt x="21" y="44"/>
                  </a:cubicBezTo>
                  <a:cubicBezTo>
                    <a:pt x="27" y="43"/>
                    <a:pt x="31" y="39"/>
                    <a:pt x="32" y="32"/>
                  </a:cubicBezTo>
                  <a:cubicBezTo>
                    <a:pt x="40" y="32"/>
                    <a:pt x="40" y="32"/>
                    <a:pt x="40" y="32"/>
                  </a:cubicBezTo>
                  <a:cubicBezTo>
                    <a:pt x="38" y="43"/>
                    <a:pt x="32" y="49"/>
                    <a:pt x="21" y="49"/>
                  </a:cubicBezTo>
                  <a:cubicBezTo>
                    <a:pt x="14" y="49"/>
                    <a:pt x="9" y="47"/>
                    <a:pt x="5" y="44"/>
                  </a:cubicBezTo>
                  <a:cubicBezTo>
                    <a:pt x="2" y="40"/>
                    <a:pt x="0" y="34"/>
                    <a:pt x="0" y="27"/>
                  </a:cubicBezTo>
                  <a:cubicBezTo>
                    <a:pt x="0" y="18"/>
                    <a:pt x="2" y="12"/>
                    <a:pt x="6" y="7"/>
                  </a:cubicBezTo>
                  <a:cubicBezTo>
                    <a:pt x="10" y="3"/>
                    <a:pt x="15" y="0"/>
                    <a:pt x="22" y="0"/>
                  </a:cubicBezTo>
                  <a:cubicBezTo>
                    <a:pt x="33" y="1"/>
                    <a:pt x="39" y="7"/>
                    <a:pt x="40" y="18"/>
                  </a:cubicBezTo>
                  <a:lnTo>
                    <a:pt x="32" y="1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5" name="Freeform 36"/>
            <p:cNvSpPr>
              <a:spLocks/>
            </p:cNvSpPr>
            <p:nvPr/>
          </p:nvSpPr>
          <p:spPr bwMode="auto">
            <a:xfrm>
              <a:off x="3380" y="1596"/>
              <a:ext cx="52" cy="143"/>
            </a:xfrm>
            <a:custGeom>
              <a:avLst/>
              <a:gdLst>
                <a:gd name="T0" fmla="*/ 14 w 22"/>
                <a:gd name="T1" fmla="*/ 20 h 60"/>
                <a:gd name="T2" fmla="*/ 14 w 22"/>
                <a:gd name="T3" fmla="*/ 50 h 60"/>
                <a:gd name="T4" fmla="*/ 19 w 22"/>
                <a:gd name="T5" fmla="*/ 54 h 60"/>
                <a:gd name="T6" fmla="*/ 22 w 22"/>
                <a:gd name="T7" fmla="*/ 54 h 60"/>
                <a:gd name="T8" fmla="*/ 22 w 22"/>
                <a:gd name="T9" fmla="*/ 60 h 60"/>
                <a:gd name="T10" fmla="*/ 17 w 22"/>
                <a:gd name="T11" fmla="*/ 60 h 60"/>
                <a:gd name="T12" fmla="*/ 16 w 22"/>
                <a:gd name="T13" fmla="*/ 60 h 60"/>
                <a:gd name="T14" fmla="*/ 8 w 22"/>
                <a:gd name="T15" fmla="*/ 58 h 60"/>
                <a:gd name="T16" fmla="*/ 6 w 22"/>
                <a:gd name="T17" fmla="*/ 51 h 60"/>
                <a:gd name="T18" fmla="*/ 6 w 22"/>
                <a:gd name="T19" fmla="*/ 20 h 60"/>
                <a:gd name="T20" fmla="*/ 0 w 22"/>
                <a:gd name="T21" fmla="*/ 20 h 60"/>
                <a:gd name="T22" fmla="*/ 0 w 22"/>
                <a:gd name="T23" fmla="*/ 13 h 60"/>
                <a:gd name="T24" fmla="*/ 6 w 22"/>
                <a:gd name="T25" fmla="*/ 13 h 60"/>
                <a:gd name="T26" fmla="*/ 6 w 22"/>
                <a:gd name="T27" fmla="*/ 0 h 60"/>
                <a:gd name="T28" fmla="*/ 14 w 22"/>
                <a:gd name="T29" fmla="*/ 0 h 60"/>
                <a:gd name="T30" fmla="*/ 14 w 22"/>
                <a:gd name="T31" fmla="*/ 13 h 60"/>
                <a:gd name="T32" fmla="*/ 22 w 22"/>
                <a:gd name="T33" fmla="*/ 13 h 60"/>
                <a:gd name="T34" fmla="*/ 22 w 22"/>
                <a:gd name="T35" fmla="*/ 20 h 60"/>
                <a:gd name="T36" fmla="*/ 14 w 22"/>
                <a:gd name="T37" fmla="*/ 20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2" h="60">
                  <a:moveTo>
                    <a:pt x="14" y="20"/>
                  </a:moveTo>
                  <a:cubicBezTo>
                    <a:pt x="14" y="50"/>
                    <a:pt x="14" y="50"/>
                    <a:pt x="14" y="50"/>
                  </a:cubicBezTo>
                  <a:cubicBezTo>
                    <a:pt x="14" y="53"/>
                    <a:pt x="16" y="54"/>
                    <a:pt x="19" y="54"/>
                  </a:cubicBezTo>
                  <a:cubicBezTo>
                    <a:pt x="22" y="54"/>
                    <a:pt x="22" y="54"/>
                    <a:pt x="22" y="54"/>
                  </a:cubicBezTo>
                  <a:cubicBezTo>
                    <a:pt x="22" y="60"/>
                    <a:pt x="22" y="60"/>
                    <a:pt x="22" y="60"/>
                  </a:cubicBezTo>
                  <a:cubicBezTo>
                    <a:pt x="21" y="60"/>
                    <a:pt x="19" y="60"/>
                    <a:pt x="17" y="60"/>
                  </a:cubicBezTo>
                  <a:cubicBezTo>
                    <a:pt x="17" y="60"/>
                    <a:pt x="16" y="60"/>
                    <a:pt x="16" y="60"/>
                  </a:cubicBezTo>
                  <a:cubicBezTo>
                    <a:pt x="12" y="60"/>
                    <a:pt x="10" y="59"/>
                    <a:pt x="8" y="58"/>
                  </a:cubicBezTo>
                  <a:cubicBezTo>
                    <a:pt x="7" y="56"/>
                    <a:pt x="6" y="54"/>
                    <a:pt x="6" y="51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14" y="13"/>
                    <a:pt x="14" y="13"/>
                    <a:pt x="14" y="13"/>
                  </a:cubicBezTo>
                  <a:cubicBezTo>
                    <a:pt x="22" y="13"/>
                    <a:pt x="22" y="13"/>
                    <a:pt x="22" y="13"/>
                  </a:cubicBezTo>
                  <a:cubicBezTo>
                    <a:pt x="22" y="20"/>
                    <a:pt x="22" y="20"/>
                    <a:pt x="22" y="20"/>
                  </a:cubicBezTo>
                  <a:lnTo>
                    <a:pt x="14" y="2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6" name="Freeform 37"/>
            <p:cNvSpPr>
              <a:spLocks noEditPoints="1"/>
            </p:cNvSpPr>
            <p:nvPr/>
          </p:nvSpPr>
          <p:spPr bwMode="auto">
            <a:xfrm>
              <a:off x="3451" y="1587"/>
              <a:ext cx="19" cy="152"/>
            </a:xfrm>
            <a:custGeom>
              <a:avLst/>
              <a:gdLst>
                <a:gd name="T0" fmla="*/ 19 w 19"/>
                <a:gd name="T1" fmla="*/ 152 h 152"/>
                <a:gd name="T2" fmla="*/ 0 w 19"/>
                <a:gd name="T3" fmla="*/ 152 h 152"/>
                <a:gd name="T4" fmla="*/ 0 w 19"/>
                <a:gd name="T5" fmla="*/ 40 h 152"/>
                <a:gd name="T6" fmla="*/ 19 w 19"/>
                <a:gd name="T7" fmla="*/ 40 h 152"/>
                <a:gd name="T8" fmla="*/ 19 w 19"/>
                <a:gd name="T9" fmla="*/ 152 h 152"/>
                <a:gd name="T10" fmla="*/ 0 w 19"/>
                <a:gd name="T11" fmla="*/ 21 h 152"/>
                <a:gd name="T12" fmla="*/ 0 w 19"/>
                <a:gd name="T13" fmla="*/ 0 h 152"/>
                <a:gd name="T14" fmla="*/ 19 w 19"/>
                <a:gd name="T15" fmla="*/ 0 h 152"/>
                <a:gd name="T16" fmla="*/ 19 w 19"/>
                <a:gd name="T17" fmla="*/ 21 h 152"/>
                <a:gd name="T18" fmla="*/ 0 w 19"/>
                <a:gd name="T19" fmla="*/ 21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9" h="152">
                  <a:moveTo>
                    <a:pt x="19" y="152"/>
                  </a:moveTo>
                  <a:lnTo>
                    <a:pt x="0" y="152"/>
                  </a:lnTo>
                  <a:lnTo>
                    <a:pt x="0" y="40"/>
                  </a:lnTo>
                  <a:lnTo>
                    <a:pt x="19" y="40"/>
                  </a:lnTo>
                  <a:lnTo>
                    <a:pt x="19" y="152"/>
                  </a:lnTo>
                  <a:close/>
                  <a:moveTo>
                    <a:pt x="0" y="21"/>
                  </a:moveTo>
                  <a:lnTo>
                    <a:pt x="0" y="0"/>
                  </a:lnTo>
                  <a:lnTo>
                    <a:pt x="19" y="0"/>
                  </a:lnTo>
                  <a:lnTo>
                    <a:pt x="19" y="21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7" name="Freeform 38"/>
            <p:cNvSpPr>
              <a:spLocks noEditPoints="1"/>
            </p:cNvSpPr>
            <p:nvPr/>
          </p:nvSpPr>
          <p:spPr bwMode="auto">
            <a:xfrm>
              <a:off x="3492" y="1622"/>
              <a:ext cx="104" cy="117"/>
            </a:xfrm>
            <a:custGeom>
              <a:avLst/>
              <a:gdLst>
                <a:gd name="T0" fmla="*/ 6 w 44"/>
                <a:gd name="T1" fmla="*/ 8 h 49"/>
                <a:gd name="T2" fmla="*/ 22 w 44"/>
                <a:gd name="T3" fmla="*/ 0 h 49"/>
                <a:gd name="T4" fmla="*/ 38 w 44"/>
                <a:gd name="T5" fmla="*/ 8 h 49"/>
                <a:gd name="T6" fmla="*/ 44 w 44"/>
                <a:gd name="T7" fmla="*/ 25 h 49"/>
                <a:gd name="T8" fmla="*/ 38 w 44"/>
                <a:gd name="T9" fmla="*/ 43 h 49"/>
                <a:gd name="T10" fmla="*/ 22 w 44"/>
                <a:gd name="T11" fmla="*/ 49 h 49"/>
                <a:gd name="T12" fmla="*/ 7 w 44"/>
                <a:gd name="T13" fmla="*/ 45 h 49"/>
                <a:gd name="T14" fmla="*/ 0 w 44"/>
                <a:gd name="T15" fmla="*/ 25 h 49"/>
                <a:gd name="T16" fmla="*/ 6 w 44"/>
                <a:gd name="T17" fmla="*/ 8 h 49"/>
                <a:gd name="T18" fmla="*/ 22 w 44"/>
                <a:gd name="T19" fmla="*/ 43 h 49"/>
                <a:gd name="T20" fmla="*/ 36 w 44"/>
                <a:gd name="T21" fmla="*/ 25 h 49"/>
                <a:gd name="T22" fmla="*/ 22 w 44"/>
                <a:gd name="T23" fmla="*/ 8 h 49"/>
                <a:gd name="T24" fmla="*/ 8 w 44"/>
                <a:gd name="T25" fmla="*/ 25 h 49"/>
                <a:gd name="T26" fmla="*/ 22 w 44"/>
                <a:gd name="T27" fmla="*/ 43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44" h="49">
                  <a:moveTo>
                    <a:pt x="6" y="8"/>
                  </a:moveTo>
                  <a:cubicBezTo>
                    <a:pt x="10" y="3"/>
                    <a:pt x="16" y="0"/>
                    <a:pt x="22" y="0"/>
                  </a:cubicBezTo>
                  <a:cubicBezTo>
                    <a:pt x="29" y="0"/>
                    <a:pt x="34" y="3"/>
                    <a:pt x="38" y="8"/>
                  </a:cubicBezTo>
                  <a:cubicBezTo>
                    <a:pt x="42" y="12"/>
                    <a:pt x="44" y="18"/>
                    <a:pt x="44" y="25"/>
                  </a:cubicBezTo>
                  <a:cubicBezTo>
                    <a:pt x="44" y="33"/>
                    <a:pt x="42" y="38"/>
                    <a:pt x="38" y="43"/>
                  </a:cubicBezTo>
                  <a:cubicBezTo>
                    <a:pt x="34" y="47"/>
                    <a:pt x="29" y="49"/>
                    <a:pt x="22" y="49"/>
                  </a:cubicBezTo>
                  <a:cubicBezTo>
                    <a:pt x="16" y="49"/>
                    <a:pt x="11" y="48"/>
                    <a:pt x="7" y="45"/>
                  </a:cubicBezTo>
                  <a:cubicBezTo>
                    <a:pt x="3" y="40"/>
                    <a:pt x="0" y="34"/>
                    <a:pt x="0" y="25"/>
                  </a:cubicBezTo>
                  <a:cubicBezTo>
                    <a:pt x="0" y="18"/>
                    <a:pt x="2" y="12"/>
                    <a:pt x="6" y="8"/>
                  </a:cubicBezTo>
                  <a:close/>
                  <a:moveTo>
                    <a:pt x="22" y="43"/>
                  </a:moveTo>
                  <a:cubicBezTo>
                    <a:pt x="30" y="43"/>
                    <a:pt x="35" y="37"/>
                    <a:pt x="36" y="25"/>
                  </a:cubicBezTo>
                  <a:cubicBezTo>
                    <a:pt x="35" y="14"/>
                    <a:pt x="30" y="8"/>
                    <a:pt x="22" y="8"/>
                  </a:cubicBezTo>
                  <a:cubicBezTo>
                    <a:pt x="13" y="8"/>
                    <a:pt x="9" y="14"/>
                    <a:pt x="8" y="25"/>
                  </a:cubicBezTo>
                  <a:cubicBezTo>
                    <a:pt x="9" y="37"/>
                    <a:pt x="13" y="43"/>
                    <a:pt x="22" y="4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8" name="Freeform 39"/>
            <p:cNvSpPr>
              <a:spLocks/>
            </p:cNvSpPr>
            <p:nvPr/>
          </p:nvSpPr>
          <p:spPr bwMode="auto">
            <a:xfrm>
              <a:off x="3617" y="1622"/>
              <a:ext cx="90" cy="117"/>
            </a:xfrm>
            <a:custGeom>
              <a:avLst/>
              <a:gdLst>
                <a:gd name="T0" fmla="*/ 38 w 38"/>
                <a:gd name="T1" fmla="*/ 49 h 49"/>
                <a:gd name="T2" fmla="*/ 31 w 38"/>
                <a:gd name="T3" fmla="*/ 49 h 49"/>
                <a:gd name="T4" fmla="*/ 31 w 38"/>
                <a:gd name="T5" fmla="*/ 20 h 49"/>
                <a:gd name="T6" fmla="*/ 20 w 38"/>
                <a:gd name="T7" fmla="*/ 8 h 49"/>
                <a:gd name="T8" fmla="*/ 12 w 38"/>
                <a:gd name="T9" fmla="*/ 12 h 49"/>
                <a:gd name="T10" fmla="*/ 8 w 38"/>
                <a:gd name="T11" fmla="*/ 23 h 49"/>
                <a:gd name="T12" fmla="*/ 8 w 38"/>
                <a:gd name="T13" fmla="*/ 49 h 49"/>
                <a:gd name="T14" fmla="*/ 0 w 38"/>
                <a:gd name="T15" fmla="*/ 49 h 49"/>
                <a:gd name="T16" fmla="*/ 0 w 38"/>
                <a:gd name="T17" fmla="*/ 2 h 49"/>
                <a:gd name="T18" fmla="*/ 8 w 38"/>
                <a:gd name="T19" fmla="*/ 2 h 49"/>
                <a:gd name="T20" fmla="*/ 8 w 38"/>
                <a:gd name="T21" fmla="*/ 9 h 49"/>
                <a:gd name="T22" fmla="*/ 22 w 38"/>
                <a:gd name="T23" fmla="*/ 0 h 49"/>
                <a:gd name="T24" fmla="*/ 38 w 38"/>
                <a:gd name="T25" fmla="*/ 17 h 49"/>
                <a:gd name="T26" fmla="*/ 38 w 38"/>
                <a:gd name="T2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9">
                  <a:moveTo>
                    <a:pt x="38" y="49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2"/>
                    <a:pt x="28" y="7"/>
                    <a:pt x="20" y="8"/>
                  </a:cubicBezTo>
                  <a:cubicBezTo>
                    <a:pt x="17" y="8"/>
                    <a:pt x="14" y="9"/>
                    <a:pt x="12" y="12"/>
                  </a:cubicBezTo>
                  <a:cubicBezTo>
                    <a:pt x="9" y="14"/>
                    <a:pt x="8" y="18"/>
                    <a:pt x="8" y="23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1" y="3"/>
                    <a:pt x="16" y="0"/>
                    <a:pt x="22" y="0"/>
                  </a:cubicBezTo>
                  <a:cubicBezTo>
                    <a:pt x="33" y="1"/>
                    <a:pt x="38" y="6"/>
                    <a:pt x="38" y="17"/>
                  </a:cubicBezTo>
                  <a:lnTo>
                    <a:pt x="38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69" name="Freeform 40"/>
            <p:cNvSpPr>
              <a:spLocks noEditPoints="1"/>
            </p:cNvSpPr>
            <p:nvPr/>
          </p:nvSpPr>
          <p:spPr bwMode="auto">
            <a:xfrm>
              <a:off x="3797" y="1587"/>
              <a:ext cx="121" cy="152"/>
            </a:xfrm>
            <a:custGeom>
              <a:avLst/>
              <a:gdLst>
                <a:gd name="T0" fmla="*/ 0 w 51"/>
                <a:gd name="T1" fmla="*/ 0 h 64"/>
                <a:gd name="T2" fmla="*/ 29 w 51"/>
                <a:gd name="T3" fmla="*/ 0 h 64"/>
                <a:gd name="T4" fmla="*/ 47 w 51"/>
                <a:gd name="T5" fmla="*/ 16 h 64"/>
                <a:gd name="T6" fmla="*/ 39 w 51"/>
                <a:gd name="T7" fmla="*/ 29 h 64"/>
                <a:gd name="T8" fmla="*/ 51 w 51"/>
                <a:gd name="T9" fmla="*/ 45 h 64"/>
                <a:gd name="T10" fmla="*/ 46 w 51"/>
                <a:gd name="T11" fmla="*/ 57 h 64"/>
                <a:gd name="T12" fmla="*/ 28 w 51"/>
                <a:gd name="T13" fmla="*/ 64 h 64"/>
                <a:gd name="T14" fmla="*/ 0 w 51"/>
                <a:gd name="T15" fmla="*/ 64 h 64"/>
                <a:gd name="T16" fmla="*/ 0 w 51"/>
                <a:gd name="T17" fmla="*/ 0 h 64"/>
                <a:gd name="T18" fmla="*/ 9 w 51"/>
                <a:gd name="T19" fmla="*/ 27 h 64"/>
                <a:gd name="T20" fmla="*/ 25 w 51"/>
                <a:gd name="T21" fmla="*/ 27 h 64"/>
                <a:gd name="T22" fmla="*/ 38 w 51"/>
                <a:gd name="T23" fmla="*/ 16 h 64"/>
                <a:gd name="T24" fmla="*/ 25 w 51"/>
                <a:gd name="T25" fmla="*/ 7 h 64"/>
                <a:gd name="T26" fmla="*/ 9 w 51"/>
                <a:gd name="T27" fmla="*/ 7 h 64"/>
                <a:gd name="T28" fmla="*/ 9 w 51"/>
                <a:gd name="T29" fmla="*/ 27 h 64"/>
                <a:gd name="T30" fmla="*/ 9 w 51"/>
                <a:gd name="T31" fmla="*/ 57 h 64"/>
                <a:gd name="T32" fmla="*/ 28 w 51"/>
                <a:gd name="T33" fmla="*/ 57 h 64"/>
                <a:gd name="T34" fmla="*/ 42 w 51"/>
                <a:gd name="T35" fmla="*/ 45 h 64"/>
                <a:gd name="T36" fmla="*/ 26 w 51"/>
                <a:gd name="T37" fmla="*/ 34 h 64"/>
                <a:gd name="T38" fmla="*/ 9 w 51"/>
                <a:gd name="T39" fmla="*/ 34 h 64"/>
                <a:gd name="T40" fmla="*/ 9 w 51"/>
                <a:gd name="T41" fmla="*/ 57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51" h="64">
                  <a:moveTo>
                    <a:pt x="0" y="0"/>
                  </a:moveTo>
                  <a:cubicBezTo>
                    <a:pt x="29" y="0"/>
                    <a:pt x="29" y="0"/>
                    <a:pt x="29" y="0"/>
                  </a:cubicBezTo>
                  <a:cubicBezTo>
                    <a:pt x="41" y="0"/>
                    <a:pt x="47" y="6"/>
                    <a:pt x="47" y="16"/>
                  </a:cubicBezTo>
                  <a:cubicBezTo>
                    <a:pt x="47" y="22"/>
                    <a:pt x="44" y="27"/>
                    <a:pt x="39" y="29"/>
                  </a:cubicBezTo>
                  <a:cubicBezTo>
                    <a:pt x="47" y="32"/>
                    <a:pt x="51" y="37"/>
                    <a:pt x="51" y="45"/>
                  </a:cubicBezTo>
                  <a:cubicBezTo>
                    <a:pt x="51" y="50"/>
                    <a:pt x="49" y="54"/>
                    <a:pt x="46" y="57"/>
                  </a:cubicBezTo>
                  <a:cubicBezTo>
                    <a:pt x="42" y="61"/>
                    <a:pt x="36" y="64"/>
                    <a:pt x="28" y="64"/>
                  </a:cubicBezTo>
                  <a:cubicBezTo>
                    <a:pt x="0" y="64"/>
                    <a:pt x="0" y="64"/>
                    <a:pt x="0" y="64"/>
                  </a:cubicBezTo>
                  <a:lnTo>
                    <a:pt x="0" y="0"/>
                  </a:lnTo>
                  <a:close/>
                  <a:moveTo>
                    <a:pt x="9" y="27"/>
                  </a:moveTo>
                  <a:cubicBezTo>
                    <a:pt x="25" y="27"/>
                    <a:pt x="25" y="27"/>
                    <a:pt x="25" y="27"/>
                  </a:cubicBezTo>
                  <a:cubicBezTo>
                    <a:pt x="34" y="27"/>
                    <a:pt x="38" y="23"/>
                    <a:pt x="38" y="16"/>
                  </a:cubicBezTo>
                  <a:cubicBezTo>
                    <a:pt x="38" y="10"/>
                    <a:pt x="34" y="7"/>
                    <a:pt x="25" y="7"/>
                  </a:cubicBezTo>
                  <a:cubicBezTo>
                    <a:pt x="9" y="7"/>
                    <a:pt x="9" y="7"/>
                    <a:pt x="9" y="7"/>
                  </a:cubicBezTo>
                  <a:lnTo>
                    <a:pt x="9" y="27"/>
                  </a:lnTo>
                  <a:close/>
                  <a:moveTo>
                    <a:pt x="9" y="57"/>
                  </a:moveTo>
                  <a:cubicBezTo>
                    <a:pt x="28" y="57"/>
                    <a:pt x="28" y="57"/>
                    <a:pt x="28" y="57"/>
                  </a:cubicBezTo>
                  <a:cubicBezTo>
                    <a:pt x="37" y="56"/>
                    <a:pt x="41" y="52"/>
                    <a:pt x="42" y="45"/>
                  </a:cubicBezTo>
                  <a:cubicBezTo>
                    <a:pt x="42" y="38"/>
                    <a:pt x="37" y="34"/>
                    <a:pt x="26" y="34"/>
                  </a:cubicBezTo>
                  <a:cubicBezTo>
                    <a:pt x="9" y="34"/>
                    <a:pt x="9" y="34"/>
                    <a:pt x="9" y="34"/>
                  </a:cubicBezTo>
                  <a:lnTo>
                    <a:pt x="9" y="57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0" name="Freeform 41"/>
            <p:cNvSpPr>
              <a:spLocks noEditPoints="1"/>
            </p:cNvSpPr>
            <p:nvPr/>
          </p:nvSpPr>
          <p:spPr bwMode="auto">
            <a:xfrm>
              <a:off x="3932" y="1622"/>
              <a:ext cx="106" cy="117"/>
            </a:xfrm>
            <a:custGeom>
              <a:avLst/>
              <a:gdLst>
                <a:gd name="T0" fmla="*/ 2 w 45"/>
                <a:gd name="T1" fmla="*/ 16 h 49"/>
                <a:gd name="T2" fmla="*/ 22 w 45"/>
                <a:gd name="T3" fmla="*/ 0 h 49"/>
                <a:gd name="T4" fmla="*/ 39 w 45"/>
                <a:gd name="T5" fmla="*/ 14 h 49"/>
                <a:gd name="T6" fmla="*/ 39 w 45"/>
                <a:gd name="T7" fmla="*/ 41 h 49"/>
                <a:gd name="T8" fmla="*/ 42 w 45"/>
                <a:gd name="T9" fmla="*/ 44 h 49"/>
                <a:gd name="T10" fmla="*/ 43 w 45"/>
                <a:gd name="T11" fmla="*/ 44 h 49"/>
                <a:gd name="T12" fmla="*/ 45 w 45"/>
                <a:gd name="T13" fmla="*/ 43 h 49"/>
                <a:gd name="T14" fmla="*/ 45 w 45"/>
                <a:gd name="T15" fmla="*/ 49 h 49"/>
                <a:gd name="T16" fmla="*/ 43 w 45"/>
                <a:gd name="T17" fmla="*/ 49 h 49"/>
                <a:gd name="T18" fmla="*/ 40 w 45"/>
                <a:gd name="T19" fmla="*/ 49 h 49"/>
                <a:gd name="T20" fmla="*/ 32 w 45"/>
                <a:gd name="T21" fmla="*/ 43 h 49"/>
                <a:gd name="T22" fmla="*/ 15 w 45"/>
                <a:gd name="T23" fmla="*/ 49 h 49"/>
                <a:gd name="T24" fmla="*/ 0 w 45"/>
                <a:gd name="T25" fmla="*/ 37 h 49"/>
                <a:gd name="T26" fmla="*/ 15 w 45"/>
                <a:gd name="T27" fmla="*/ 22 h 49"/>
                <a:gd name="T28" fmla="*/ 28 w 45"/>
                <a:gd name="T29" fmla="*/ 21 h 49"/>
                <a:gd name="T30" fmla="*/ 32 w 45"/>
                <a:gd name="T31" fmla="*/ 15 h 49"/>
                <a:gd name="T32" fmla="*/ 21 w 45"/>
                <a:gd name="T33" fmla="*/ 7 h 49"/>
                <a:gd name="T34" fmla="*/ 10 w 45"/>
                <a:gd name="T35" fmla="*/ 16 h 49"/>
                <a:gd name="T36" fmla="*/ 2 w 45"/>
                <a:gd name="T37" fmla="*/ 16 h 49"/>
                <a:gd name="T38" fmla="*/ 32 w 45"/>
                <a:gd name="T39" fmla="*/ 25 h 49"/>
                <a:gd name="T40" fmla="*/ 18 w 45"/>
                <a:gd name="T41" fmla="*/ 28 h 49"/>
                <a:gd name="T42" fmla="*/ 8 w 45"/>
                <a:gd name="T43" fmla="*/ 36 h 49"/>
                <a:gd name="T44" fmla="*/ 17 w 45"/>
                <a:gd name="T45" fmla="*/ 44 h 49"/>
                <a:gd name="T46" fmla="*/ 32 w 45"/>
                <a:gd name="T47" fmla="*/ 33 h 49"/>
                <a:gd name="T48" fmla="*/ 32 w 45"/>
                <a:gd name="T49" fmla="*/ 25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5" h="49">
                  <a:moveTo>
                    <a:pt x="2" y="16"/>
                  </a:moveTo>
                  <a:cubicBezTo>
                    <a:pt x="3" y="6"/>
                    <a:pt x="9" y="0"/>
                    <a:pt x="22" y="0"/>
                  </a:cubicBezTo>
                  <a:cubicBezTo>
                    <a:pt x="33" y="1"/>
                    <a:pt x="39" y="5"/>
                    <a:pt x="39" y="14"/>
                  </a:cubicBezTo>
                  <a:cubicBezTo>
                    <a:pt x="39" y="41"/>
                    <a:pt x="39" y="41"/>
                    <a:pt x="39" y="41"/>
                  </a:cubicBezTo>
                  <a:cubicBezTo>
                    <a:pt x="39" y="43"/>
                    <a:pt x="40" y="44"/>
                    <a:pt x="42" y="44"/>
                  </a:cubicBezTo>
                  <a:cubicBezTo>
                    <a:pt x="42" y="44"/>
                    <a:pt x="43" y="44"/>
                    <a:pt x="43" y="44"/>
                  </a:cubicBezTo>
                  <a:cubicBezTo>
                    <a:pt x="44" y="43"/>
                    <a:pt x="44" y="43"/>
                    <a:pt x="45" y="43"/>
                  </a:cubicBezTo>
                  <a:cubicBezTo>
                    <a:pt x="45" y="49"/>
                    <a:pt x="45" y="49"/>
                    <a:pt x="45" y="49"/>
                  </a:cubicBezTo>
                  <a:cubicBezTo>
                    <a:pt x="44" y="49"/>
                    <a:pt x="44" y="49"/>
                    <a:pt x="43" y="49"/>
                  </a:cubicBezTo>
                  <a:cubicBezTo>
                    <a:pt x="42" y="49"/>
                    <a:pt x="41" y="49"/>
                    <a:pt x="40" y="49"/>
                  </a:cubicBezTo>
                  <a:cubicBezTo>
                    <a:pt x="35" y="49"/>
                    <a:pt x="32" y="47"/>
                    <a:pt x="32" y="43"/>
                  </a:cubicBezTo>
                  <a:cubicBezTo>
                    <a:pt x="27" y="47"/>
                    <a:pt x="22" y="49"/>
                    <a:pt x="15" y="49"/>
                  </a:cubicBezTo>
                  <a:cubicBezTo>
                    <a:pt x="5" y="49"/>
                    <a:pt x="0" y="45"/>
                    <a:pt x="0" y="37"/>
                  </a:cubicBezTo>
                  <a:cubicBezTo>
                    <a:pt x="0" y="28"/>
                    <a:pt x="5" y="23"/>
                    <a:pt x="15" y="22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30" y="20"/>
                    <a:pt x="32" y="18"/>
                    <a:pt x="32" y="15"/>
                  </a:cubicBezTo>
                  <a:cubicBezTo>
                    <a:pt x="32" y="10"/>
                    <a:pt x="28" y="7"/>
                    <a:pt x="21" y="7"/>
                  </a:cubicBezTo>
                  <a:cubicBezTo>
                    <a:pt x="14" y="7"/>
                    <a:pt x="10" y="10"/>
                    <a:pt x="10" y="16"/>
                  </a:cubicBezTo>
                  <a:lnTo>
                    <a:pt x="2" y="16"/>
                  </a:lnTo>
                  <a:close/>
                  <a:moveTo>
                    <a:pt x="32" y="25"/>
                  </a:moveTo>
                  <a:cubicBezTo>
                    <a:pt x="30" y="26"/>
                    <a:pt x="25" y="27"/>
                    <a:pt x="18" y="28"/>
                  </a:cubicBezTo>
                  <a:cubicBezTo>
                    <a:pt x="12" y="29"/>
                    <a:pt x="8" y="31"/>
                    <a:pt x="8" y="36"/>
                  </a:cubicBezTo>
                  <a:cubicBezTo>
                    <a:pt x="8" y="41"/>
                    <a:pt x="11" y="44"/>
                    <a:pt x="17" y="44"/>
                  </a:cubicBezTo>
                  <a:cubicBezTo>
                    <a:pt x="26" y="43"/>
                    <a:pt x="31" y="39"/>
                    <a:pt x="32" y="33"/>
                  </a:cubicBezTo>
                  <a:lnTo>
                    <a:pt x="32" y="2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1" name="Freeform 42"/>
            <p:cNvSpPr>
              <a:spLocks/>
            </p:cNvSpPr>
            <p:nvPr/>
          </p:nvSpPr>
          <p:spPr bwMode="auto">
            <a:xfrm>
              <a:off x="4057" y="1622"/>
              <a:ext cx="90" cy="117"/>
            </a:xfrm>
            <a:custGeom>
              <a:avLst/>
              <a:gdLst>
                <a:gd name="T0" fmla="*/ 38 w 38"/>
                <a:gd name="T1" fmla="*/ 49 h 49"/>
                <a:gd name="T2" fmla="*/ 31 w 38"/>
                <a:gd name="T3" fmla="*/ 49 h 49"/>
                <a:gd name="T4" fmla="*/ 31 w 38"/>
                <a:gd name="T5" fmla="*/ 20 h 49"/>
                <a:gd name="T6" fmla="*/ 20 w 38"/>
                <a:gd name="T7" fmla="*/ 8 h 49"/>
                <a:gd name="T8" fmla="*/ 11 w 38"/>
                <a:gd name="T9" fmla="*/ 12 h 49"/>
                <a:gd name="T10" fmla="*/ 8 w 38"/>
                <a:gd name="T11" fmla="*/ 23 h 49"/>
                <a:gd name="T12" fmla="*/ 8 w 38"/>
                <a:gd name="T13" fmla="*/ 49 h 49"/>
                <a:gd name="T14" fmla="*/ 0 w 38"/>
                <a:gd name="T15" fmla="*/ 49 h 49"/>
                <a:gd name="T16" fmla="*/ 0 w 38"/>
                <a:gd name="T17" fmla="*/ 2 h 49"/>
                <a:gd name="T18" fmla="*/ 8 w 38"/>
                <a:gd name="T19" fmla="*/ 2 h 49"/>
                <a:gd name="T20" fmla="*/ 8 w 38"/>
                <a:gd name="T21" fmla="*/ 9 h 49"/>
                <a:gd name="T22" fmla="*/ 22 w 38"/>
                <a:gd name="T23" fmla="*/ 0 h 49"/>
                <a:gd name="T24" fmla="*/ 38 w 38"/>
                <a:gd name="T25" fmla="*/ 17 h 49"/>
                <a:gd name="T26" fmla="*/ 38 w 38"/>
                <a:gd name="T27" fmla="*/ 49 h 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8" h="49">
                  <a:moveTo>
                    <a:pt x="38" y="49"/>
                  </a:moveTo>
                  <a:cubicBezTo>
                    <a:pt x="31" y="49"/>
                    <a:pt x="31" y="49"/>
                    <a:pt x="31" y="49"/>
                  </a:cubicBezTo>
                  <a:cubicBezTo>
                    <a:pt x="31" y="20"/>
                    <a:pt x="31" y="20"/>
                    <a:pt x="31" y="20"/>
                  </a:cubicBezTo>
                  <a:cubicBezTo>
                    <a:pt x="31" y="12"/>
                    <a:pt x="28" y="7"/>
                    <a:pt x="20" y="8"/>
                  </a:cubicBezTo>
                  <a:cubicBezTo>
                    <a:pt x="17" y="8"/>
                    <a:pt x="14" y="9"/>
                    <a:pt x="11" y="12"/>
                  </a:cubicBezTo>
                  <a:cubicBezTo>
                    <a:pt x="9" y="14"/>
                    <a:pt x="8" y="18"/>
                    <a:pt x="8" y="23"/>
                  </a:cubicBezTo>
                  <a:cubicBezTo>
                    <a:pt x="8" y="49"/>
                    <a:pt x="8" y="49"/>
                    <a:pt x="8" y="49"/>
                  </a:cubicBezTo>
                  <a:cubicBezTo>
                    <a:pt x="0" y="49"/>
                    <a:pt x="0" y="49"/>
                    <a:pt x="0" y="49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9"/>
                    <a:pt x="8" y="9"/>
                    <a:pt x="8" y="9"/>
                  </a:cubicBezTo>
                  <a:cubicBezTo>
                    <a:pt x="11" y="3"/>
                    <a:pt x="16" y="0"/>
                    <a:pt x="22" y="0"/>
                  </a:cubicBezTo>
                  <a:cubicBezTo>
                    <a:pt x="33" y="1"/>
                    <a:pt x="38" y="6"/>
                    <a:pt x="38" y="17"/>
                  </a:cubicBezTo>
                  <a:lnTo>
                    <a:pt x="38" y="4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2" name="Freeform 43"/>
            <p:cNvSpPr>
              <a:spLocks/>
            </p:cNvSpPr>
            <p:nvPr/>
          </p:nvSpPr>
          <p:spPr bwMode="auto">
            <a:xfrm>
              <a:off x="4176" y="1587"/>
              <a:ext cx="94" cy="152"/>
            </a:xfrm>
            <a:custGeom>
              <a:avLst/>
              <a:gdLst>
                <a:gd name="T0" fmla="*/ 94 w 94"/>
                <a:gd name="T1" fmla="*/ 152 h 152"/>
                <a:gd name="T2" fmla="*/ 68 w 94"/>
                <a:gd name="T3" fmla="*/ 152 h 152"/>
                <a:gd name="T4" fmla="*/ 35 w 94"/>
                <a:gd name="T5" fmla="*/ 95 h 152"/>
                <a:gd name="T6" fmla="*/ 19 w 94"/>
                <a:gd name="T7" fmla="*/ 109 h 152"/>
                <a:gd name="T8" fmla="*/ 19 w 94"/>
                <a:gd name="T9" fmla="*/ 152 h 152"/>
                <a:gd name="T10" fmla="*/ 0 w 94"/>
                <a:gd name="T11" fmla="*/ 152 h 152"/>
                <a:gd name="T12" fmla="*/ 0 w 94"/>
                <a:gd name="T13" fmla="*/ 0 h 152"/>
                <a:gd name="T14" fmla="*/ 19 w 94"/>
                <a:gd name="T15" fmla="*/ 0 h 152"/>
                <a:gd name="T16" fmla="*/ 19 w 94"/>
                <a:gd name="T17" fmla="*/ 88 h 152"/>
                <a:gd name="T18" fmla="*/ 68 w 94"/>
                <a:gd name="T19" fmla="*/ 40 h 152"/>
                <a:gd name="T20" fmla="*/ 92 w 94"/>
                <a:gd name="T21" fmla="*/ 40 h 152"/>
                <a:gd name="T22" fmla="*/ 49 w 94"/>
                <a:gd name="T23" fmla="*/ 83 h 152"/>
                <a:gd name="T24" fmla="*/ 94 w 94"/>
                <a:gd name="T25" fmla="*/ 152 h 1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94" h="152">
                  <a:moveTo>
                    <a:pt x="94" y="152"/>
                  </a:moveTo>
                  <a:lnTo>
                    <a:pt x="68" y="152"/>
                  </a:lnTo>
                  <a:lnTo>
                    <a:pt x="35" y="95"/>
                  </a:lnTo>
                  <a:lnTo>
                    <a:pt x="19" y="109"/>
                  </a:lnTo>
                  <a:lnTo>
                    <a:pt x="19" y="152"/>
                  </a:lnTo>
                  <a:lnTo>
                    <a:pt x="0" y="152"/>
                  </a:lnTo>
                  <a:lnTo>
                    <a:pt x="0" y="0"/>
                  </a:lnTo>
                  <a:lnTo>
                    <a:pt x="19" y="0"/>
                  </a:lnTo>
                  <a:lnTo>
                    <a:pt x="19" y="88"/>
                  </a:lnTo>
                  <a:lnTo>
                    <a:pt x="68" y="40"/>
                  </a:lnTo>
                  <a:lnTo>
                    <a:pt x="92" y="40"/>
                  </a:lnTo>
                  <a:lnTo>
                    <a:pt x="49" y="83"/>
                  </a:lnTo>
                  <a:lnTo>
                    <a:pt x="94" y="152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3" name="Rectangle 44"/>
            <p:cNvSpPr>
              <a:spLocks noChangeArrowheads="1"/>
            </p:cNvSpPr>
            <p:nvPr/>
          </p:nvSpPr>
          <p:spPr bwMode="auto">
            <a:xfrm>
              <a:off x="1908" y="1792"/>
              <a:ext cx="2717" cy="14"/>
            </a:xfrm>
            <a:prstGeom prst="rect">
              <a:avLst/>
            </a:pr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4" name="Freeform 45"/>
            <p:cNvSpPr>
              <a:spLocks noEditPoints="1"/>
            </p:cNvSpPr>
            <p:nvPr/>
          </p:nvSpPr>
          <p:spPr bwMode="auto">
            <a:xfrm>
              <a:off x="1913" y="1851"/>
              <a:ext cx="258" cy="195"/>
            </a:xfrm>
            <a:custGeom>
              <a:avLst/>
              <a:gdLst>
                <a:gd name="T0" fmla="*/ 89 w 109"/>
                <a:gd name="T1" fmla="*/ 11 h 82"/>
                <a:gd name="T2" fmla="*/ 61 w 109"/>
                <a:gd name="T3" fmla="*/ 12 h 82"/>
                <a:gd name="T4" fmla="*/ 89 w 109"/>
                <a:gd name="T5" fmla="*/ 20 h 82"/>
                <a:gd name="T6" fmla="*/ 98 w 109"/>
                <a:gd name="T7" fmla="*/ 13 h 82"/>
                <a:gd name="T8" fmla="*/ 109 w 109"/>
                <a:gd name="T9" fmla="*/ 22 h 82"/>
                <a:gd name="T10" fmla="*/ 61 w 109"/>
                <a:gd name="T11" fmla="*/ 30 h 82"/>
                <a:gd name="T12" fmla="*/ 81 w 109"/>
                <a:gd name="T13" fmla="*/ 26 h 82"/>
                <a:gd name="T14" fmla="*/ 92 w 109"/>
                <a:gd name="T15" fmla="*/ 32 h 82"/>
                <a:gd name="T16" fmla="*/ 87 w 109"/>
                <a:gd name="T17" fmla="*/ 36 h 82"/>
                <a:gd name="T18" fmla="*/ 87 w 109"/>
                <a:gd name="T19" fmla="*/ 57 h 82"/>
                <a:gd name="T20" fmla="*/ 77 w 109"/>
                <a:gd name="T21" fmla="*/ 56 h 82"/>
                <a:gd name="T22" fmla="*/ 61 w 109"/>
                <a:gd name="T23" fmla="*/ 67 h 82"/>
                <a:gd name="T24" fmla="*/ 84 w 109"/>
                <a:gd name="T25" fmla="*/ 61 h 82"/>
                <a:gd name="T26" fmla="*/ 96 w 109"/>
                <a:gd name="T27" fmla="*/ 68 h 82"/>
                <a:gd name="T28" fmla="*/ 61 w 109"/>
                <a:gd name="T29" fmla="*/ 69 h 82"/>
                <a:gd name="T30" fmla="*/ 87 w 109"/>
                <a:gd name="T31" fmla="*/ 78 h 82"/>
                <a:gd name="T32" fmla="*/ 96 w 109"/>
                <a:gd name="T33" fmla="*/ 72 h 82"/>
                <a:gd name="T34" fmla="*/ 105 w 109"/>
                <a:gd name="T35" fmla="*/ 81 h 82"/>
                <a:gd name="T36" fmla="*/ 9 w 109"/>
                <a:gd name="T37" fmla="*/ 82 h 82"/>
                <a:gd name="T38" fmla="*/ 49 w 109"/>
                <a:gd name="T39" fmla="*/ 78 h 82"/>
                <a:gd name="T40" fmla="*/ 26 w 109"/>
                <a:gd name="T41" fmla="*/ 69 h 82"/>
                <a:gd name="T42" fmla="*/ 21 w 109"/>
                <a:gd name="T43" fmla="*/ 67 h 82"/>
                <a:gd name="T44" fmla="*/ 49 w 109"/>
                <a:gd name="T45" fmla="*/ 56 h 82"/>
                <a:gd name="T46" fmla="*/ 34 w 109"/>
                <a:gd name="T47" fmla="*/ 58 h 82"/>
                <a:gd name="T48" fmla="*/ 24 w 109"/>
                <a:gd name="T49" fmla="*/ 49 h 82"/>
                <a:gd name="T50" fmla="*/ 23 w 109"/>
                <a:gd name="T51" fmla="*/ 26 h 82"/>
                <a:gd name="T52" fmla="*/ 49 w 109"/>
                <a:gd name="T53" fmla="*/ 30 h 82"/>
                <a:gd name="T54" fmla="*/ 5 w 109"/>
                <a:gd name="T55" fmla="*/ 22 h 82"/>
                <a:gd name="T56" fmla="*/ 0 w 109"/>
                <a:gd name="T57" fmla="*/ 20 h 82"/>
                <a:gd name="T58" fmla="*/ 49 w 109"/>
                <a:gd name="T59" fmla="*/ 13 h 82"/>
                <a:gd name="T60" fmla="*/ 11 w 109"/>
                <a:gd name="T61" fmla="*/ 11 h 82"/>
                <a:gd name="T62" fmla="*/ 80 w 109"/>
                <a:gd name="T63" fmla="*/ 0 h 82"/>
                <a:gd name="T64" fmla="*/ 49 w 109"/>
                <a:gd name="T65" fmla="*/ 32 h 82"/>
                <a:gd name="T66" fmla="*/ 34 w 109"/>
                <a:gd name="T67" fmla="*/ 42 h 82"/>
                <a:gd name="T68" fmla="*/ 49 w 109"/>
                <a:gd name="T69" fmla="*/ 32 h 82"/>
                <a:gd name="T70" fmla="*/ 34 w 109"/>
                <a:gd name="T71" fmla="*/ 49 h 82"/>
                <a:gd name="T72" fmla="*/ 49 w 109"/>
                <a:gd name="T73" fmla="*/ 54 h 82"/>
                <a:gd name="T74" fmla="*/ 34 w 109"/>
                <a:gd name="T75" fmla="*/ 44 h 82"/>
                <a:gd name="T76" fmla="*/ 77 w 109"/>
                <a:gd name="T77" fmla="*/ 42 h 82"/>
                <a:gd name="T78" fmla="*/ 61 w 109"/>
                <a:gd name="T79" fmla="*/ 32 h 82"/>
                <a:gd name="T80" fmla="*/ 77 w 109"/>
                <a:gd name="T81" fmla="*/ 54 h 82"/>
                <a:gd name="T82" fmla="*/ 61 w 109"/>
                <a:gd name="T83" fmla="*/ 44 h 82"/>
                <a:gd name="T84" fmla="*/ 77 w 109"/>
                <a:gd name="T85" fmla="*/ 54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</a:cxnLst>
              <a:rect l="0" t="0" r="r" b="b"/>
              <a:pathLst>
                <a:path w="109" h="82">
                  <a:moveTo>
                    <a:pt x="91" y="10"/>
                  </a:moveTo>
                  <a:cubicBezTo>
                    <a:pt x="89" y="11"/>
                    <a:pt x="89" y="11"/>
                    <a:pt x="89" y="11"/>
                  </a:cubicBezTo>
                  <a:cubicBezTo>
                    <a:pt x="81" y="10"/>
                    <a:pt x="81" y="10"/>
                    <a:pt x="81" y="10"/>
                  </a:cubicBezTo>
                  <a:cubicBezTo>
                    <a:pt x="75" y="11"/>
                    <a:pt x="68" y="11"/>
                    <a:pt x="61" y="12"/>
                  </a:cubicBezTo>
                  <a:cubicBezTo>
                    <a:pt x="61" y="20"/>
                    <a:pt x="61" y="20"/>
                    <a:pt x="61" y="20"/>
                  </a:cubicBezTo>
                  <a:cubicBezTo>
                    <a:pt x="89" y="20"/>
                    <a:pt x="89" y="20"/>
                    <a:pt x="89" y="20"/>
                  </a:cubicBezTo>
                  <a:cubicBezTo>
                    <a:pt x="97" y="13"/>
                    <a:pt x="97" y="13"/>
                    <a:pt x="97" y="13"/>
                  </a:cubicBezTo>
                  <a:cubicBezTo>
                    <a:pt x="98" y="13"/>
                    <a:pt x="98" y="13"/>
                    <a:pt x="98" y="13"/>
                  </a:cubicBezTo>
                  <a:cubicBezTo>
                    <a:pt x="109" y="21"/>
                    <a:pt x="109" y="21"/>
                    <a:pt x="109" y="21"/>
                  </a:cubicBezTo>
                  <a:cubicBezTo>
                    <a:pt x="109" y="22"/>
                    <a:pt x="109" y="22"/>
                    <a:pt x="109" y="22"/>
                  </a:cubicBezTo>
                  <a:cubicBezTo>
                    <a:pt x="61" y="22"/>
                    <a:pt x="61" y="22"/>
                    <a:pt x="61" y="22"/>
                  </a:cubicBezTo>
                  <a:cubicBezTo>
                    <a:pt x="61" y="30"/>
                    <a:pt x="61" y="30"/>
                    <a:pt x="61" y="30"/>
                  </a:cubicBezTo>
                  <a:cubicBezTo>
                    <a:pt x="77" y="30"/>
                    <a:pt x="77" y="30"/>
                    <a:pt x="77" y="30"/>
                  </a:cubicBezTo>
                  <a:cubicBezTo>
                    <a:pt x="81" y="26"/>
                    <a:pt x="81" y="26"/>
                    <a:pt x="81" y="26"/>
                  </a:cubicBezTo>
                  <a:cubicBezTo>
                    <a:pt x="82" y="26"/>
                    <a:pt x="82" y="26"/>
                    <a:pt x="82" y="26"/>
                  </a:cubicBezTo>
                  <a:cubicBezTo>
                    <a:pt x="92" y="32"/>
                    <a:pt x="92" y="32"/>
                    <a:pt x="92" y="32"/>
                  </a:cubicBezTo>
                  <a:cubicBezTo>
                    <a:pt x="92" y="33"/>
                    <a:pt x="92" y="33"/>
                    <a:pt x="92" y="33"/>
                  </a:cubicBezTo>
                  <a:cubicBezTo>
                    <a:pt x="87" y="36"/>
                    <a:pt x="87" y="36"/>
                    <a:pt x="87" y="36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87" y="57"/>
                    <a:pt x="87" y="57"/>
                    <a:pt x="87" y="57"/>
                  </a:cubicBezTo>
                  <a:cubicBezTo>
                    <a:pt x="84" y="58"/>
                    <a:pt x="81" y="60"/>
                    <a:pt x="77" y="61"/>
                  </a:cubicBezTo>
                  <a:cubicBezTo>
                    <a:pt x="77" y="56"/>
                    <a:pt x="77" y="56"/>
                    <a:pt x="77" y="56"/>
                  </a:cubicBezTo>
                  <a:cubicBezTo>
                    <a:pt x="61" y="56"/>
                    <a:pt x="61" y="56"/>
                    <a:pt x="61" y="56"/>
                  </a:cubicBezTo>
                  <a:cubicBezTo>
                    <a:pt x="61" y="67"/>
                    <a:pt x="61" y="67"/>
                    <a:pt x="61" y="67"/>
                  </a:cubicBezTo>
                  <a:cubicBezTo>
                    <a:pt x="77" y="67"/>
                    <a:pt x="77" y="67"/>
                    <a:pt x="77" y="67"/>
                  </a:cubicBezTo>
                  <a:cubicBezTo>
                    <a:pt x="84" y="61"/>
                    <a:pt x="84" y="61"/>
                    <a:pt x="84" y="61"/>
                  </a:cubicBezTo>
                  <a:cubicBezTo>
                    <a:pt x="86" y="61"/>
                    <a:pt x="86" y="61"/>
                    <a:pt x="86" y="61"/>
                  </a:cubicBezTo>
                  <a:cubicBezTo>
                    <a:pt x="96" y="68"/>
                    <a:pt x="96" y="68"/>
                    <a:pt x="96" y="68"/>
                  </a:cubicBezTo>
                  <a:cubicBezTo>
                    <a:pt x="96" y="69"/>
                    <a:pt x="96" y="69"/>
                    <a:pt x="96" y="69"/>
                  </a:cubicBezTo>
                  <a:cubicBezTo>
                    <a:pt x="61" y="69"/>
                    <a:pt x="61" y="69"/>
                    <a:pt x="61" y="69"/>
                  </a:cubicBezTo>
                  <a:cubicBezTo>
                    <a:pt x="61" y="78"/>
                    <a:pt x="61" y="78"/>
                    <a:pt x="61" y="78"/>
                  </a:cubicBezTo>
                  <a:cubicBezTo>
                    <a:pt x="87" y="78"/>
                    <a:pt x="87" y="78"/>
                    <a:pt x="87" y="78"/>
                  </a:cubicBezTo>
                  <a:cubicBezTo>
                    <a:pt x="95" y="72"/>
                    <a:pt x="95" y="72"/>
                    <a:pt x="95" y="72"/>
                  </a:cubicBezTo>
                  <a:cubicBezTo>
                    <a:pt x="96" y="72"/>
                    <a:pt x="96" y="72"/>
                    <a:pt x="96" y="72"/>
                  </a:cubicBezTo>
                  <a:cubicBezTo>
                    <a:pt x="105" y="80"/>
                    <a:pt x="105" y="80"/>
                    <a:pt x="105" y="80"/>
                  </a:cubicBezTo>
                  <a:cubicBezTo>
                    <a:pt x="105" y="81"/>
                    <a:pt x="105" y="81"/>
                    <a:pt x="105" y="81"/>
                  </a:cubicBezTo>
                  <a:cubicBezTo>
                    <a:pt x="11" y="81"/>
                    <a:pt x="11" y="81"/>
                    <a:pt x="11" y="81"/>
                  </a:cubicBezTo>
                  <a:cubicBezTo>
                    <a:pt x="9" y="82"/>
                    <a:pt x="9" y="82"/>
                    <a:pt x="9" y="82"/>
                  </a:cubicBezTo>
                  <a:cubicBezTo>
                    <a:pt x="5" y="78"/>
                    <a:pt x="5" y="78"/>
                    <a:pt x="5" y="78"/>
                  </a:cubicBezTo>
                  <a:cubicBezTo>
                    <a:pt x="49" y="78"/>
                    <a:pt x="49" y="78"/>
                    <a:pt x="49" y="78"/>
                  </a:cubicBezTo>
                  <a:cubicBezTo>
                    <a:pt x="49" y="69"/>
                    <a:pt x="49" y="69"/>
                    <a:pt x="49" y="69"/>
                  </a:cubicBezTo>
                  <a:cubicBezTo>
                    <a:pt x="26" y="69"/>
                    <a:pt x="26" y="69"/>
                    <a:pt x="26" y="69"/>
                  </a:cubicBezTo>
                  <a:cubicBezTo>
                    <a:pt x="25" y="70"/>
                    <a:pt x="25" y="70"/>
                    <a:pt x="25" y="70"/>
                  </a:cubicBezTo>
                  <a:cubicBezTo>
                    <a:pt x="21" y="67"/>
                    <a:pt x="21" y="67"/>
                    <a:pt x="21" y="67"/>
                  </a:cubicBezTo>
                  <a:cubicBezTo>
                    <a:pt x="49" y="67"/>
                    <a:pt x="49" y="67"/>
                    <a:pt x="49" y="67"/>
                  </a:cubicBezTo>
                  <a:cubicBezTo>
                    <a:pt x="49" y="56"/>
                    <a:pt x="49" y="56"/>
                    <a:pt x="49" y="56"/>
                  </a:cubicBezTo>
                  <a:cubicBezTo>
                    <a:pt x="34" y="56"/>
                    <a:pt x="34" y="56"/>
                    <a:pt x="34" y="56"/>
                  </a:cubicBezTo>
                  <a:cubicBezTo>
                    <a:pt x="34" y="58"/>
                    <a:pt x="34" y="58"/>
                    <a:pt x="34" y="58"/>
                  </a:cubicBezTo>
                  <a:cubicBezTo>
                    <a:pt x="31" y="59"/>
                    <a:pt x="27" y="60"/>
                    <a:pt x="23" y="60"/>
                  </a:cubicBezTo>
                  <a:cubicBezTo>
                    <a:pt x="24" y="49"/>
                    <a:pt x="24" y="49"/>
                    <a:pt x="24" y="49"/>
                  </a:cubicBezTo>
                  <a:cubicBezTo>
                    <a:pt x="24" y="35"/>
                    <a:pt x="24" y="35"/>
                    <a:pt x="24" y="35"/>
                  </a:cubicBezTo>
                  <a:cubicBezTo>
                    <a:pt x="23" y="26"/>
                    <a:pt x="23" y="26"/>
                    <a:pt x="23" y="26"/>
                  </a:cubicBezTo>
                  <a:cubicBezTo>
                    <a:pt x="33" y="30"/>
                    <a:pt x="33" y="30"/>
                    <a:pt x="33" y="30"/>
                  </a:cubicBezTo>
                  <a:cubicBezTo>
                    <a:pt x="49" y="30"/>
                    <a:pt x="49" y="30"/>
                    <a:pt x="49" y="30"/>
                  </a:cubicBezTo>
                  <a:cubicBezTo>
                    <a:pt x="49" y="22"/>
                    <a:pt x="49" y="22"/>
                    <a:pt x="49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4"/>
                    <a:pt x="4" y="24"/>
                    <a:pt x="4" y="24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49" y="20"/>
                    <a:pt x="49" y="20"/>
                    <a:pt x="49" y="20"/>
                  </a:cubicBezTo>
                  <a:cubicBezTo>
                    <a:pt x="49" y="13"/>
                    <a:pt x="49" y="13"/>
                    <a:pt x="49" y="13"/>
                  </a:cubicBezTo>
                  <a:cubicBezTo>
                    <a:pt x="36" y="14"/>
                    <a:pt x="24" y="13"/>
                    <a:pt x="13" y="12"/>
                  </a:cubicBezTo>
                  <a:cubicBezTo>
                    <a:pt x="11" y="11"/>
                    <a:pt x="11" y="11"/>
                    <a:pt x="11" y="11"/>
                  </a:cubicBezTo>
                  <a:cubicBezTo>
                    <a:pt x="26" y="11"/>
                    <a:pt x="39" y="10"/>
                    <a:pt x="49" y="8"/>
                  </a:cubicBezTo>
                  <a:cubicBezTo>
                    <a:pt x="59" y="6"/>
                    <a:pt x="69" y="4"/>
                    <a:pt x="80" y="0"/>
                  </a:cubicBezTo>
                  <a:lnTo>
                    <a:pt x="91" y="10"/>
                  </a:lnTo>
                  <a:close/>
                  <a:moveTo>
                    <a:pt x="49" y="32"/>
                  </a:moveTo>
                  <a:cubicBezTo>
                    <a:pt x="34" y="32"/>
                    <a:pt x="34" y="32"/>
                    <a:pt x="34" y="32"/>
                  </a:cubicBezTo>
                  <a:cubicBezTo>
                    <a:pt x="34" y="42"/>
                    <a:pt x="34" y="42"/>
                    <a:pt x="34" y="42"/>
                  </a:cubicBezTo>
                  <a:cubicBezTo>
                    <a:pt x="49" y="42"/>
                    <a:pt x="49" y="42"/>
                    <a:pt x="49" y="42"/>
                  </a:cubicBezTo>
                  <a:lnTo>
                    <a:pt x="49" y="32"/>
                  </a:lnTo>
                  <a:close/>
                  <a:moveTo>
                    <a:pt x="34" y="44"/>
                  </a:moveTo>
                  <a:cubicBezTo>
                    <a:pt x="34" y="49"/>
                    <a:pt x="34" y="49"/>
                    <a:pt x="34" y="49"/>
                  </a:cubicBezTo>
                  <a:cubicBezTo>
                    <a:pt x="34" y="54"/>
                    <a:pt x="34" y="54"/>
                    <a:pt x="34" y="54"/>
                  </a:cubicBezTo>
                  <a:cubicBezTo>
                    <a:pt x="49" y="54"/>
                    <a:pt x="49" y="54"/>
                    <a:pt x="49" y="54"/>
                  </a:cubicBezTo>
                  <a:cubicBezTo>
                    <a:pt x="49" y="44"/>
                    <a:pt x="49" y="44"/>
                    <a:pt x="49" y="44"/>
                  </a:cubicBezTo>
                  <a:lnTo>
                    <a:pt x="34" y="44"/>
                  </a:lnTo>
                  <a:close/>
                  <a:moveTo>
                    <a:pt x="61" y="42"/>
                  </a:moveTo>
                  <a:cubicBezTo>
                    <a:pt x="77" y="42"/>
                    <a:pt x="77" y="42"/>
                    <a:pt x="77" y="42"/>
                  </a:cubicBezTo>
                  <a:cubicBezTo>
                    <a:pt x="77" y="32"/>
                    <a:pt x="77" y="32"/>
                    <a:pt x="77" y="32"/>
                  </a:cubicBezTo>
                  <a:cubicBezTo>
                    <a:pt x="61" y="32"/>
                    <a:pt x="61" y="32"/>
                    <a:pt x="61" y="32"/>
                  </a:cubicBezTo>
                  <a:lnTo>
                    <a:pt x="61" y="42"/>
                  </a:lnTo>
                  <a:close/>
                  <a:moveTo>
                    <a:pt x="77" y="54"/>
                  </a:moveTo>
                  <a:cubicBezTo>
                    <a:pt x="77" y="44"/>
                    <a:pt x="77" y="44"/>
                    <a:pt x="77" y="44"/>
                  </a:cubicBezTo>
                  <a:cubicBezTo>
                    <a:pt x="61" y="44"/>
                    <a:pt x="61" y="44"/>
                    <a:pt x="61" y="44"/>
                  </a:cubicBezTo>
                  <a:cubicBezTo>
                    <a:pt x="61" y="54"/>
                    <a:pt x="61" y="54"/>
                    <a:pt x="61" y="54"/>
                  </a:cubicBezTo>
                  <a:lnTo>
                    <a:pt x="77" y="54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5" name="Freeform 46"/>
            <p:cNvSpPr>
              <a:spLocks noEditPoints="1"/>
            </p:cNvSpPr>
            <p:nvPr/>
          </p:nvSpPr>
          <p:spPr bwMode="auto">
            <a:xfrm>
              <a:off x="2188" y="1844"/>
              <a:ext cx="248" cy="214"/>
            </a:xfrm>
            <a:custGeom>
              <a:avLst/>
              <a:gdLst>
                <a:gd name="T0" fmla="*/ 17 w 105"/>
                <a:gd name="T1" fmla="*/ 13 h 90"/>
                <a:gd name="T2" fmla="*/ 27 w 105"/>
                <a:gd name="T3" fmla="*/ 20 h 90"/>
                <a:gd name="T4" fmla="*/ 82 w 105"/>
                <a:gd name="T5" fmla="*/ 20 h 90"/>
                <a:gd name="T6" fmla="*/ 89 w 105"/>
                <a:gd name="T7" fmla="*/ 13 h 90"/>
                <a:gd name="T8" fmla="*/ 90 w 105"/>
                <a:gd name="T9" fmla="*/ 13 h 90"/>
                <a:gd name="T10" fmla="*/ 101 w 105"/>
                <a:gd name="T11" fmla="*/ 21 h 90"/>
                <a:gd name="T12" fmla="*/ 101 w 105"/>
                <a:gd name="T13" fmla="*/ 22 h 90"/>
                <a:gd name="T14" fmla="*/ 28 w 105"/>
                <a:gd name="T15" fmla="*/ 22 h 90"/>
                <a:gd name="T16" fmla="*/ 28 w 105"/>
                <a:gd name="T17" fmla="*/ 42 h 90"/>
                <a:gd name="T18" fmla="*/ 51 w 105"/>
                <a:gd name="T19" fmla="*/ 42 h 90"/>
                <a:gd name="T20" fmla="*/ 52 w 105"/>
                <a:gd name="T21" fmla="*/ 27 h 90"/>
                <a:gd name="T22" fmla="*/ 51 w 105"/>
                <a:gd name="T23" fmla="*/ 23 h 90"/>
                <a:gd name="T24" fmla="*/ 66 w 105"/>
                <a:gd name="T25" fmla="*/ 28 h 90"/>
                <a:gd name="T26" fmla="*/ 66 w 105"/>
                <a:gd name="T27" fmla="*/ 29 h 90"/>
                <a:gd name="T28" fmla="*/ 62 w 105"/>
                <a:gd name="T29" fmla="*/ 31 h 90"/>
                <a:gd name="T30" fmla="*/ 62 w 105"/>
                <a:gd name="T31" fmla="*/ 42 h 90"/>
                <a:gd name="T32" fmla="*/ 81 w 105"/>
                <a:gd name="T33" fmla="*/ 42 h 90"/>
                <a:gd name="T34" fmla="*/ 88 w 105"/>
                <a:gd name="T35" fmla="*/ 36 h 90"/>
                <a:gd name="T36" fmla="*/ 89 w 105"/>
                <a:gd name="T37" fmla="*/ 36 h 90"/>
                <a:gd name="T38" fmla="*/ 99 w 105"/>
                <a:gd name="T39" fmla="*/ 43 h 90"/>
                <a:gd name="T40" fmla="*/ 99 w 105"/>
                <a:gd name="T41" fmla="*/ 44 h 90"/>
                <a:gd name="T42" fmla="*/ 64 w 105"/>
                <a:gd name="T43" fmla="*/ 44 h 90"/>
                <a:gd name="T44" fmla="*/ 78 w 105"/>
                <a:gd name="T45" fmla="*/ 68 h 90"/>
                <a:gd name="T46" fmla="*/ 105 w 105"/>
                <a:gd name="T47" fmla="*/ 81 h 90"/>
                <a:gd name="T48" fmla="*/ 104 w 105"/>
                <a:gd name="T49" fmla="*/ 82 h 90"/>
                <a:gd name="T50" fmla="*/ 87 w 105"/>
                <a:gd name="T51" fmla="*/ 90 h 90"/>
                <a:gd name="T52" fmla="*/ 70 w 105"/>
                <a:gd name="T53" fmla="*/ 72 h 90"/>
                <a:gd name="T54" fmla="*/ 62 w 105"/>
                <a:gd name="T55" fmla="*/ 51 h 90"/>
                <a:gd name="T56" fmla="*/ 48 w 105"/>
                <a:gd name="T57" fmla="*/ 76 h 90"/>
                <a:gd name="T58" fmla="*/ 18 w 105"/>
                <a:gd name="T59" fmla="*/ 90 h 90"/>
                <a:gd name="T60" fmla="*/ 18 w 105"/>
                <a:gd name="T61" fmla="*/ 88 h 90"/>
                <a:gd name="T62" fmla="*/ 42 w 105"/>
                <a:gd name="T63" fmla="*/ 71 h 90"/>
                <a:gd name="T64" fmla="*/ 51 w 105"/>
                <a:gd name="T65" fmla="*/ 49 h 90"/>
                <a:gd name="T66" fmla="*/ 51 w 105"/>
                <a:gd name="T67" fmla="*/ 44 h 90"/>
                <a:gd name="T68" fmla="*/ 30 w 105"/>
                <a:gd name="T69" fmla="*/ 44 h 90"/>
                <a:gd name="T70" fmla="*/ 29 w 105"/>
                <a:gd name="T71" fmla="*/ 46 h 90"/>
                <a:gd name="T72" fmla="*/ 28 w 105"/>
                <a:gd name="T73" fmla="*/ 45 h 90"/>
                <a:gd name="T74" fmla="*/ 22 w 105"/>
                <a:gd name="T75" fmla="*/ 68 h 90"/>
                <a:gd name="T76" fmla="*/ 0 w 105"/>
                <a:gd name="T77" fmla="*/ 88 h 90"/>
                <a:gd name="T78" fmla="*/ 0 w 105"/>
                <a:gd name="T79" fmla="*/ 86 h 90"/>
                <a:gd name="T80" fmla="*/ 13 w 105"/>
                <a:gd name="T81" fmla="*/ 65 h 90"/>
                <a:gd name="T82" fmla="*/ 17 w 105"/>
                <a:gd name="T83" fmla="*/ 45 h 90"/>
                <a:gd name="T84" fmla="*/ 17 w 105"/>
                <a:gd name="T85" fmla="*/ 13 h 90"/>
                <a:gd name="T86" fmla="*/ 45 w 105"/>
                <a:gd name="T87" fmla="*/ 0 h 90"/>
                <a:gd name="T88" fmla="*/ 58 w 105"/>
                <a:gd name="T89" fmla="*/ 5 h 90"/>
                <a:gd name="T90" fmla="*/ 65 w 105"/>
                <a:gd name="T91" fmla="*/ 12 h 90"/>
                <a:gd name="T92" fmla="*/ 60 w 105"/>
                <a:gd name="T93" fmla="*/ 18 h 90"/>
                <a:gd name="T94" fmla="*/ 53 w 105"/>
                <a:gd name="T95" fmla="*/ 16 h 90"/>
                <a:gd name="T96" fmla="*/ 51 w 105"/>
                <a:gd name="T97" fmla="*/ 10 h 90"/>
                <a:gd name="T98" fmla="*/ 44 w 105"/>
                <a:gd name="T99" fmla="*/ 2 h 90"/>
                <a:gd name="T100" fmla="*/ 45 w 105"/>
                <a:gd name="T101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105" h="90">
                  <a:moveTo>
                    <a:pt x="17" y="13"/>
                  </a:moveTo>
                  <a:cubicBezTo>
                    <a:pt x="27" y="20"/>
                    <a:pt x="27" y="20"/>
                    <a:pt x="27" y="20"/>
                  </a:cubicBezTo>
                  <a:cubicBezTo>
                    <a:pt x="82" y="20"/>
                    <a:pt x="82" y="20"/>
                    <a:pt x="82" y="20"/>
                  </a:cubicBezTo>
                  <a:cubicBezTo>
                    <a:pt x="89" y="13"/>
                    <a:pt x="89" y="13"/>
                    <a:pt x="89" y="13"/>
                  </a:cubicBezTo>
                  <a:cubicBezTo>
                    <a:pt x="90" y="13"/>
                    <a:pt x="90" y="13"/>
                    <a:pt x="90" y="13"/>
                  </a:cubicBezTo>
                  <a:cubicBezTo>
                    <a:pt x="101" y="21"/>
                    <a:pt x="101" y="21"/>
                    <a:pt x="101" y="21"/>
                  </a:cubicBezTo>
                  <a:cubicBezTo>
                    <a:pt x="101" y="22"/>
                    <a:pt x="101" y="22"/>
                    <a:pt x="101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42"/>
                    <a:pt x="28" y="42"/>
                    <a:pt x="28" y="42"/>
                  </a:cubicBezTo>
                  <a:cubicBezTo>
                    <a:pt x="51" y="42"/>
                    <a:pt x="51" y="42"/>
                    <a:pt x="51" y="42"/>
                  </a:cubicBezTo>
                  <a:cubicBezTo>
                    <a:pt x="52" y="27"/>
                    <a:pt x="52" y="27"/>
                    <a:pt x="52" y="27"/>
                  </a:cubicBezTo>
                  <a:cubicBezTo>
                    <a:pt x="51" y="23"/>
                    <a:pt x="51" y="23"/>
                    <a:pt x="51" y="23"/>
                  </a:cubicBezTo>
                  <a:cubicBezTo>
                    <a:pt x="66" y="28"/>
                    <a:pt x="66" y="28"/>
                    <a:pt x="66" y="28"/>
                  </a:cubicBezTo>
                  <a:cubicBezTo>
                    <a:pt x="66" y="29"/>
                    <a:pt x="66" y="29"/>
                    <a:pt x="66" y="29"/>
                  </a:cubicBezTo>
                  <a:cubicBezTo>
                    <a:pt x="62" y="31"/>
                    <a:pt x="62" y="31"/>
                    <a:pt x="62" y="31"/>
                  </a:cubicBezTo>
                  <a:cubicBezTo>
                    <a:pt x="62" y="42"/>
                    <a:pt x="62" y="42"/>
                    <a:pt x="62" y="42"/>
                  </a:cubicBezTo>
                  <a:cubicBezTo>
                    <a:pt x="81" y="42"/>
                    <a:pt x="81" y="42"/>
                    <a:pt x="81" y="42"/>
                  </a:cubicBezTo>
                  <a:cubicBezTo>
                    <a:pt x="88" y="36"/>
                    <a:pt x="88" y="36"/>
                    <a:pt x="88" y="36"/>
                  </a:cubicBezTo>
                  <a:cubicBezTo>
                    <a:pt x="89" y="36"/>
                    <a:pt x="89" y="36"/>
                    <a:pt x="89" y="36"/>
                  </a:cubicBezTo>
                  <a:cubicBezTo>
                    <a:pt x="99" y="43"/>
                    <a:pt x="99" y="43"/>
                    <a:pt x="99" y="43"/>
                  </a:cubicBezTo>
                  <a:cubicBezTo>
                    <a:pt x="99" y="44"/>
                    <a:pt x="99" y="44"/>
                    <a:pt x="99" y="44"/>
                  </a:cubicBezTo>
                  <a:cubicBezTo>
                    <a:pt x="64" y="44"/>
                    <a:pt x="64" y="44"/>
                    <a:pt x="64" y="44"/>
                  </a:cubicBezTo>
                  <a:cubicBezTo>
                    <a:pt x="66" y="54"/>
                    <a:pt x="71" y="61"/>
                    <a:pt x="78" y="68"/>
                  </a:cubicBezTo>
                  <a:cubicBezTo>
                    <a:pt x="85" y="74"/>
                    <a:pt x="94" y="78"/>
                    <a:pt x="105" y="81"/>
                  </a:cubicBezTo>
                  <a:cubicBezTo>
                    <a:pt x="104" y="82"/>
                    <a:pt x="104" y="82"/>
                    <a:pt x="104" y="82"/>
                  </a:cubicBezTo>
                  <a:cubicBezTo>
                    <a:pt x="96" y="83"/>
                    <a:pt x="91" y="85"/>
                    <a:pt x="87" y="90"/>
                  </a:cubicBezTo>
                  <a:cubicBezTo>
                    <a:pt x="79" y="84"/>
                    <a:pt x="74" y="78"/>
                    <a:pt x="70" y="72"/>
                  </a:cubicBezTo>
                  <a:cubicBezTo>
                    <a:pt x="66" y="66"/>
                    <a:pt x="63" y="59"/>
                    <a:pt x="62" y="51"/>
                  </a:cubicBezTo>
                  <a:cubicBezTo>
                    <a:pt x="59" y="60"/>
                    <a:pt x="55" y="69"/>
                    <a:pt x="48" y="76"/>
                  </a:cubicBezTo>
                  <a:cubicBezTo>
                    <a:pt x="42" y="83"/>
                    <a:pt x="32" y="88"/>
                    <a:pt x="18" y="90"/>
                  </a:cubicBezTo>
                  <a:cubicBezTo>
                    <a:pt x="18" y="88"/>
                    <a:pt x="18" y="88"/>
                    <a:pt x="18" y="88"/>
                  </a:cubicBezTo>
                  <a:cubicBezTo>
                    <a:pt x="30" y="83"/>
                    <a:pt x="38" y="77"/>
                    <a:pt x="42" y="71"/>
                  </a:cubicBezTo>
                  <a:cubicBezTo>
                    <a:pt x="47" y="64"/>
                    <a:pt x="50" y="56"/>
                    <a:pt x="51" y="49"/>
                  </a:cubicBezTo>
                  <a:cubicBezTo>
                    <a:pt x="51" y="44"/>
                    <a:pt x="51" y="44"/>
                    <a:pt x="51" y="44"/>
                  </a:cubicBezTo>
                  <a:cubicBezTo>
                    <a:pt x="30" y="44"/>
                    <a:pt x="30" y="44"/>
                    <a:pt x="30" y="44"/>
                  </a:cubicBezTo>
                  <a:cubicBezTo>
                    <a:pt x="29" y="46"/>
                    <a:pt x="29" y="46"/>
                    <a:pt x="29" y="46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7" y="53"/>
                    <a:pt x="25" y="61"/>
                    <a:pt x="22" y="68"/>
                  </a:cubicBezTo>
                  <a:cubicBezTo>
                    <a:pt x="18" y="76"/>
                    <a:pt x="11" y="82"/>
                    <a:pt x="0" y="88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6" y="78"/>
                    <a:pt x="11" y="71"/>
                    <a:pt x="13" y="65"/>
                  </a:cubicBezTo>
                  <a:cubicBezTo>
                    <a:pt x="15" y="58"/>
                    <a:pt x="16" y="51"/>
                    <a:pt x="17" y="45"/>
                  </a:cubicBezTo>
                  <a:lnTo>
                    <a:pt x="17" y="13"/>
                  </a:lnTo>
                  <a:close/>
                  <a:moveTo>
                    <a:pt x="45" y="0"/>
                  </a:moveTo>
                  <a:cubicBezTo>
                    <a:pt x="50" y="2"/>
                    <a:pt x="55" y="4"/>
                    <a:pt x="58" y="5"/>
                  </a:cubicBezTo>
                  <a:cubicBezTo>
                    <a:pt x="62" y="7"/>
                    <a:pt x="64" y="9"/>
                    <a:pt x="65" y="12"/>
                  </a:cubicBezTo>
                  <a:cubicBezTo>
                    <a:pt x="65" y="14"/>
                    <a:pt x="63" y="17"/>
                    <a:pt x="60" y="18"/>
                  </a:cubicBezTo>
                  <a:cubicBezTo>
                    <a:pt x="56" y="20"/>
                    <a:pt x="54" y="19"/>
                    <a:pt x="53" y="16"/>
                  </a:cubicBezTo>
                  <a:cubicBezTo>
                    <a:pt x="53" y="14"/>
                    <a:pt x="52" y="13"/>
                    <a:pt x="51" y="10"/>
                  </a:cubicBezTo>
                  <a:cubicBezTo>
                    <a:pt x="50" y="8"/>
                    <a:pt x="48" y="5"/>
                    <a:pt x="44" y="2"/>
                  </a:cubicBezTo>
                  <a:lnTo>
                    <a:pt x="45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6" name="Freeform 47"/>
            <p:cNvSpPr>
              <a:spLocks noEditPoints="1"/>
            </p:cNvSpPr>
            <p:nvPr/>
          </p:nvSpPr>
          <p:spPr bwMode="auto">
            <a:xfrm>
              <a:off x="2457" y="1846"/>
              <a:ext cx="244" cy="215"/>
            </a:xfrm>
            <a:custGeom>
              <a:avLst/>
              <a:gdLst>
                <a:gd name="T0" fmla="*/ 25 w 103"/>
                <a:gd name="T1" fmla="*/ 60 h 90"/>
                <a:gd name="T2" fmla="*/ 25 w 103"/>
                <a:gd name="T3" fmla="*/ 73 h 90"/>
                <a:gd name="T4" fmla="*/ 13 w 103"/>
                <a:gd name="T5" fmla="*/ 76 h 90"/>
                <a:gd name="T6" fmla="*/ 15 w 103"/>
                <a:gd name="T7" fmla="*/ 60 h 90"/>
                <a:gd name="T8" fmla="*/ 15 w 103"/>
                <a:gd name="T9" fmla="*/ 40 h 90"/>
                <a:gd name="T10" fmla="*/ 14 w 103"/>
                <a:gd name="T11" fmla="*/ 31 h 90"/>
                <a:gd name="T12" fmla="*/ 25 w 103"/>
                <a:gd name="T13" fmla="*/ 36 h 90"/>
                <a:gd name="T14" fmla="*/ 45 w 103"/>
                <a:gd name="T15" fmla="*/ 36 h 90"/>
                <a:gd name="T16" fmla="*/ 45 w 103"/>
                <a:gd name="T17" fmla="*/ 27 h 90"/>
                <a:gd name="T18" fmla="*/ 45 w 103"/>
                <a:gd name="T19" fmla="*/ 22 h 90"/>
                <a:gd name="T20" fmla="*/ 5 w 103"/>
                <a:gd name="T21" fmla="*/ 22 h 90"/>
                <a:gd name="T22" fmla="*/ 4 w 103"/>
                <a:gd name="T23" fmla="*/ 23 h 90"/>
                <a:gd name="T24" fmla="*/ 0 w 103"/>
                <a:gd name="T25" fmla="*/ 20 h 90"/>
                <a:gd name="T26" fmla="*/ 83 w 103"/>
                <a:gd name="T27" fmla="*/ 20 h 90"/>
                <a:gd name="T28" fmla="*/ 91 w 103"/>
                <a:gd name="T29" fmla="*/ 12 h 90"/>
                <a:gd name="T30" fmla="*/ 92 w 103"/>
                <a:gd name="T31" fmla="*/ 12 h 90"/>
                <a:gd name="T32" fmla="*/ 103 w 103"/>
                <a:gd name="T33" fmla="*/ 21 h 90"/>
                <a:gd name="T34" fmla="*/ 103 w 103"/>
                <a:gd name="T35" fmla="*/ 22 h 90"/>
                <a:gd name="T36" fmla="*/ 55 w 103"/>
                <a:gd name="T37" fmla="*/ 22 h 90"/>
                <a:gd name="T38" fmla="*/ 55 w 103"/>
                <a:gd name="T39" fmla="*/ 36 h 90"/>
                <a:gd name="T40" fmla="*/ 75 w 103"/>
                <a:gd name="T41" fmla="*/ 36 h 90"/>
                <a:gd name="T42" fmla="*/ 79 w 103"/>
                <a:gd name="T43" fmla="*/ 31 h 90"/>
                <a:gd name="T44" fmla="*/ 81 w 103"/>
                <a:gd name="T45" fmla="*/ 31 h 90"/>
                <a:gd name="T46" fmla="*/ 91 w 103"/>
                <a:gd name="T47" fmla="*/ 36 h 90"/>
                <a:gd name="T48" fmla="*/ 91 w 103"/>
                <a:gd name="T49" fmla="*/ 37 h 90"/>
                <a:gd name="T50" fmla="*/ 85 w 103"/>
                <a:gd name="T51" fmla="*/ 42 h 90"/>
                <a:gd name="T52" fmla="*/ 85 w 103"/>
                <a:gd name="T53" fmla="*/ 57 h 90"/>
                <a:gd name="T54" fmla="*/ 85 w 103"/>
                <a:gd name="T55" fmla="*/ 69 h 90"/>
                <a:gd name="T56" fmla="*/ 72 w 103"/>
                <a:gd name="T57" fmla="*/ 78 h 90"/>
                <a:gd name="T58" fmla="*/ 58 w 103"/>
                <a:gd name="T59" fmla="*/ 68 h 90"/>
                <a:gd name="T60" fmla="*/ 58 w 103"/>
                <a:gd name="T61" fmla="*/ 67 h 90"/>
                <a:gd name="T62" fmla="*/ 75 w 103"/>
                <a:gd name="T63" fmla="*/ 64 h 90"/>
                <a:gd name="T64" fmla="*/ 75 w 103"/>
                <a:gd name="T65" fmla="*/ 38 h 90"/>
                <a:gd name="T66" fmla="*/ 55 w 103"/>
                <a:gd name="T67" fmla="*/ 38 h 90"/>
                <a:gd name="T68" fmla="*/ 55 w 103"/>
                <a:gd name="T69" fmla="*/ 67 h 90"/>
                <a:gd name="T70" fmla="*/ 55 w 103"/>
                <a:gd name="T71" fmla="*/ 85 h 90"/>
                <a:gd name="T72" fmla="*/ 43 w 103"/>
                <a:gd name="T73" fmla="*/ 90 h 90"/>
                <a:gd name="T74" fmla="*/ 45 w 103"/>
                <a:gd name="T75" fmla="*/ 67 h 90"/>
                <a:gd name="T76" fmla="*/ 45 w 103"/>
                <a:gd name="T77" fmla="*/ 38 h 90"/>
                <a:gd name="T78" fmla="*/ 25 w 103"/>
                <a:gd name="T79" fmla="*/ 38 h 90"/>
                <a:gd name="T80" fmla="*/ 25 w 103"/>
                <a:gd name="T81" fmla="*/ 60 h 90"/>
                <a:gd name="T82" fmla="*/ 37 w 103"/>
                <a:gd name="T83" fmla="*/ 0 h 90"/>
                <a:gd name="T84" fmla="*/ 51 w 103"/>
                <a:gd name="T85" fmla="*/ 5 h 90"/>
                <a:gd name="T86" fmla="*/ 59 w 103"/>
                <a:gd name="T87" fmla="*/ 10 h 90"/>
                <a:gd name="T88" fmla="*/ 54 w 103"/>
                <a:gd name="T89" fmla="*/ 18 h 90"/>
                <a:gd name="T90" fmla="*/ 46 w 103"/>
                <a:gd name="T91" fmla="*/ 15 h 90"/>
                <a:gd name="T92" fmla="*/ 44 w 103"/>
                <a:gd name="T93" fmla="*/ 9 h 90"/>
                <a:gd name="T94" fmla="*/ 37 w 103"/>
                <a:gd name="T95" fmla="*/ 2 h 90"/>
                <a:gd name="T96" fmla="*/ 37 w 103"/>
                <a:gd name="T97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103" h="90">
                  <a:moveTo>
                    <a:pt x="25" y="60"/>
                  </a:moveTo>
                  <a:cubicBezTo>
                    <a:pt x="25" y="73"/>
                    <a:pt x="25" y="73"/>
                    <a:pt x="25" y="73"/>
                  </a:cubicBezTo>
                  <a:cubicBezTo>
                    <a:pt x="22" y="75"/>
                    <a:pt x="18" y="75"/>
                    <a:pt x="13" y="76"/>
                  </a:cubicBezTo>
                  <a:cubicBezTo>
                    <a:pt x="15" y="60"/>
                    <a:pt x="15" y="60"/>
                    <a:pt x="15" y="6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4" y="31"/>
                    <a:pt x="14" y="31"/>
                    <a:pt x="14" y="31"/>
                  </a:cubicBezTo>
                  <a:cubicBezTo>
                    <a:pt x="25" y="36"/>
                    <a:pt x="25" y="36"/>
                    <a:pt x="25" y="36"/>
                  </a:cubicBezTo>
                  <a:cubicBezTo>
                    <a:pt x="45" y="36"/>
                    <a:pt x="45" y="36"/>
                    <a:pt x="45" y="36"/>
                  </a:cubicBezTo>
                  <a:cubicBezTo>
                    <a:pt x="45" y="27"/>
                    <a:pt x="45" y="27"/>
                    <a:pt x="45" y="27"/>
                  </a:cubicBezTo>
                  <a:cubicBezTo>
                    <a:pt x="45" y="22"/>
                    <a:pt x="45" y="22"/>
                    <a:pt x="45" y="22"/>
                  </a:cubicBezTo>
                  <a:cubicBezTo>
                    <a:pt x="5" y="22"/>
                    <a:pt x="5" y="22"/>
                    <a:pt x="5" y="22"/>
                  </a:cubicBezTo>
                  <a:cubicBezTo>
                    <a:pt x="4" y="23"/>
                    <a:pt x="4" y="23"/>
                    <a:pt x="4" y="23"/>
                  </a:cubicBezTo>
                  <a:cubicBezTo>
                    <a:pt x="0" y="20"/>
                    <a:pt x="0" y="20"/>
                    <a:pt x="0" y="20"/>
                  </a:cubicBezTo>
                  <a:cubicBezTo>
                    <a:pt x="83" y="20"/>
                    <a:pt x="83" y="20"/>
                    <a:pt x="83" y="20"/>
                  </a:cubicBezTo>
                  <a:cubicBezTo>
                    <a:pt x="91" y="12"/>
                    <a:pt x="91" y="12"/>
                    <a:pt x="91" y="12"/>
                  </a:cubicBezTo>
                  <a:cubicBezTo>
                    <a:pt x="92" y="12"/>
                    <a:pt x="92" y="12"/>
                    <a:pt x="92" y="12"/>
                  </a:cubicBezTo>
                  <a:cubicBezTo>
                    <a:pt x="103" y="21"/>
                    <a:pt x="103" y="21"/>
                    <a:pt x="103" y="21"/>
                  </a:cubicBezTo>
                  <a:cubicBezTo>
                    <a:pt x="103" y="22"/>
                    <a:pt x="103" y="22"/>
                    <a:pt x="103" y="22"/>
                  </a:cubicBezTo>
                  <a:cubicBezTo>
                    <a:pt x="55" y="22"/>
                    <a:pt x="55" y="22"/>
                    <a:pt x="55" y="22"/>
                  </a:cubicBezTo>
                  <a:cubicBezTo>
                    <a:pt x="55" y="36"/>
                    <a:pt x="55" y="36"/>
                    <a:pt x="55" y="36"/>
                  </a:cubicBezTo>
                  <a:cubicBezTo>
                    <a:pt x="75" y="36"/>
                    <a:pt x="75" y="36"/>
                    <a:pt x="75" y="36"/>
                  </a:cubicBezTo>
                  <a:cubicBezTo>
                    <a:pt x="79" y="31"/>
                    <a:pt x="79" y="31"/>
                    <a:pt x="79" y="3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91" y="36"/>
                    <a:pt x="91" y="36"/>
                    <a:pt x="91" y="36"/>
                  </a:cubicBezTo>
                  <a:cubicBezTo>
                    <a:pt x="91" y="37"/>
                    <a:pt x="91" y="37"/>
                    <a:pt x="91" y="37"/>
                  </a:cubicBezTo>
                  <a:cubicBezTo>
                    <a:pt x="85" y="42"/>
                    <a:pt x="85" y="42"/>
                    <a:pt x="85" y="42"/>
                  </a:cubicBezTo>
                  <a:cubicBezTo>
                    <a:pt x="85" y="57"/>
                    <a:pt x="85" y="57"/>
                    <a:pt x="85" y="57"/>
                  </a:cubicBezTo>
                  <a:cubicBezTo>
                    <a:pt x="85" y="69"/>
                    <a:pt x="85" y="69"/>
                    <a:pt x="85" y="69"/>
                  </a:cubicBezTo>
                  <a:cubicBezTo>
                    <a:pt x="85" y="73"/>
                    <a:pt x="81" y="77"/>
                    <a:pt x="72" y="78"/>
                  </a:cubicBezTo>
                  <a:cubicBezTo>
                    <a:pt x="72" y="75"/>
                    <a:pt x="68" y="71"/>
                    <a:pt x="58" y="68"/>
                  </a:cubicBezTo>
                  <a:cubicBezTo>
                    <a:pt x="58" y="67"/>
                    <a:pt x="58" y="67"/>
                    <a:pt x="58" y="67"/>
                  </a:cubicBezTo>
                  <a:cubicBezTo>
                    <a:pt x="69" y="69"/>
                    <a:pt x="75" y="68"/>
                    <a:pt x="75" y="64"/>
                  </a:cubicBezTo>
                  <a:cubicBezTo>
                    <a:pt x="75" y="38"/>
                    <a:pt x="75" y="38"/>
                    <a:pt x="75" y="38"/>
                  </a:cubicBezTo>
                  <a:cubicBezTo>
                    <a:pt x="55" y="38"/>
                    <a:pt x="55" y="38"/>
                    <a:pt x="55" y="38"/>
                  </a:cubicBezTo>
                  <a:cubicBezTo>
                    <a:pt x="55" y="67"/>
                    <a:pt x="55" y="67"/>
                    <a:pt x="55" y="67"/>
                  </a:cubicBezTo>
                  <a:cubicBezTo>
                    <a:pt x="55" y="85"/>
                    <a:pt x="55" y="85"/>
                    <a:pt x="55" y="85"/>
                  </a:cubicBezTo>
                  <a:cubicBezTo>
                    <a:pt x="53" y="87"/>
                    <a:pt x="49" y="89"/>
                    <a:pt x="43" y="90"/>
                  </a:cubicBezTo>
                  <a:cubicBezTo>
                    <a:pt x="45" y="67"/>
                    <a:pt x="45" y="67"/>
                    <a:pt x="45" y="67"/>
                  </a:cubicBezTo>
                  <a:cubicBezTo>
                    <a:pt x="45" y="38"/>
                    <a:pt x="45" y="38"/>
                    <a:pt x="45" y="38"/>
                  </a:cubicBezTo>
                  <a:cubicBezTo>
                    <a:pt x="25" y="38"/>
                    <a:pt x="25" y="38"/>
                    <a:pt x="25" y="38"/>
                  </a:cubicBezTo>
                  <a:lnTo>
                    <a:pt x="25" y="60"/>
                  </a:lnTo>
                  <a:close/>
                  <a:moveTo>
                    <a:pt x="37" y="0"/>
                  </a:moveTo>
                  <a:cubicBezTo>
                    <a:pt x="43" y="1"/>
                    <a:pt x="47" y="3"/>
                    <a:pt x="51" y="5"/>
                  </a:cubicBezTo>
                  <a:cubicBezTo>
                    <a:pt x="55" y="6"/>
                    <a:pt x="58" y="8"/>
                    <a:pt x="59" y="10"/>
                  </a:cubicBezTo>
                  <a:cubicBezTo>
                    <a:pt x="60" y="13"/>
                    <a:pt x="58" y="16"/>
                    <a:pt x="54" y="18"/>
                  </a:cubicBezTo>
                  <a:cubicBezTo>
                    <a:pt x="50" y="20"/>
                    <a:pt x="48" y="19"/>
                    <a:pt x="46" y="15"/>
                  </a:cubicBezTo>
                  <a:cubicBezTo>
                    <a:pt x="46" y="13"/>
                    <a:pt x="45" y="11"/>
                    <a:pt x="44" y="9"/>
                  </a:cubicBezTo>
                  <a:cubicBezTo>
                    <a:pt x="43" y="7"/>
                    <a:pt x="41" y="4"/>
                    <a:pt x="37" y="2"/>
                  </a:cubicBezTo>
                  <a:lnTo>
                    <a:pt x="37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7" name="Freeform 48"/>
            <p:cNvSpPr>
              <a:spLocks/>
            </p:cNvSpPr>
            <p:nvPr/>
          </p:nvSpPr>
          <p:spPr bwMode="auto">
            <a:xfrm>
              <a:off x="2720" y="1846"/>
              <a:ext cx="251" cy="212"/>
            </a:xfrm>
            <a:custGeom>
              <a:avLst/>
              <a:gdLst>
                <a:gd name="T0" fmla="*/ 51 w 106"/>
                <a:gd name="T1" fmla="*/ 13 h 89"/>
                <a:gd name="T2" fmla="*/ 49 w 106"/>
                <a:gd name="T3" fmla="*/ 14 h 89"/>
                <a:gd name="T4" fmla="*/ 44 w 106"/>
                <a:gd name="T5" fmla="*/ 15 h 89"/>
                <a:gd name="T6" fmla="*/ 22 w 106"/>
                <a:gd name="T7" fmla="*/ 41 h 89"/>
                <a:gd name="T8" fmla="*/ 66 w 106"/>
                <a:gd name="T9" fmla="*/ 41 h 89"/>
                <a:gd name="T10" fmla="*/ 70 w 106"/>
                <a:gd name="T11" fmla="*/ 36 h 89"/>
                <a:gd name="T12" fmla="*/ 71 w 106"/>
                <a:gd name="T13" fmla="*/ 36 h 89"/>
                <a:gd name="T14" fmla="*/ 80 w 106"/>
                <a:gd name="T15" fmla="*/ 41 h 89"/>
                <a:gd name="T16" fmla="*/ 59 w 106"/>
                <a:gd name="T17" fmla="*/ 11 h 89"/>
                <a:gd name="T18" fmla="*/ 56 w 106"/>
                <a:gd name="T19" fmla="*/ 0 h 89"/>
                <a:gd name="T20" fmla="*/ 69 w 106"/>
                <a:gd name="T21" fmla="*/ 4 h 89"/>
                <a:gd name="T22" fmla="*/ 69 w 106"/>
                <a:gd name="T23" fmla="*/ 5 h 89"/>
                <a:gd name="T24" fmla="*/ 63 w 106"/>
                <a:gd name="T25" fmla="*/ 8 h 89"/>
                <a:gd name="T26" fmla="*/ 76 w 106"/>
                <a:gd name="T27" fmla="*/ 26 h 89"/>
                <a:gd name="T28" fmla="*/ 106 w 106"/>
                <a:gd name="T29" fmla="*/ 39 h 89"/>
                <a:gd name="T30" fmla="*/ 106 w 106"/>
                <a:gd name="T31" fmla="*/ 40 h 89"/>
                <a:gd name="T32" fmla="*/ 89 w 106"/>
                <a:gd name="T33" fmla="*/ 46 h 89"/>
                <a:gd name="T34" fmla="*/ 82 w 106"/>
                <a:gd name="T35" fmla="*/ 42 h 89"/>
                <a:gd name="T36" fmla="*/ 82 w 106"/>
                <a:gd name="T37" fmla="*/ 42 h 89"/>
                <a:gd name="T38" fmla="*/ 77 w 106"/>
                <a:gd name="T39" fmla="*/ 46 h 89"/>
                <a:gd name="T40" fmla="*/ 77 w 106"/>
                <a:gd name="T41" fmla="*/ 62 h 89"/>
                <a:gd name="T42" fmla="*/ 57 w 106"/>
                <a:gd name="T43" fmla="*/ 87 h 89"/>
                <a:gd name="T44" fmla="*/ 42 w 106"/>
                <a:gd name="T45" fmla="*/ 76 h 89"/>
                <a:gd name="T46" fmla="*/ 42 w 106"/>
                <a:gd name="T47" fmla="*/ 75 h 89"/>
                <a:gd name="T48" fmla="*/ 63 w 106"/>
                <a:gd name="T49" fmla="*/ 72 h 89"/>
                <a:gd name="T50" fmla="*/ 66 w 106"/>
                <a:gd name="T51" fmla="*/ 52 h 89"/>
                <a:gd name="T52" fmla="*/ 66 w 106"/>
                <a:gd name="T53" fmla="*/ 43 h 89"/>
                <a:gd name="T54" fmla="*/ 49 w 106"/>
                <a:gd name="T55" fmla="*/ 43 h 89"/>
                <a:gd name="T56" fmla="*/ 38 w 106"/>
                <a:gd name="T57" fmla="*/ 71 h 89"/>
                <a:gd name="T58" fmla="*/ 2 w 106"/>
                <a:gd name="T59" fmla="*/ 89 h 89"/>
                <a:gd name="T60" fmla="*/ 1 w 106"/>
                <a:gd name="T61" fmla="*/ 87 h 89"/>
                <a:gd name="T62" fmla="*/ 30 w 106"/>
                <a:gd name="T63" fmla="*/ 68 h 89"/>
                <a:gd name="T64" fmla="*/ 37 w 106"/>
                <a:gd name="T65" fmla="*/ 43 h 89"/>
                <a:gd name="T66" fmla="*/ 25 w 106"/>
                <a:gd name="T67" fmla="*/ 43 h 89"/>
                <a:gd name="T68" fmla="*/ 23 w 106"/>
                <a:gd name="T69" fmla="*/ 44 h 89"/>
                <a:gd name="T70" fmla="*/ 21 w 106"/>
                <a:gd name="T71" fmla="*/ 42 h 89"/>
                <a:gd name="T72" fmla="*/ 1 w 106"/>
                <a:gd name="T73" fmla="*/ 53 h 89"/>
                <a:gd name="T74" fmla="*/ 0 w 106"/>
                <a:gd name="T75" fmla="*/ 52 h 89"/>
                <a:gd name="T76" fmla="*/ 20 w 106"/>
                <a:gd name="T77" fmla="*/ 32 h 89"/>
                <a:gd name="T78" fmla="*/ 35 w 106"/>
                <a:gd name="T79" fmla="*/ 5 h 89"/>
                <a:gd name="T80" fmla="*/ 51 w 106"/>
                <a:gd name="T81" fmla="*/ 13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06" h="89">
                  <a:moveTo>
                    <a:pt x="51" y="13"/>
                  </a:moveTo>
                  <a:cubicBezTo>
                    <a:pt x="49" y="14"/>
                    <a:pt x="49" y="14"/>
                    <a:pt x="49" y="14"/>
                  </a:cubicBezTo>
                  <a:cubicBezTo>
                    <a:pt x="44" y="15"/>
                    <a:pt x="44" y="15"/>
                    <a:pt x="44" y="15"/>
                  </a:cubicBezTo>
                  <a:cubicBezTo>
                    <a:pt x="38" y="25"/>
                    <a:pt x="31" y="34"/>
                    <a:pt x="22" y="41"/>
                  </a:cubicBezTo>
                  <a:cubicBezTo>
                    <a:pt x="66" y="41"/>
                    <a:pt x="66" y="41"/>
                    <a:pt x="66" y="41"/>
                  </a:cubicBezTo>
                  <a:cubicBezTo>
                    <a:pt x="70" y="36"/>
                    <a:pt x="70" y="36"/>
                    <a:pt x="70" y="36"/>
                  </a:cubicBezTo>
                  <a:cubicBezTo>
                    <a:pt x="71" y="36"/>
                    <a:pt x="71" y="36"/>
                    <a:pt x="71" y="36"/>
                  </a:cubicBezTo>
                  <a:cubicBezTo>
                    <a:pt x="80" y="41"/>
                    <a:pt x="80" y="41"/>
                    <a:pt x="80" y="41"/>
                  </a:cubicBezTo>
                  <a:cubicBezTo>
                    <a:pt x="68" y="31"/>
                    <a:pt x="61" y="21"/>
                    <a:pt x="59" y="11"/>
                  </a:cubicBezTo>
                  <a:cubicBezTo>
                    <a:pt x="58" y="8"/>
                    <a:pt x="57" y="4"/>
                    <a:pt x="56" y="0"/>
                  </a:cubicBezTo>
                  <a:cubicBezTo>
                    <a:pt x="69" y="4"/>
                    <a:pt x="69" y="4"/>
                    <a:pt x="69" y="4"/>
                  </a:cubicBezTo>
                  <a:cubicBezTo>
                    <a:pt x="69" y="5"/>
                    <a:pt x="69" y="5"/>
                    <a:pt x="69" y="5"/>
                  </a:cubicBezTo>
                  <a:cubicBezTo>
                    <a:pt x="63" y="8"/>
                    <a:pt x="63" y="8"/>
                    <a:pt x="63" y="8"/>
                  </a:cubicBezTo>
                  <a:cubicBezTo>
                    <a:pt x="64" y="14"/>
                    <a:pt x="68" y="20"/>
                    <a:pt x="76" y="26"/>
                  </a:cubicBezTo>
                  <a:cubicBezTo>
                    <a:pt x="84" y="32"/>
                    <a:pt x="94" y="36"/>
                    <a:pt x="106" y="39"/>
                  </a:cubicBezTo>
                  <a:cubicBezTo>
                    <a:pt x="106" y="40"/>
                    <a:pt x="106" y="40"/>
                    <a:pt x="106" y="40"/>
                  </a:cubicBezTo>
                  <a:cubicBezTo>
                    <a:pt x="98" y="41"/>
                    <a:pt x="92" y="43"/>
                    <a:pt x="89" y="46"/>
                  </a:cubicBezTo>
                  <a:cubicBezTo>
                    <a:pt x="87" y="45"/>
                    <a:pt x="84" y="43"/>
                    <a:pt x="82" y="42"/>
                  </a:cubicBezTo>
                  <a:cubicBezTo>
                    <a:pt x="82" y="42"/>
                    <a:pt x="82" y="42"/>
                    <a:pt x="82" y="42"/>
                  </a:cubicBezTo>
                  <a:cubicBezTo>
                    <a:pt x="77" y="46"/>
                    <a:pt x="77" y="46"/>
                    <a:pt x="77" y="46"/>
                  </a:cubicBezTo>
                  <a:cubicBezTo>
                    <a:pt x="77" y="62"/>
                    <a:pt x="77" y="62"/>
                    <a:pt x="77" y="62"/>
                  </a:cubicBezTo>
                  <a:cubicBezTo>
                    <a:pt x="77" y="78"/>
                    <a:pt x="71" y="86"/>
                    <a:pt x="57" y="87"/>
                  </a:cubicBezTo>
                  <a:cubicBezTo>
                    <a:pt x="56" y="82"/>
                    <a:pt x="51" y="78"/>
                    <a:pt x="42" y="76"/>
                  </a:cubicBezTo>
                  <a:cubicBezTo>
                    <a:pt x="42" y="75"/>
                    <a:pt x="42" y="75"/>
                    <a:pt x="42" y="75"/>
                  </a:cubicBezTo>
                  <a:cubicBezTo>
                    <a:pt x="54" y="78"/>
                    <a:pt x="61" y="77"/>
                    <a:pt x="63" y="72"/>
                  </a:cubicBezTo>
                  <a:cubicBezTo>
                    <a:pt x="66" y="68"/>
                    <a:pt x="67" y="61"/>
                    <a:pt x="66" y="52"/>
                  </a:cubicBezTo>
                  <a:cubicBezTo>
                    <a:pt x="66" y="43"/>
                    <a:pt x="66" y="43"/>
                    <a:pt x="66" y="43"/>
                  </a:cubicBezTo>
                  <a:cubicBezTo>
                    <a:pt x="49" y="43"/>
                    <a:pt x="49" y="43"/>
                    <a:pt x="49" y="43"/>
                  </a:cubicBezTo>
                  <a:cubicBezTo>
                    <a:pt x="49" y="52"/>
                    <a:pt x="45" y="62"/>
                    <a:pt x="38" y="71"/>
                  </a:cubicBezTo>
                  <a:cubicBezTo>
                    <a:pt x="31" y="80"/>
                    <a:pt x="19" y="86"/>
                    <a:pt x="2" y="89"/>
                  </a:cubicBezTo>
                  <a:cubicBezTo>
                    <a:pt x="1" y="87"/>
                    <a:pt x="1" y="87"/>
                    <a:pt x="1" y="87"/>
                  </a:cubicBezTo>
                  <a:cubicBezTo>
                    <a:pt x="16" y="83"/>
                    <a:pt x="25" y="76"/>
                    <a:pt x="30" y="68"/>
                  </a:cubicBezTo>
                  <a:cubicBezTo>
                    <a:pt x="35" y="59"/>
                    <a:pt x="37" y="51"/>
                    <a:pt x="37" y="43"/>
                  </a:cubicBezTo>
                  <a:cubicBezTo>
                    <a:pt x="25" y="43"/>
                    <a:pt x="25" y="43"/>
                    <a:pt x="25" y="43"/>
                  </a:cubicBezTo>
                  <a:cubicBezTo>
                    <a:pt x="23" y="44"/>
                    <a:pt x="23" y="44"/>
                    <a:pt x="23" y="44"/>
                  </a:cubicBezTo>
                  <a:cubicBezTo>
                    <a:pt x="21" y="42"/>
                    <a:pt x="21" y="42"/>
                    <a:pt x="21" y="42"/>
                  </a:cubicBezTo>
                  <a:cubicBezTo>
                    <a:pt x="15" y="47"/>
                    <a:pt x="8" y="50"/>
                    <a:pt x="1" y="53"/>
                  </a:cubicBezTo>
                  <a:cubicBezTo>
                    <a:pt x="0" y="52"/>
                    <a:pt x="0" y="52"/>
                    <a:pt x="0" y="52"/>
                  </a:cubicBezTo>
                  <a:cubicBezTo>
                    <a:pt x="8" y="47"/>
                    <a:pt x="14" y="41"/>
                    <a:pt x="20" y="32"/>
                  </a:cubicBezTo>
                  <a:cubicBezTo>
                    <a:pt x="26" y="24"/>
                    <a:pt x="31" y="15"/>
                    <a:pt x="35" y="5"/>
                  </a:cubicBezTo>
                  <a:lnTo>
                    <a:pt x="51" y="1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  <p:sp>
          <p:nvSpPr>
            <p:cNvPr id="78" name="Freeform 49"/>
            <p:cNvSpPr>
              <a:spLocks noEditPoints="1"/>
            </p:cNvSpPr>
            <p:nvPr/>
          </p:nvSpPr>
          <p:spPr bwMode="auto">
            <a:xfrm>
              <a:off x="2980" y="1849"/>
              <a:ext cx="256" cy="214"/>
            </a:xfrm>
            <a:custGeom>
              <a:avLst/>
              <a:gdLst>
                <a:gd name="T0" fmla="*/ 30 w 108"/>
                <a:gd name="T1" fmla="*/ 48 h 90"/>
                <a:gd name="T2" fmla="*/ 30 w 108"/>
                <a:gd name="T3" fmla="*/ 73 h 90"/>
                <a:gd name="T4" fmla="*/ 30 w 108"/>
                <a:gd name="T5" fmla="*/ 86 h 90"/>
                <a:gd name="T6" fmla="*/ 19 w 108"/>
                <a:gd name="T7" fmla="*/ 90 h 90"/>
                <a:gd name="T8" fmla="*/ 20 w 108"/>
                <a:gd name="T9" fmla="*/ 74 h 90"/>
                <a:gd name="T10" fmla="*/ 20 w 108"/>
                <a:gd name="T11" fmla="*/ 49 h 90"/>
                <a:gd name="T12" fmla="*/ 1 w 108"/>
                <a:gd name="T13" fmla="*/ 61 h 90"/>
                <a:gd name="T14" fmla="*/ 0 w 108"/>
                <a:gd name="T15" fmla="*/ 60 h 90"/>
                <a:gd name="T16" fmla="*/ 29 w 108"/>
                <a:gd name="T17" fmla="*/ 20 h 90"/>
                <a:gd name="T18" fmla="*/ 43 w 108"/>
                <a:gd name="T19" fmla="*/ 26 h 90"/>
                <a:gd name="T20" fmla="*/ 41 w 108"/>
                <a:gd name="T21" fmla="*/ 27 h 90"/>
                <a:gd name="T22" fmla="*/ 37 w 108"/>
                <a:gd name="T23" fmla="*/ 28 h 90"/>
                <a:gd name="T24" fmla="*/ 27 w 108"/>
                <a:gd name="T25" fmla="*/ 42 h 90"/>
                <a:gd name="T26" fmla="*/ 34 w 108"/>
                <a:gd name="T27" fmla="*/ 44 h 90"/>
                <a:gd name="T28" fmla="*/ 34 w 108"/>
                <a:gd name="T29" fmla="*/ 45 h 90"/>
                <a:gd name="T30" fmla="*/ 30 w 108"/>
                <a:gd name="T31" fmla="*/ 48 h 90"/>
                <a:gd name="T32" fmla="*/ 29 w 108"/>
                <a:gd name="T33" fmla="*/ 0 h 90"/>
                <a:gd name="T34" fmla="*/ 43 w 108"/>
                <a:gd name="T35" fmla="*/ 8 h 90"/>
                <a:gd name="T36" fmla="*/ 42 w 108"/>
                <a:gd name="T37" fmla="*/ 9 h 90"/>
                <a:gd name="T38" fmla="*/ 37 w 108"/>
                <a:gd name="T39" fmla="*/ 9 h 90"/>
                <a:gd name="T40" fmla="*/ 4 w 108"/>
                <a:gd name="T41" fmla="*/ 31 h 90"/>
                <a:gd name="T42" fmla="*/ 3 w 108"/>
                <a:gd name="T43" fmla="*/ 30 h 90"/>
                <a:gd name="T44" fmla="*/ 29 w 108"/>
                <a:gd name="T45" fmla="*/ 0 h 90"/>
                <a:gd name="T46" fmla="*/ 76 w 108"/>
                <a:gd name="T47" fmla="*/ 37 h 90"/>
                <a:gd name="T48" fmla="*/ 41 w 108"/>
                <a:gd name="T49" fmla="*/ 37 h 90"/>
                <a:gd name="T50" fmla="*/ 40 w 108"/>
                <a:gd name="T51" fmla="*/ 38 h 90"/>
                <a:gd name="T52" fmla="*/ 36 w 108"/>
                <a:gd name="T53" fmla="*/ 35 h 90"/>
                <a:gd name="T54" fmla="*/ 88 w 108"/>
                <a:gd name="T55" fmla="*/ 35 h 90"/>
                <a:gd name="T56" fmla="*/ 96 w 108"/>
                <a:gd name="T57" fmla="*/ 28 h 90"/>
                <a:gd name="T58" fmla="*/ 97 w 108"/>
                <a:gd name="T59" fmla="*/ 28 h 90"/>
                <a:gd name="T60" fmla="*/ 108 w 108"/>
                <a:gd name="T61" fmla="*/ 36 h 90"/>
                <a:gd name="T62" fmla="*/ 108 w 108"/>
                <a:gd name="T63" fmla="*/ 37 h 90"/>
                <a:gd name="T64" fmla="*/ 87 w 108"/>
                <a:gd name="T65" fmla="*/ 37 h 90"/>
                <a:gd name="T66" fmla="*/ 87 w 108"/>
                <a:gd name="T67" fmla="*/ 76 h 90"/>
                <a:gd name="T68" fmla="*/ 72 w 108"/>
                <a:gd name="T69" fmla="*/ 89 h 90"/>
                <a:gd name="T70" fmla="*/ 54 w 108"/>
                <a:gd name="T71" fmla="*/ 77 h 90"/>
                <a:gd name="T72" fmla="*/ 54 w 108"/>
                <a:gd name="T73" fmla="*/ 75 h 90"/>
                <a:gd name="T74" fmla="*/ 76 w 108"/>
                <a:gd name="T75" fmla="*/ 73 h 90"/>
                <a:gd name="T76" fmla="*/ 76 w 108"/>
                <a:gd name="T77" fmla="*/ 37 h 90"/>
                <a:gd name="T78" fmla="*/ 90 w 108"/>
                <a:gd name="T79" fmla="*/ 5 h 90"/>
                <a:gd name="T80" fmla="*/ 99 w 108"/>
                <a:gd name="T81" fmla="*/ 12 h 90"/>
                <a:gd name="T82" fmla="*/ 99 w 108"/>
                <a:gd name="T83" fmla="*/ 13 h 90"/>
                <a:gd name="T84" fmla="*/ 47 w 108"/>
                <a:gd name="T85" fmla="*/ 13 h 90"/>
                <a:gd name="T86" fmla="*/ 46 w 108"/>
                <a:gd name="T87" fmla="*/ 14 h 90"/>
                <a:gd name="T88" fmla="*/ 42 w 108"/>
                <a:gd name="T89" fmla="*/ 11 h 90"/>
                <a:gd name="T90" fmla="*/ 81 w 108"/>
                <a:gd name="T91" fmla="*/ 11 h 90"/>
                <a:gd name="T92" fmla="*/ 88 w 108"/>
                <a:gd name="T93" fmla="*/ 5 h 90"/>
                <a:gd name="T94" fmla="*/ 90 w 108"/>
                <a:gd name="T95" fmla="*/ 5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</a:cxnLst>
              <a:rect l="0" t="0" r="r" b="b"/>
              <a:pathLst>
                <a:path w="108" h="90">
                  <a:moveTo>
                    <a:pt x="30" y="48"/>
                  </a:moveTo>
                  <a:cubicBezTo>
                    <a:pt x="30" y="73"/>
                    <a:pt x="30" y="73"/>
                    <a:pt x="30" y="73"/>
                  </a:cubicBezTo>
                  <a:cubicBezTo>
                    <a:pt x="30" y="86"/>
                    <a:pt x="30" y="86"/>
                    <a:pt x="30" y="86"/>
                  </a:cubicBezTo>
                  <a:cubicBezTo>
                    <a:pt x="27" y="88"/>
                    <a:pt x="24" y="89"/>
                    <a:pt x="19" y="90"/>
                  </a:cubicBezTo>
                  <a:cubicBezTo>
                    <a:pt x="20" y="74"/>
                    <a:pt x="20" y="74"/>
                    <a:pt x="20" y="74"/>
                  </a:cubicBezTo>
                  <a:cubicBezTo>
                    <a:pt x="20" y="49"/>
                    <a:pt x="20" y="49"/>
                    <a:pt x="20" y="49"/>
                  </a:cubicBezTo>
                  <a:cubicBezTo>
                    <a:pt x="14" y="54"/>
                    <a:pt x="8" y="58"/>
                    <a:pt x="1" y="61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11" y="52"/>
                    <a:pt x="21" y="39"/>
                    <a:pt x="29" y="20"/>
                  </a:cubicBezTo>
                  <a:cubicBezTo>
                    <a:pt x="43" y="26"/>
                    <a:pt x="43" y="26"/>
                    <a:pt x="43" y="26"/>
                  </a:cubicBezTo>
                  <a:cubicBezTo>
                    <a:pt x="41" y="27"/>
                    <a:pt x="41" y="27"/>
                    <a:pt x="41" y="27"/>
                  </a:cubicBezTo>
                  <a:cubicBezTo>
                    <a:pt x="37" y="28"/>
                    <a:pt x="37" y="28"/>
                    <a:pt x="37" y="28"/>
                  </a:cubicBezTo>
                  <a:cubicBezTo>
                    <a:pt x="34" y="33"/>
                    <a:pt x="31" y="38"/>
                    <a:pt x="27" y="42"/>
                  </a:cubicBezTo>
                  <a:cubicBezTo>
                    <a:pt x="34" y="44"/>
                    <a:pt x="34" y="44"/>
                    <a:pt x="34" y="44"/>
                  </a:cubicBezTo>
                  <a:cubicBezTo>
                    <a:pt x="34" y="45"/>
                    <a:pt x="34" y="45"/>
                    <a:pt x="34" y="45"/>
                  </a:cubicBezTo>
                  <a:lnTo>
                    <a:pt x="30" y="48"/>
                  </a:lnTo>
                  <a:close/>
                  <a:moveTo>
                    <a:pt x="29" y="0"/>
                  </a:moveTo>
                  <a:cubicBezTo>
                    <a:pt x="43" y="8"/>
                    <a:pt x="43" y="8"/>
                    <a:pt x="43" y="8"/>
                  </a:cubicBezTo>
                  <a:cubicBezTo>
                    <a:pt x="42" y="9"/>
                    <a:pt x="42" y="9"/>
                    <a:pt x="42" y="9"/>
                  </a:cubicBezTo>
                  <a:cubicBezTo>
                    <a:pt x="37" y="9"/>
                    <a:pt x="37" y="9"/>
                    <a:pt x="37" y="9"/>
                  </a:cubicBezTo>
                  <a:cubicBezTo>
                    <a:pt x="32" y="16"/>
                    <a:pt x="21" y="24"/>
                    <a:pt x="4" y="31"/>
                  </a:cubicBezTo>
                  <a:cubicBezTo>
                    <a:pt x="3" y="30"/>
                    <a:pt x="3" y="30"/>
                    <a:pt x="3" y="30"/>
                  </a:cubicBezTo>
                  <a:cubicBezTo>
                    <a:pt x="16" y="21"/>
                    <a:pt x="25" y="11"/>
                    <a:pt x="29" y="0"/>
                  </a:cubicBezTo>
                  <a:close/>
                  <a:moveTo>
                    <a:pt x="76" y="37"/>
                  </a:moveTo>
                  <a:cubicBezTo>
                    <a:pt x="41" y="37"/>
                    <a:pt x="41" y="37"/>
                    <a:pt x="41" y="37"/>
                  </a:cubicBezTo>
                  <a:cubicBezTo>
                    <a:pt x="40" y="38"/>
                    <a:pt x="40" y="38"/>
                    <a:pt x="40" y="38"/>
                  </a:cubicBezTo>
                  <a:cubicBezTo>
                    <a:pt x="36" y="35"/>
                    <a:pt x="36" y="35"/>
                    <a:pt x="36" y="35"/>
                  </a:cubicBezTo>
                  <a:cubicBezTo>
                    <a:pt x="88" y="35"/>
                    <a:pt x="88" y="35"/>
                    <a:pt x="88" y="35"/>
                  </a:cubicBezTo>
                  <a:cubicBezTo>
                    <a:pt x="96" y="28"/>
                    <a:pt x="96" y="28"/>
                    <a:pt x="96" y="28"/>
                  </a:cubicBezTo>
                  <a:cubicBezTo>
                    <a:pt x="97" y="28"/>
                    <a:pt x="97" y="28"/>
                    <a:pt x="97" y="28"/>
                  </a:cubicBezTo>
                  <a:cubicBezTo>
                    <a:pt x="108" y="36"/>
                    <a:pt x="108" y="36"/>
                    <a:pt x="108" y="36"/>
                  </a:cubicBezTo>
                  <a:cubicBezTo>
                    <a:pt x="108" y="37"/>
                    <a:pt x="108" y="37"/>
                    <a:pt x="108" y="37"/>
                  </a:cubicBezTo>
                  <a:cubicBezTo>
                    <a:pt x="87" y="37"/>
                    <a:pt x="87" y="37"/>
                    <a:pt x="87" y="37"/>
                  </a:cubicBezTo>
                  <a:cubicBezTo>
                    <a:pt x="87" y="76"/>
                    <a:pt x="87" y="76"/>
                    <a:pt x="87" y="76"/>
                  </a:cubicBezTo>
                  <a:cubicBezTo>
                    <a:pt x="87" y="84"/>
                    <a:pt x="82" y="88"/>
                    <a:pt x="72" y="89"/>
                  </a:cubicBezTo>
                  <a:cubicBezTo>
                    <a:pt x="72" y="85"/>
                    <a:pt x="66" y="80"/>
                    <a:pt x="54" y="77"/>
                  </a:cubicBezTo>
                  <a:cubicBezTo>
                    <a:pt x="54" y="75"/>
                    <a:pt x="54" y="75"/>
                    <a:pt x="54" y="75"/>
                  </a:cubicBezTo>
                  <a:cubicBezTo>
                    <a:pt x="69" y="78"/>
                    <a:pt x="76" y="77"/>
                    <a:pt x="76" y="73"/>
                  </a:cubicBezTo>
                  <a:lnTo>
                    <a:pt x="76" y="37"/>
                  </a:lnTo>
                  <a:close/>
                  <a:moveTo>
                    <a:pt x="90" y="5"/>
                  </a:moveTo>
                  <a:cubicBezTo>
                    <a:pt x="99" y="12"/>
                    <a:pt x="99" y="12"/>
                    <a:pt x="99" y="12"/>
                  </a:cubicBezTo>
                  <a:cubicBezTo>
                    <a:pt x="99" y="13"/>
                    <a:pt x="99" y="13"/>
                    <a:pt x="99" y="13"/>
                  </a:cubicBezTo>
                  <a:cubicBezTo>
                    <a:pt x="47" y="13"/>
                    <a:pt x="47" y="13"/>
                    <a:pt x="47" y="13"/>
                  </a:cubicBezTo>
                  <a:cubicBezTo>
                    <a:pt x="46" y="14"/>
                    <a:pt x="46" y="14"/>
                    <a:pt x="46" y="14"/>
                  </a:cubicBezTo>
                  <a:cubicBezTo>
                    <a:pt x="42" y="11"/>
                    <a:pt x="42" y="11"/>
                    <a:pt x="42" y="11"/>
                  </a:cubicBezTo>
                  <a:cubicBezTo>
                    <a:pt x="81" y="11"/>
                    <a:pt x="81" y="11"/>
                    <a:pt x="81" y="11"/>
                  </a:cubicBezTo>
                  <a:cubicBezTo>
                    <a:pt x="88" y="5"/>
                    <a:pt x="88" y="5"/>
                    <a:pt x="88" y="5"/>
                  </a:cubicBezTo>
                  <a:lnTo>
                    <a:pt x="90" y="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21920" tIns="60960" rIns="121920" bIns="6096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821830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第一PPT模板网-WWW.1PPT.COM">
  <a:themeElements>
    <a:clrScheme name="学术蓝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0070C0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11726</TotalTime>
  <Words>1717</Words>
  <Application>Microsoft Office PowerPoint</Application>
  <PresentationFormat>A4 纸张(210x297 毫米)</PresentationFormat>
  <Paragraphs>170</Paragraphs>
  <Slides>17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18" baseType="lpstr">
      <vt:lpstr>第一PPT模板网-WWW.1PPT.COM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1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subject>第一PPT模板网-WWW.1PPT.COM</dc:subject>
  <dc:creator>第一PPT模板网-WWW.1PPT.COM</dc:creator>
  <dc:description>第一PPT模板网-WWW.1PPT.COM</dc:description>
  <cp:lastModifiedBy>李朝贤</cp:lastModifiedBy>
  <cp:revision>1259</cp:revision>
  <dcterms:created xsi:type="dcterms:W3CDTF">2015-03-26T07:55:48Z</dcterms:created>
  <dcterms:modified xsi:type="dcterms:W3CDTF">2021-06-08T10:44:36Z</dcterms:modified>
</cp:coreProperties>
</file>